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y="5143500" cx="9144000"/>
  <p:notesSz cx="6858000" cy="9144000"/>
  <p:embeddedFontLs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Bebas Neue"/>
      <p:regular r:id="rId63"/>
    </p:embeddedFont>
    <p:embeddedFont>
      <p:font typeface="Barrio"/>
      <p:regular r:id="rId64"/>
    </p:embeddedFont>
    <p:embeddedFont>
      <p:font typeface="Proxima Nova Semibold"/>
      <p:regular r:id="rId65"/>
      <p:bold r:id="rId66"/>
      <p:boldItalic r:id="rId67"/>
    </p:embeddedFont>
    <p:embeddedFont>
      <p:font typeface="Barlow"/>
      <p:regular r:id="rId68"/>
      <p:bold r:id="rId69"/>
      <p:italic r:id="rId70"/>
      <p:boldItalic r:id="rId71"/>
    </p:embeddedFont>
    <p:embeddedFont>
      <p:font typeface="Questrial"/>
      <p:regular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9AF62AF-C885-49AF-A155-5847A074F9DE}">
  <a:tblStyle styleId="{D9AF62AF-C885-49AF-A155-5847A074F9D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2" Type="http://schemas.openxmlformats.org/officeDocument/2006/relationships/font" Target="fonts/Questrial-regular.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Barlow-boldItalic.fntdata"/><Relationship Id="rId70" Type="http://schemas.openxmlformats.org/officeDocument/2006/relationships/font" Target="fonts/Barlow-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4.xml"/><Relationship Id="rId64" Type="http://schemas.openxmlformats.org/officeDocument/2006/relationships/font" Target="fonts/Barrio-regular.fntdata"/><Relationship Id="rId63" Type="http://schemas.openxmlformats.org/officeDocument/2006/relationships/font" Target="fonts/BebasNeue-regular.fntdata"/><Relationship Id="rId22" Type="http://schemas.openxmlformats.org/officeDocument/2006/relationships/slide" Target="slides/slide16.xml"/><Relationship Id="rId66" Type="http://schemas.openxmlformats.org/officeDocument/2006/relationships/font" Target="fonts/ProximaNovaSemibold-bold.fntdata"/><Relationship Id="rId21" Type="http://schemas.openxmlformats.org/officeDocument/2006/relationships/slide" Target="slides/slide15.xml"/><Relationship Id="rId65" Type="http://schemas.openxmlformats.org/officeDocument/2006/relationships/font" Target="fonts/ProximaNovaSemibold-regular.fntdata"/><Relationship Id="rId24" Type="http://schemas.openxmlformats.org/officeDocument/2006/relationships/slide" Target="slides/slide18.xml"/><Relationship Id="rId68" Type="http://schemas.openxmlformats.org/officeDocument/2006/relationships/font" Target="fonts/Barlow-regular.fntdata"/><Relationship Id="rId23" Type="http://schemas.openxmlformats.org/officeDocument/2006/relationships/slide" Target="slides/slide17.xml"/><Relationship Id="rId67" Type="http://schemas.openxmlformats.org/officeDocument/2006/relationships/font" Target="fonts/ProximaNovaSemibold-boldItalic.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Barlow-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ProximaNova-regular.fntdata"/><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gif>
</file>

<file path=ppt/media/image13.gif>
</file>

<file path=ppt/media/image14.jpg>
</file>

<file path=ppt/media/image15.jpg>
</file>

<file path=ppt/media/image16.gif>
</file>

<file path=ppt/media/image17.jpg>
</file>

<file path=ppt/media/image18.png>
</file>

<file path=ppt/media/image19.jpg>
</file>

<file path=ppt/media/image2.jpg>
</file>

<file path=ppt/media/image20.gif>
</file>

<file path=ppt/media/image21.gif>
</file>

<file path=ppt/media/image22.jpg>
</file>

<file path=ppt/media/image3.jpg>
</file>

<file path=ppt/media/image4.jp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1" name="Shape 10421"/>
        <p:cNvGrpSpPr/>
        <p:nvPr/>
      </p:nvGrpSpPr>
      <p:grpSpPr>
        <a:xfrm>
          <a:off x="0" y="0"/>
          <a:ext cx="0" cy="0"/>
          <a:chOff x="0" y="0"/>
          <a:chExt cx="0" cy="0"/>
        </a:xfrm>
      </p:grpSpPr>
      <p:sp>
        <p:nvSpPr>
          <p:cNvPr id="10422" name="Google Shape;1042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423" name="Google Shape;1042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0" name="Shape 11660"/>
        <p:cNvGrpSpPr/>
        <p:nvPr/>
      </p:nvGrpSpPr>
      <p:grpSpPr>
        <a:xfrm>
          <a:off x="0" y="0"/>
          <a:ext cx="0" cy="0"/>
          <a:chOff x="0" y="0"/>
          <a:chExt cx="0" cy="0"/>
        </a:xfrm>
      </p:grpSpPr>
      <p:sp>
        <p:nvSpPr>
          <p:cNvPr id="11661" name="Google Shape;11661;gb44c4dd87a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2" name="Google Shape;11662;gb44c4dd87a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0" name="Shape 11700"/>
        <p:cNvGrpSpPr/>
        <p:nvPr/>
      </p:nvGrpSpPr>
      <p:grpSpPr>
        <a:xfrm>
          <a:off x="0" y="0"/>
          <a:ext cx="0" cy="0"/>
          <a:chOff x="0" y="0"/>
          <a:chExt cx="0" cy="0"/>
        </a:xfrm>
      </p:grpSpPr>
      <p:sp>
        <p:nvSpPr>
          <p:cNvPr id="11701" name="Google Shape;11701;gb44c4dd87a_1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02" name="Google Shape;11702;gb44c4dd87a_1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5" name="Shape 11705"/>
        <p:cNvGrpSpPr/>
        <p:nvPr/>
      </p:nvGrpSpPr>
      <p:grpSpPr>
        <a:xfrm>
          <a:off x="0" y="0"/>
          <a:ext cx="0" cy="0"/>
          <a:chOff x="0" y="0"/>
          <a:chExt cx="0" cy="0"/>
        </a:xfrm>
      </p:grpSpPr>
      <p:sp>
        <p:nvSpPr>
          <p:cNvPr id="11706" name="Google Shape;11706;gb44c4dd87a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07" name="Google Shape;11707;gb44c4dd87a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2" name="Shape 11722"/>
        <p:cNvGrpSpPr/>
        <p:nvPr/>
      </p:nvGrpSpPr>
      <p:grpSpPr>
        <a:xfrm>
          <a:off x="0" y="0"/>
          <a:ext cx="0" cy="0"/>
          <a:chOff x="0" y="0"/>
          <a:chExt cx="0" cy="0"/>
        </a:xfrm>
      </p:grpSpPr>
      <p:sp>
        <p:nvSpPr>
          <p:cNvPr id="11723" name="Google Shape;11723;gafe317a13b_0_23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4" name="Google Shape;11724;gafe317a13b_0_23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5" name="Shape 11745"/>
        <p:cNvGrpSpPr/>
        <p:nvPr/>
      </p:nvGrpSpPr>
      <p:grpSpPr>
        <a:xfrm>
          <a:off x="0" y="0"/>
          <a:ext cx="0" cy="0"/>
          <a:chOff x="0" y="0"/>
          <a:chExt cx="0" cy="0"/>
        </a:xfrm>
      </p:grpSpPr>
      <p:sp>
        <p:nvSpPr>
          <p:cNvPr id="11746" name="Google Shape;11746;gb44c4dd87a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7" name="Google Shape;11747;gb44c4dd87a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0" name="Shape 12000"/>
        <p:cNvGrpSpPr/>
        <p:nvPr/>
      </p:nvGrpSpPr>
      <p:grpSpPr>
        <a:xfrm>
          <a:off x="0" y="0"/>
          <a:ext cx="0" cy="0"/>
          <a:chOff x="0" y="0"/>
          <a:chExt cx="0" cy="0"/>
        </a:xfrm>
      </p:grpSpPr>
      <p:sp>
        <p:nvSpPr>
          <p:cNvPr id="12001" name="Google Shape;12001;gb44c4dd87a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2" name="Google Shape;12002;gb44c4dd87a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5" name="Shape 12025"/>
        <p:cNvGrpSpPr/>
        <p:nvPr/>
      </p:nvGrpSpPr>
      <p:grpSpPr>
        <a:xfrm>
          <a:off x="0" y="0"/>
          <a:ext cx="0" cy="0"/>
          <a:chOff x="0" y="0"/>
          <a:chExt cx="0" cy="0"/>
        </a:xfrm>
      </p:grpSpPr>
      <p:sp>
        <p:nvSpPr>
          <p:cNvPr id="12026" name="Google Shape;12026;gb4654bb64c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27" name="Google Shape;12027;gb4654bb64c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0" name="Shape 12050"/>
        <p:cNvGrpSpPr/>
        <p:nvPr/>
      </p:nvGrpSpPr>
      <p:grpSpPr>
        <a:xfrm>
          <a:off x="0" y="0"/>
          <a:ext cx="0" cy="0"/>
          <a:chOff x="0" y="0"/>
          <a:chExt cx="0" cy="0"/>
        </a:xfrm>
      </p:grpSpPr>
      <p:sp>
        <p:nvSpPr>
          <p:cNvPr id="12051" name="Google Shape;12051;gb44c4dd87a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52" name="Google Shape;12052;gb44c4dd87a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6" name="Shape 12086"/>
        <p:cNvGrpSpPr/>
        <p:nvPr/>
      </p:nvGrpSpPr>
      <p:grpSpPr>
        <a:xfrm>
          <a:off x="0" y="0"/>
          <a:ext cx="0" cy="0"/>
          <a:chOff x="0" y="0"/>
          <a:chExt cx="0" cy="0"/>
        </a:xfrm>
      </p:grpSpPr>
      <p:sp>
        <p:nvSpPr>
          <p:cNvPr id="12087" name="Google Shape;12087;gb44c4dd87a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88" name="Google Shape;12088;gb44c4dd87a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7" name="Shape 12097"/>
        <p:cNvGrpSpPr/>
        <p:nvPr/>
      </p:nvGrpSpPr>
      <p:grpSpPr>
        <a:xfrm>
          <a:off x="0" y="0"/>
          <a:ext cx="0" cy="0"/>
          <a:chOff x="0" y="0"/>
          <a:chExt cx="0" cy="0"/>
        </a:xfrm>
      </p:grpSpPr>
      <p:sp>
        <p:nvSpPr>
          <p:cNvPr id="12098" name="Google Shape;12098;gb44c4dd87a_1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9" name="Google Shape;12099;gb44c4dd87a_1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8" name="Shape 11058"/>
        <p:cNvGrpSpPr/>
        <p:nvPr/>
      </p:nvGrpSpPr>
      <p:grpSpPr>
        <a:xfrm>
          <a:off x="0" y="0"/>
          <a:ext cx="0" cy="0"/>
          <a:chOff x="0" y="0"/>
          <a:chExt cx="0" cy="0"/>
        </a:xfrm>
      </p:grpSpPr>
      <p:sp>
        <p:nvSpPr>
          <p:cNvPr id="11059" name="Google Shape;11059;gb44c4dd87a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0" name="Google Shape;11060;gb44c4dd87a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36" name="Shape 12336"/>
        <p:cNvGrpSpPr/>
        <p:nvPr/>
      </p:nvGrpSpPr>
      <p:grpSpPr>
        <a:xfrm>
          <a:off x="0" y="0"/>
          <a:ext cx="0" cy="0"/>
          <a:chOff x="0" y="0"/>
          <a:chExt cx="0" cy="0"/>
        </a:xfrm>
      </p:grpSpPr>
      <p:sp>
        <p:nvSpPr>
          <p:cNvPr id="12337" name="Google Shape;12337;gb92f81232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8" name="Google Shape;12338;gb92f81232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4" name="Shape 12364"/>
        <p:cNvGrpSpPr/>
        <p:nvPr/>
      </p:nvGrpSpPr>
      <p:grpSpPr>
        <a:xfrm>
          <a:off x="0" y="0"/>
          <a:ext cx="0" cy="0"/>
          <a:chOff x="0" y="0"/>
          <a:chExt cx="0" cy="0"/>
        </a:xfrm>
      </p:grpSpPr>
      <p:sp>
        <p:nvSpPr>
          <p:cNvPr id="12365" name="Google Shape;12365;gb44c4dd87a_1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66" name="Google Shape;12366;gb44c4dd87a_1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7" name="Shape 12377"/>
        <p:cNvGrpSpPr/>
        <p:nvPr/>
      </p:nvGrpSpPr>
      <p:grpSpPr>
        <a:xfrm>
          <a:off x="0" y="0"/>
          <a:ext cx="0" cy="0"/>
          <a:chOff x="0" y="0"/>
          <a:chExt cx="0" cy="0"/>
        </a:xfrm>
      </p:grpSpPr>
      <p:sp>
        <p:nvSpPr>
          <p:cNvPr id="12378" name="Google Shape;12378;gb44c4dd87a_1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79" name="Google Shape;12379;gb44c4dd87a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7" name="Shape 12387"/>
        <p:cNvGrpSpPr/>
        <p:nvPr/>
      </p:nvGrpSpPr>
      <p:grpSpPr>
        <a:xfrm>
          <a:off x="0" y="0"/>
          <a:ext cx="0" cy="0"/>
          <a:chOff x="0" y="0"/>
          <a:chExt cx="0" cy="0"/>
        </a:xfrm>
      </p:grpSpPr>
      <p:sp>
        <p:nvSpPr>
          <p:cNvPr id="12388" name="Google Shape;12388;gb44c4dd87a_1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89" name="Google Shape;12389;gb44c4dd87a_1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3" name="Shape 12413"/>
        <p:cNvGrpSpPr/>
        <p:nvPr/>
      </p:nvGrpSpPr>
      <p:grpSpPr>
        <a:xfrm>
          <a:off x="0" y="0"/>
          <a:ext cx="0" cy="0"/>
          <a:chOff x="0" y="0"/>
          <a:chExt cx="0" cy="0"/>
        </a:xfrm>
      </p:grpSpPr>
      <p:sp>
        <p:nvSpPr>
          <p:cNvPr id="12414" name="Google Shape;12414;gb44c4dd87a_1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5" name="Google Shape;12415;gb44c4dd87a_1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2" name="Shape 12442"/>
        <p:cNvGrpSpPr/>
        <p:nvPr/>
      </p:nvGrpSpPr>
      <p:grpSpPr>
        <a:xfrm>
          <a:off x="0" y="0"/>
          <a:ext cx="0" cy="0"/>
          <a:chOff x="0" y="0"/>
          <a:chExt cx="0" cy="0"/>
        </a:xfrm>
      </p:grpSpPr>
      <p:sp>
        <p:nvSpPr>
          <p:cNvPr id="12443" name="Google Shape;12443;gb44c4dd87a_1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4" name="Google Shape;12444;gb44c4dd87a_1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2" name="Shape 12462"/>
        <p:cNvGrpSpPr/>
        <p:nvPr/>
      </p:nvGrpSpPr>
      <p:grpSpPr>
        <a:xfrm>
          <a:off x="0" y="0"/>
          <a:ext cx="0" cy="0"/>
          <a:chOff x="0" y="0"/>
          <a:chExt cx="0" cy="0"/>
        </a:xfrm>
      </p:grpSpPr>
      <p:sp>
        <p:nvSpPr>
          <p:cNvPr id="12463" name="Google Shape;12463;gafe317a1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4" name="Google Shape;12464;gafe317a1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2" name="Shape 12812"/>
        <p:cNvGrpSpPr/>
        <p:nvPr/>
      </p:nvGrpSpPr>
      <p:grpSpPr>
        <a:xfrm>
          <a:off x="0" y="0"/>
          <a:ext cx="0" cy="0"/>
          <a:chOff x="0" y="0"/>
          <a:chExt cx="0" cy="0"/>
        </a:xfrm>
      </p:grpSpPr>
      <p:sp>
        <p:nvSpPr>
          <p:cNvPr id="12813" name="Google Shape;12813;gb44c4dd87a_1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4" name="Google Shape;12814;gb44c4dd87a_1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9" name="Shape 12819"/>
        <p:cNvGrpSpPr/>
        <p:nvPr/>
      </p:nvGrpSpPr>
      <p:grpSpPr>
        <a:xfrm>
          <a:off x="0" y="0"/>
          <a:ext cx="0" cy="0"/>
          <a:chOff x="0" y="0"/>
          <a:chExt cx="0" cy="0"/>
        </a:xfrm>
      </p:grpSpPr>
      <p:sp>
        <p:nvSpPr>
          <p:cNvPr id="12820" name="Google Shape;12820;gb44c4dd87a_1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1" name="Google Shape;12821;gb44c4dd87a_1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7" name="Shape 12827"/>
        <p:cNvGrpSpPr/>
        <p:nvPr/>
      </p:nvGrpSpPr>
      <p:grpSpPr>
        <a:xfrm>
          <a:off x="0" y="0"/>
          <a:ext cx="0" cy="0"/>
          <a:chOff x="0" y="0"/>
          <a:chExt cx="0" cy="0"/>
        </a:xfrm>
      </p:grpSpPr>
      <p:sp>
        <p:nvSpPr>
          <p:cNvPr id="12828" name="Google Shape;12828;SLIDES_API29140607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9" name="Google Shape;12829;SLIDES_API29140607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4" name="Shape 11064"/>
        <p:cNvGrpSpPr/>
        <p:nvPr/>
      </p:nvGrpSpPr>
      <p:grpSpPr>
        <a:xfrm>
          <a:off x="0" y="0"/>
          <a:ext cx="0" cy="0"/>
          <a:chOff x="0" y="0"/>
          <a:chExt cx="0" cy="0"/>
        </a:xfrm>
      </p:grpSpPr>
      <p:sp>
        <p:nvSpPr>
          <p:cNvPr id="11065" name="Google Shape;11065;gb44c4dd87a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6" name="Google Shape;11066;gb44c4dd87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4" name="Shape 12834"/>
        <p:cNvGrpSpPr/>
        <p:nvPr/>
      </p:nvGrpSpPr>
      <p:grpSpPr>
        <a:xfrm>
          <a:off x="0" y="0"/>
          <a:ext cx="0" cy="0"/>
          <a:chOff x="0" y="0"/>
          <a:chExt cx="0" cy="0"/>
        </a:xfrm>
      </p:grpSpPr>
      <p:sp>
        <p:nvSpPr>
          <p:cNvPr id="12835" name="Google Shape;12835;SLIDES_API2914060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6" name="Google Shape;12836;SLIDES_API2914060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1" name="Shape 12841"/>
        <p:cNvGrpSpPr/>
        <p:nvPr/>
      </p:nvGrpSpPr>
      <p:grpSpPr>
        <a:xfrm>
          <a:off x="0" y="0"/>
          <a:ext cx="0" cy="0"/>
          <a:chOff x="0" y="0"/>
          <a:chExt cx="0" cy="0"/>
        </a:xfrm>
      </p:grpSpPr>
      <p:sp>
        <p:nvSpPr>
          <p:cNvPr id="12842" name="Google Shape;12842;gafe317a13b_0_15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43" name="Google Shape;12843;gafe317a13b_0_15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2" name="Shape 12852"/>
        <p:cNvGrpSpPr/>
        <p:nvPr/>
      </p:nvGrpSpPr>
      <p:grpSpPr>
        <a:xfrm>
          <a:off x="0" y="0"/>
          <a:ext cx="0" cy="0"/>
          <a:chOff x="0" y="0"/>
          <a:chExt cx="0" cy="0"/>
        </a:xfrm>
      </p:grpSpPr>
      <p:sp>
        <p:nvSpPr>
          <p:cNvPr id="12853" name="Google Shape;12853;gafe317a13b_0_15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4" name="Google Shape;12854;gafe317a13b_0_15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8" name="Shape 12868"/>
        <p:cNvGrpSpPr/>
        <p:nvPr/>
      </p:nvGrpSpPr>
      <p:grpSpPr>
        <a:xfrm>
          <a:off x="0" y="0"/>
          <a:ext cx="0" cy="0"/>
          <a:chOff x="0" y="0"/>
          <a:chExt cx="0" cy="0"/>
        </a:xfrm>
      </p:grpSpPr>
      <p:sp>
        <p:nvSpPr>
          <p:cNvPr id="12869" name="Google Shape;12869;gafe317a13b_0_15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0" name="Google Shape;12870;gafe317a13b_0_15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05" name="Shape 13205"/>
        <p:cNvGrpSpPr/>
        <p:nvPr/>
      </p:nvGrpSpPr>
      <p:grpSpPr>
        <a:xfrm>
          <a:off x="0" y="0"/>
          <a:ext cx="0" cy="0"/>
          <a:chOff x="0" y="0"/>
          <a:chExt cx="0" cy="0"/>
        </a:xfrm>
      </p:grpSpPr>
      <p:sp>
        <p:nvSpPr>
          <p:cNvPr id="13206" name="Google Shape;13206;gafe317a13b_0_15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7" name="Google Shape;13207;gafe317a13b_0_15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92" name="Shape 15992"/>
        <p:cNvGrpSpPr/>
        <p:nvPr/>
      </p:nvGrpSpPr>
      <p:grpSpPr>
        <a:xfrm>
          <a:off x="0" y="0"/>
          <a:ext cx="0" cy="0"/>
          <a:chOff x="0" y="0"/>
          <a:chExt cx="0" cy="0"/>
        </a:xfrm>
      </p:grpSpPr>
      <p:sp>
        <p:nvSpPr>
          <p:cNvPr id="15993" name="Google Shape;15993;gafe317a13b_0_18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94" name="Google Shape;15994;gafe317a13b_0_18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11" name="Shape 16411"/>
        <p:cNvGrpSpPr/>
        <p:nvPr/>
      </p:nvGrpSpPr>
      <p:grpSpPr>
        <a:xfrm>
          <a:off x="0" y="0"/>
          <a:ext cx="0" cy="0"/>
          <a:chOff x="0" y="0"/>
          <a:chExt cx="0" cy="0"/>
        </a:xfrm>
      </p:grpSpPr>
      <p:sp>
        <p:nvSpPr>
          <p:cNvPr id="16412" name="Google Shape;16412;gafe317a13b_0_18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13" name="Google Shape;16413;gafe317a13b_0_18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1" name="Shape 16581"/>
        <p:cNvGrpSpPr/>
        <p:nvPr/>
      </p:nvGrpSpPr>
      <p:grpSpPr>
        <a:xfrm>
          <a:off x="0" y="0"/>
          <a:ext cx="0" cy="0"/>
          <a:chOff x="0" y="0"/>
          <a:chExt cx="0" cy="0"/>
        </a:xfrm>
      </p:grpSpPr>
      <p:sp>
        <p:nvSpPr>
          <p:cNvPr id="16582" name="Google Shape;16582;gafe317a13b_0_18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83" name="Google Shape;16583;gafe317a13b_0_18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6" name="Shape 16986"/>
        <p:cNvGrpSpPr/>
        <p:nvPr/>
      </p:nvGrpSpPr>
      <p:grpSpPr>
        <a:xfrm>
          <a:off x="0" y="0"/>
          <a:ext cx="0" cy="0"/>
          <a:chOff x="0" y="0"/>
          <a:chExt cx="0" cy="0"/>
        </a:xfrm>
      </p:grpSpPr>
      <p:sp>
        <p:nvSpPr>
          <p:cNvPr id="16987" name="Google Shape;16987;gafe317a13b_0_19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88" name="Google Shape;16988;gafe317a13b_0_19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66" name="Shape 17366"/>
        <p:cNvGrpSpPr/>
        <p:nvPr/>
      </p:nvGrpSpPr>
      <p:grpSpPr>
        <a:xfrm>
          <a:off x="0" y="0"/>
          <a:ext cx="0" cy="0"/>
          <a:chOff x="0" y="0"/>
          <a:chExt cx="0" cy="0"/>
        </a:xfrm>
      </p:grpSpPr>
      <p:sp>
        <p:nvSpPr>
          <p:cNvPr id="17367" name="Google Shape;17367;gafe317a13b_0_19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68" name="Google Shape;17368;gafe317a13b_0_19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0" name="Shape 11100"/>
        <p:cNvGrpSpPr/>
        <p:nvPr/>
      </p:nvGrpSpPr>
      <p:grpSpPr>
        <a:xfrm>
          <a:off x="0" y="0"/>
          <a:ext cx="0" cy="0"/>
          <a:chOff x="0" y="0"/>
          <a:chExt cx="0" cy="0"/>
        </a:xfrm>
      </p:grpSpPr>
      <p:sp>
        <p:nvSpPr>
          <p:cNvPr id="11101" name="Google Shape;11101;gb44c4dd87a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2" name="Google Shape;11102;gb44c4dd87a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80" name="Shape 17780"/>
        <p:cNvGrpSpPr/>
        <p:nvPr/>
      </p:nvGrpSpPr>
      <p:grpSpPr>
        <a:xfrm>
          <a:off x="0" y="0"/>
          <a:ext cx="0" cy="0"/>
          <a:chOff x="0" y="0"/>
          <a:chExt cx="0" cy="0"/>
        </a:xfrm>
      </p:grpSpPr>
      <p:sp>
        <p:nvSpPr>
          <p:cNvPr id="17781" name="Google Shape;17781;gafe317a13b_0_20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82" name="Google Shape;17782;gafe317a13b_0_20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41" name="Shape 18141"/>
        <p:cNvGrpSpPr/>
        <p:nvPr/>
      </p:nvGrpSpPr>
      <p:grpSpPr>
        <a:xfrm>
          <a:off x="0" y="0"/>
          <a:ext cx="0" cy="0"/>
          <a:chOff x="0" y="0"/>
          <a:chExt cx="0" cy="0"/>
        </a:xfrm>
      </p:grpSpPr>
      <p:sp>
        <p:nvSpPr>
          <p:cNvPr id="18142" name="Google Shape;18142;gafe317a13b_0_20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43" name="Google Shape;18143;gafe317a13b_0_20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51" name="Shape 18651"/>
        <p:cNvGrpSpPr/>
        <p:nvPr/>
      </p:nvGrpSpPr>
      <p:grpSpPr>
        <a:xfrm>
          <a:off x="0" y="0"/>
          <a:ext cx="0" cy="0"/>
          <a:chOff x="0" y="0"/>
          <a:chExt cx="0" cy="0"/>
        </a:xfrm>
      </p:grpSpPr>
      <p:sp>
        <p:nvSpPr>
          <p:cNvPr id="18652" name="Google Shape;18652;gafe317a13b_0_20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53" name="Google Shape;18653;gafe317a13b_0_20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71" name="Shape 19271"/>
        <p:cNvGrpSpPr/>
        <p:nvPr/>
      </p:nvGrpSpPr>
      <p:grpSpPr>
        <a:xfrm>
          <a:off x="0" y="0"/>
          <a:ext cx="0" cy="0"/>
          <a:chOff x="0" y="0"/>
          <a:chExt cx="0" cy="0"/>
        </a:xfrm>
      </p:grpSpPr>
      <p:sp>
        <p:nvSpPr>
          <p:cNvPr id="19272" name="Google Shape;19272;gafe317a13b_0_21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73" name="Google Shape;19273;gafe317a13b_0_21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65" name="Shape 19865"/>
        <p:cNvGrpSpPr/>
        <p:nvPr/>
      </p:nvGrpSpPr>
      <p:grpSpPr>
        <a:xfrm>
          <a:off x="0" y="0"/>
          <a:ext cx="0" cy="0"/>
          <a:chOff x="0" y="0"/>
          <a:chExt cx="0" cy="0"/>
        </a:xfrm>
      </p:grpSpPr>
      <p:sp>
        <p:nvSpPr>
          <p:cNvPr id="19866" name="Google Shape;19866;gafe317a13b_0_22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67" name="Google Shape;19867;gafe317a13b_0_22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86" name="Shape 20186"/>
        <p:cNvGrpSpPr/>
        <p:nvPr/>
      </p:nvGrpSpPr>
      <p:grpSpPr>
        <a:xfrm>
          <a:off x="0" y="0"/>
          <a:ext cx="0" cy="0"/>
          <a:chOff x="0" y="0"/>
          <a:chExt cx="0" cy="0"/>
        </a:xfrm>
      </p:grpSpPr>
      <p:sp>
        <p:nvSpPr>
          <p:cNvPr id="20187" name="Google Shape;20187;gafe317a13b_0_22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88" name="Google Shape;20188;gafe317a13b_0_22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91" name="Shape 20491"/>
        <p:cNvGrpSpPr/>
        <p:nvPr/>
      </p:nvGrpSpPr>
      <p:grpSpPr>
        <a:xfrm>
          <a:off x="0" y="0"/>
          <a:ext cx="0" cy="0"/>
          <a:chOff x="0" y="0"/>
          <a:chExt cx="0" cy="0"/>
        </a:xfrm>
      </p:grpSpPr>
      <p:sp>
        <p:nvSpPr>
          <p:cNvPr id="20492" name="Google Shape;20492;gafe317a13b_0_22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93" name="Google Shape;20493;gafe317a13b_0_22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6" name="Shape 11106"/>
        <p:cNvGrpSpPr/>
        <p:nvPr/>
      </p:nvGrpSpPr>
      <p:grpSpPr>
        <a:xfrm>
          <a:off x="0" y="0"/>
          <a:ext cx="0" cy="0"/>
          <a:chOff x="0" y="0"/>
          <a:chExt cx="0" cy="0"/>
        </a:xfrm>
      </p:grpSpPr>
      <p:sp>
        <p:nvSpPr>
          <p:cNvPr id="11107" name="Google Shape;11107;gb92f812323_1_9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8" name="Google Shape;11108;gb92f812323_1_9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3" name="Shape 11363"/>
        <p:cNvGrpSpPr/>
        <p:nvPr/>
      </p:nvGrpSpPr>
      <p:grpSpPr>
        <a:xfrm>
          <a:off x="0" y="0"/>
          <a:ext cx="0" cy="0"/>
          <a:chOff x="0" y="0"/>
          <a:chExt cx="0" cy="0"/>
        </a:xfrm>
      </p:grpSpPr>
      <p:sp>
        <p:nvSpPr>
          <p:cNvPr id="11364" name="Google Shape;11364;gb44c4dd87a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5" name="Google Shape;11365;gb44c4dd87a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7" name="Shape 11387"/>
        <p:cNvGrpSpPr/>
        <p:nvPr/>
      </p:nvGrpSpPr>
      <p:grpSpPr>
        <a:xfrm>
          <a:off x="0" y="0"/>
          <a:ext cx="0" cy="0"/>
          <a:chOff x="0" y="0"/>
          <a:chExt cx="0" cy="0"/>
        </a:xfrm>
      </p:grpSpPr>
      <p:sp>
        <p:nvSpPr>
          <p:cNvPr id="11388" name="Google Shape;11388;gb44c4dd87a_1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9" name="Google Shape;11389;gb44c4dd87a_1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1" name="Shape 11641"/>
        <p:cNvGrpSpPr/>
        <p:nvPr/>
      </p:nvGrpSpPr>
      <p:grpSpPr>
        <a:xfrm>
          <a:off x="0" y="0"/>
          <a:ext cx="0" cy="0"/>
          <a:chOff x="0" y="0"/>
          <a:chExt cx="0" cy="0"/>
        </a:xfrm>
      </p:grpSpPr>
      <p:sp>
        <p:nvSpPr>
          <p:cNvPr id="11642" name="Google Shape;11642;gb44c4dd87a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3" name="Google Shape;11643;gb44c4dd87a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4" name="Shape 11654"/>
        <p:cNvGrpSpPr/>
        <p:nvPr/>
      </p:nvGrpSpPr>
      <p:grpSpPr>
        <a:xfrm>
          <a:off x="0" y="0"/>
          <a:ext cx="0" cy="0"/>
          <a:chOff x="0" y="0"/>
          <a:chExt cx="0" cy="0"/>
        </a:xfrm>
      </p:grpSpPr>
      <p:sp>
        <p:nvSpPr>
          <p:cNvPr id="11655" name="Google Shape;11655;gb44c4dd87a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6" name="Google Shape;11656;gb44c4dd87a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400" y="542500"/>
            <a:ext cx="6749400" cy="4058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5633275" y="-646"/>
            <a:ext cx="2938500" cy="462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595775" y="867250"/>
            <a:ext cx="4614300" cy="28107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000">
                <a:solidFill>
                  <a:schemeClr val="lt1"/>
                </a:solidFill>
                <a:latin typeface="Barrio"/>
                <a:ea typeface="Barrio"/>
                <a:cs typeface="Barrio"/>
                <a:sym typeface="Barri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595775" y="3629021"/>
            <a:ext cx="4614300" cy="610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None/>
              <a:defRPr>
                <a:solidFill>
                  <a:schemeClr val="accent2"/>
                </a:solidFill>
                <a:latin typeface="Barlow"/>
                <a:ea typeface="Barlow"/>
                <a:cs typeface="Barlow"/>
                <a:sym typeface="Barlow"/>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994" name="Shape 2994"/>
        <p:cNvGrpSpPr/>
        <p:nvPr/>
      </p:nvGrpSpPr>
      <p:grpSpPr>
        <a:xfrm>
          <a:off x="0" y="0"/>
          <a:ext cx="0" cy="0"/>
          <a:chOff x="0" y="0"/>
          <a:chExt cx="0" cy="0"/>
        </a:xfrm>
      </p:grpSpPr>
      <p:sp>
        <p:nvSpPr>
          <p:cNvPr id="2995" name="Google Shape;2995;p11"/>
          <p:cNvSpPr txBox="1"/>
          <p:nvPr>
            <p:ph hasCustomPrompt="1" type="title"/>
          </p:nvPr>
        </p:nvSpPr>
        <p:spPr>
          <a:xfrm>
            <a:off x="1726500" y="1402325"/>
            <a:ext cx="5691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996" name="Google Shape;2996;p11"/>
          <p:cNvSpPr txBox="1"/>
          <p:nvPr>
            <p:ph idx="1" type="subTitle"/>
          </p:nvPr>
        </p:nvSpPr>
        <p:spPr>
          <a:xfrm>
            <a:off x="1726500" y="2913475"/>
            <a:ext cx="5691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accent2"/>
                </a:solidFill>
              </a:defRPr>
            </a:lvl1pPr>
            <a:lvl2pPr lvl="1" rtl="0" algn="ctr">
              <a:lnSpc>
                <a:spcPct val="100000"/>
              </a:lnSpc>
              <a:spcBef>
                <a:spcPts val="160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97" name="Shape 29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2998" name="Shape 2998"/>
        <p:cNvGrpSpPr/>
        <p:nvPr/>
      </p:nvGrpSpPr>
      <p:grpSpPr>
        <a:xfrm>
          <a:off x="0" y="0"/>
          <a:ext cx="0" cy="0"/>
          <a:chOff x="0" y="0"/>
          <a:chExt cx="0" cy="0"/>
        </a:xfrm>
      </p:grpSpPr>
      <p:sp>
        <p:nvSpPr>
          <p:cNvPr id="2999" name="Google Shape;2999;p13"/>
          <p:cNvSpPr txBox="1"/>
          <p:nvPr>
            <p:ph type="title"/>
          </p:nvPr>
        </p:nvSpPr>
        <p:spPr>
          <a:xfrm>
            <a:off x="714175" y="1602841"/>
            <a:ext cx="2147100" cy="42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00" name="Google Shape;3000;p13"/>
          <p:cNvSpPr txBox="1"/>
          <p:nvPr>
            <p:ph hasCustomPrompt="1" idx="2" type="title"/>
          </p:nvPr>
        </p:nvSpPr>
        <p:spPr>
          <a:xfrm>
            <a:off x="714175" y="1128075"/>
            <a:ext cx="2147100" cy="48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01" name="Google Shape;3001;p13"/>
          <p:cNvSpPr txBox="1"/>
          <p:nvPr>
            <p:ph idx="1" type="subTitle"/>
          </p:nvPr>
        </p:nvSpPr>
        <p:spPr>
          <a:xfrm>
            <a:off x="714175" y="1942297"/>
            <a:ext cx="2147100" cy="778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3002" name="Google Shape;3002;p13"/>
          <p:cNvSpPr txBox="1"/>
          <p:nvPr>
            <p:ph idx="3" type="title"/>
          </p:nvPr>
        </p:nvSpPr>
        <p:spPr>
          <a:xfrm>
            <a:off x="6279102" y="1602841"/>
            <a:ext cx="2147100" cy="421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03" name="Google Shape;3003;p13"/>
          <p:cNvSpPr txBox="1"/>
          <p:nvPr>
            <p:ph hasCustomPrompt="1" idx="4" type="title"/>
          </p:nvPr>
        </p:nvSpPr>
        <p:spPr>
          <a:xfrm>
            <a:off x="6279102" y="1128075"/>
            <a:ext cx="21471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04" name="Google Shape;3004;p13"/>
          <p:cNvSpPr txBox="1"/>
          <p:nvPr>
            <p:ph idx="5" type="subTitle"/>
          </p:nvPr>
        </p:nvSpPr>
        <p:spPr>
          <a:xfrm>
            <a:off x="6279100" y="1939446"/>
            <a:ext cx="2147100" cy="77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3005" name="Google Shape;3005;p13"/>
          <p:cNvSpPr txBox="1"/>
          <p:nvPr>
            <p:ph idx="6" type="title"/>
          </p:nvPr>
        </p:nvSpPr>
        <p:spPr>
          <a:xfrm>
            <a:off x="714175" y="3476383"/>
            <a:ext cx="2147100" cy="42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06" name="Google Shape;3006;p13"/>
          <p:cNvSpPr txBox="1"/>
          <p:nvPr>
            <p:ph hasCustomPrompt="1" idx="7" type="title"/>
          </p:nvPr>
        </p:nvSpPr>
        <p:spPr>
          <a:xfrm>
            <a:off x="714175" y="2991805"/>
            <a:ext cx="2147100" cy="48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07" name="Google Shape;3007;p13"/>
          <p:cNvSpPr txBox="1"/>
          <p:nvPr>
            <p:ph idx="8" type="subTitle"/>
          </p:nvPr>
        </p:nvSpPr>
        <p:spPr>
          <a:xfrm>
            <a:off x="714175" y="3823225"/>
            <a:ext cx="2147100" cy="778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3008" name="Google Shape;3008;p13"/>
          <p:cNvSpPr txBox="1"/>
          <p:nvPr>
            <p:ph idx="9" type="title"/>
          </p:nvPr>
        </p:nvSpPr>
        <p:spPr>
          <a:xfrm>
            <a:off x="6279102" y="3476383"/>
            <a:ext cx="2147100" cy="421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09" name="Google Shape;3009;p13"/>
          <p:cNvSpPr txBox="1"/>
          <p:nvPr>
            <p:ph hasCustomPrompt="1" idx="13" type="title"/>
          </p:nvPr>
        </p:nvSpPr>
        <p:spPr>
          <a:xfrm>
            <a:off x="6279100" y="2991805"/>
            <a:ext cx="21471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10" name="Google Shape;3010;p13"/>
          <p:cNvSpPr txBox="1"/>
          <p:nvPr>
            <p:ph idx="14" type="subTitle"/>
          </p:nvPr>
        </p:nvSpPr>
        <p:spPr>
          <a:xfrm>
            <a:off x="6279100" y="3823225"/>
            <a:ext cx="2147100" cy="77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3011" name="Google Shape;3011;p13"/>
          <p:cNvSpPr txBox="1"/>
          <p:nvPr>
            <p:ph idx="15" type="title"/>
          </p:nvPr>
        </p:nvSpPr>
        <p:spPr>
          <a:xfrm>
            <a:off x="720000" y="41387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012" name="Google Shape;3012;p13"/>
          <p:cNvGrpSpPr/>
          <p:nvPr/>
        </p:nvGrpSpPr>
        <p:grpSpPr>
          <a:xfrm rot="10800000">
            <a:off x="8427850" y="-7"/>
            <a:ext cx="819625" cy="2604700"/>
            <a:chOff x="-99625" y="0"/>
            <a:chExt cx="819625" cy="2604700"/>
          </a:xfrm>
        </p:grpSpPr>
        <p:grpSp>
          <p:nvGrpSpPr>
            <p:cNvPr id="3013" name="Google Shape;3013;p13"/>
            <p:cNvGrpSpPr/>
            <p:nvPr/>
          </p:nvGrpSpPr>
          <p:grpSpPr>
            <a:xfrm>
              <a:off x="-99625" y="0"/>
              <a:ext cx="819625" cy="2604700"/>
              <a:chOff x="8330575" y="968350"/>
              <a:chExt cx="819625" cy="2604700"/>
            </a:xfrm>
          </p:grpSpPr>
          <p:grpSp>
            <p:nvGrpSpPr>
              <p:cNvPr id="3014" name="Google Shape;3014;p13"/>
              <p:cNvGrpSpPr/>
              <p:nvPr/>
            </p:nvGrpSpPr>
            <p:grpSpPr>
              <a:xfrm flipH="1">
                <a:off x="8330575" y="968350"/>
                <a:ext cx="819625" cy="2008525"/>
                <a:chOff x="9354925" y="936900"/>
                <a:chExt cx="819625" cy="2008525"/>
              </a:xfrm>
            </p:grpSpPr>
            <p:sp>
              <p:nvSpPr>
                <p:cNvPr id="3015" name="Google Shape;3015;p13"/>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3"/>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3"/>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3"/>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3"/>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3"/>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3"/>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3"/>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3"/>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3"/>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3"/>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3"/>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3"/>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3"/>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3"/>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3"/>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3"/>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3"/>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3"/>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3"/>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3"/>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3"/>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3"/>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3"/>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3"/>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3"/>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3"/>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3"/>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3"/>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3"/>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3"/>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3"/>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3"/>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3"/>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3"/>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3"/>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3"/>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3"/>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3"/>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3"/>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3"/>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3"/>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3"/>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3"/>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3"/>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3"/>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3"/>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3"/>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3"/>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3"/>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3"/>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3"/>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3"/>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3"/>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3"/>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3"/>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3"/>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3"/>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3"/>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3"/>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3"/>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3"/>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3"/>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3"/>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3"/>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3"/>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3"/>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3"/>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3"/>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3"/>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3"/>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3"/>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3"/>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3"/>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3"/>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3"/>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3"/>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3"/>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3"/>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3"/>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3"/>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3"/>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3"/>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3"/>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3"/>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3"/>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3"/>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3"/>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3"/>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3"/>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3"/>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3"/>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3"/>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3"/>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3"/>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3"/>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3"/>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3"/>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3"/>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3"/>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5" name="Google Shape;3115;p13"/>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3"/>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3"/>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3"/>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3"/>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3"/>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3"/>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3"/>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3"/>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3"/>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3"/>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3"/>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3"/>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3"/>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3"/>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3"/>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3"/>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3"/>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3"/>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3"/>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3"/>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3"/>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3"/>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3"/>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3"/>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3"/>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3"/>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3"/>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3"/>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3"/>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5" name="Google Shape;3145;p13"/>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3"/>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3"/>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3"/>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3"/>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3"/>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1" name="Google Shape;3151;p13"/>
          <p:cNvGrpSpPr/>
          <p:nvPr/>
        </p:nvGrpSpPr>
        <p:grpSpPr>
          <a:xfrm rot="10800000">
            <a:off x="8423989" y="4600570"/>
            <a:ext cx="2685219" cy="778382"/>
            <a:chOff x="6490039" y="4403695"/>
            <a:chExt cx="2685219" cy="778382"/>
          </a:xfrm>
        </p:grpSpPr>
        <p:sp>
          <p:nvSpPr>
            <p:cNvPr id="3152" name="Google Shape;3152;p13"/>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3"/>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3"/>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3"/>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3"/>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3"/>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3"/>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3"/>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3"/>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3"/>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3"/>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3"/>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3"/>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3"/>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3"/>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3"/>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3"/>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3"/>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3"/>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3"/>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3"/>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3"/>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3"/>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3"/>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3"/>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3"/>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3"/>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3"/>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3"/>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3"/>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3"/>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3"/>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3"/>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3"/>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3"/>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3"/>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3"/>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3"/>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3"/>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3"/>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3"/>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3"/>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3"/>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3"/>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3"/>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3"/>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3"/>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3"/>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3"/>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3"/>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3"/>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3"/>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3"/>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3"/>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3"/>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3"/>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3"/>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3"/>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3"/>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3"/>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3"/>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3"/>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3"/>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3"/>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3"/>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3"/>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3"/>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3"/>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3"/>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3"/>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3"/>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3"/>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3"/>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3"/>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3"/>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3"/>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3"/>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3"/>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3"/>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3"/>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3"/>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3"/>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3"/>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3"/>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3"/>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3"/>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3"/>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3"/>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3"/>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3"/>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3"/>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3"/>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3"/>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3"/>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3"/>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3"/>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3"/>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3"/>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3"/>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3"/>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3"/>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3"/>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3"/>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3"/>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3"/>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3"/>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3"/>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3"/>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3"/>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3"/>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3"/>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3"/>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3"/>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3"/>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3"/>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3"/>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3"/>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3"/>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3"/>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3"/>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3"/>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3"/>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3"/>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3"/>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3"/>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3"/>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3"/>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3"/>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3"/>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3"/>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3"/>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3"/>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3"/>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3"/>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3"/>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3"/>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3"/>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3"/>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3"/>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3"/>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3"/>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3"/>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3"/>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3"/>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3"/>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3"/>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3"/>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3"/>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3"/>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3"/>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3"/>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3"/>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3"/>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3"/>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3"/>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3"/>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3"/>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3"/>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3"/>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3"/>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3"/>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3"/>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3"/>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3"/>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3"/>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3"/>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3"/>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3"/>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3"/>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3"/>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3"/>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3"/>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3"/>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3"/>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3"/>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3"/>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3"/>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3"/>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3"/>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3"/>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3"/>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3"/>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3"/>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3"/>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3"/>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3"/>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3"/>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3"/>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3"/>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3"/>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3"/>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3"/>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3"/>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3"/>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3"/>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3"/>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3"/>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3"/>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3"/>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3"/>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3"/>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3"/>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3"/>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3"/>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3"/>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3"/>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3"/>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3"/>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3"/>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3"/>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3"/>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3"/>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3"/>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3"/>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3"/>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3"/>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3"/>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3"/>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3"/>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3"/>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3"/>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3"/>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3"/>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3"/>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3"/>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3"/>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3"/>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3"/>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3"/>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3"/>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3"/>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3"/>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3"/>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3"/>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3"/>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3"/>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3"/>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3"/>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3"/>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3"/>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3"/>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3"/>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3"/>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3"/>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3"/>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3"/>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3"/>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3"/>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3"/>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3"/>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13"/>
          <p:cNvGrpSpPr/>
          <p:nvPr/>
        </p:nvGrpSpPr>
        <p:grpSpPr>
          <a:xfrm rot="10800000">
            <a:off x="-1969061" y="-235880"/>
            <a:ext cx="2685219" cy="778382"/>
            <a:chOff x="6490039" y="4403695"/>
            <a:chExt cx="2685219" cy="778382"/>
          </a:xfrm>
        </p:grpSpPr>
        <p:sp>
          <p:nvSpPr>
            <p:cNvPr id="3403" name="Google Shape;3403;p13"/>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3"/>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3"/>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3"/>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3"/>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3"/>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3"/>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3"/>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3"/>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3"/>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3"/>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3"/>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3"/>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3"/>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3"/>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3"/>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3"/>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3"/>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3"/>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3"/>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3"/>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3"/>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3"/>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3"/>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3"/>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3"/>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3"/>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3"/>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3"/>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3"/>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3"/>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3"/>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3"/>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3"/>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3"/>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3"/>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3"/>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3"/>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3"/>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3"/>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3"/>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3"/>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3"/>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3"/>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3"/>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3"/>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3"/>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3"/>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3"/>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3"/>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3"/>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3"/>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3"/>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3"/>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3"/>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3"/>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3"/>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3"/>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3"/>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3"/>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3"/>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3"/>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3"/>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3"/>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3"/>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3"/>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3"/>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3"/>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3"/>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3"/>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3"/>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3"/>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3"/>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3"/>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3"/>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3"/>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3"/>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3"/>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3"/>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3"/>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3"/>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3"/>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3"/>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3"/>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3"/>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3"/>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3"/>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3"/>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3"/>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3"/>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3"/>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3"/>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3"/>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3"/>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3"/>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3"/>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3"/>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3"/>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3"/>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3"/>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3"/>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3"/>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3"/>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3"/>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3"/>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3"/>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3"/>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3"/>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3"/>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3"/>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3"/>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3"/>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3"/>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3"/>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3"/>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3"/>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3"/>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3"/>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3"/>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3"/>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3"/>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3"/>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3"/>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3"/>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3"/>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3"/>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3"/>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3"/>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3"/>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3"/>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3"/>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3"/>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3"/>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3"/>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3"/>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3"/>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3"/>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3"/>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3"/>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3"/>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3"/>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3"/>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3"/>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3"/>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3"/>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3"/>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3"/>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3"/>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3"/>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3"/>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3"/>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3"/>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3"/>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3"/>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3"/>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3"/>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3"/>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3"/>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3"/>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3"/>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3"/>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3"/>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3"/>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3"/>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3"/>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3"/>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3"/>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3"/>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3"/>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3"/>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3"/>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3"/>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3"/>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3"/>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3"/>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3"/>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3"/>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3"/>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3"/>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3"/>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3"/>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3"/>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3"/>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3"/>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3"/>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3"/>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3"/>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3"/>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3"/>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3"/>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3"/>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3"/>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3"/>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3"/>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3"/>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3"/>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3"/>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3"/>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3"/>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3"/>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3"/>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3"/>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3"/>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3"/>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3"/>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3"/>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3"/>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3"/>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3"/>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3"/>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3"/>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3"/>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3"/>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3"/>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3"/>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3"/>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3"/>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3"/>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3"/>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3"/>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3"/>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3"/>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3"/>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3"/>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3"/>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3"/>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3"/>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3"/>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3"/>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3"/>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3"/>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3"/>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3"/>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3"/>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3"/>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3"/>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3"/>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3"/>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3"/>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3"/>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3"/>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3"/>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3"/>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3"/>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3"/>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3"/>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3"/>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3"/>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3"/>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3"/>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accent1"/>
        </a:solidFill>
      </p:bgPr>
    </p:bg>
    <p:spTree>
      <p:nvGrpSpPr>
        <p:cNvPr id="3653" name="Shape 3653"/>
        <p:cNvGrpSpPr/>
        <p:nvPr/>
      </p:nvGrpSpPr>
      <p:grpSpPr>
        <a:xfrm>
          <a:off x="0" y="0"/>
          <a:ext cx="0" cy="0"/>
          <a:chOff x="0" y="0"/>
          <a:chExt cx="0" cy="0"/>
        </a:xfrm>
      </p:grpSpPr>
      <p:sp>
        <p:nvSpPr>
          <p:cNvPr id="3654" name="Google Shape;3654;p14"/>
          <p:cNvSpPr txBox="1"/>
          <p:nvPr>
            <p:ph type="title"/>
          </p:nvPr>
        </p:nvSpPr>
        <p:spPr>
          <a:xfrm>
            <a:off x="2391888" y="3375300"/>
            <a:ext cx="43602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655" name="Google Shape;3655;p14"/>
          <p:cNvSpPr txBox="1"/>
          <p:nvPr>
            <p:ph idx="1" type="subTitle"/>
          </p:nvPr>
        </p:nvSpPr>
        <p:spPr>
          <a:xfrm>
            <a:off x="1936625" y="2024850"/>
            <a:ext cx="5270700" cy="979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23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656" name="Google Shape;3656;p14"/>
          <p:cNvGrpSpPr/>
          <p:nvPr/>
        </p:nvGrpSpPr>
        <p:grpSpPr>
          <a:xfrm>
            <a:off x="7368682" y="3791166"/>
            <a:ext cx="1775325" cy="1352325"/>
            <a:chOff x="604850" y="299725"/>
            <a:chExt cx="1775325" cy="1352325"/>
          </a:xfrm>
        </p:grpSpPr>
        <p:sp>
          <p:nvSpPr>
            <p:cNvPr id="3657" name="Google Shape;3657;p14"/>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4"/>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4"/>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4"/>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4"/>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4"/>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4"/>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4"/>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4"/>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4"/>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4"/>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4"/>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4"/>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4"/>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4"/>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4"/>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4"/>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4"/>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4"/>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4"/>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4"/>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4"/>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4"/>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4"/>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4"/>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4"/>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4"/>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4"/>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4"/>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4"/>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4"/>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4"/>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4"/>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4"/>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4"/>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4"/>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4"/>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4"/>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4"/>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4"/>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4"/>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4"/>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4"/>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4"/>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4"/>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4"/>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4"/>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4"/>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4"/>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4"/>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4"/>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4"/>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4"/>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4"/>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4"/>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4"/>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4"/>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4"/>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4"/>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4"/>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4"/>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4"/>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4"/>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4"/>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4"/>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4"/>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4"/>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4"/>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4"/>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4"/>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4"/>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4"/>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4"/>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4"/>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4"/>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4"/>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4"/>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4"/>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4"/>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4"/>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4"/>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4"/>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4"/>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4"/>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4"/>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4"/>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4"/>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4"/>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4"/>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4"/>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4"/>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4"/>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4"/>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4"/>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4"/>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4"/>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4"/>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4"/>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4"/>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4"/>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4"/>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4"/>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4"/>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4"/>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4"/>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4"/>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4"/>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4"/>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4"/>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4"/>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4"/>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4"/>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4"/>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4"/>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4"/>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4"/>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4"/>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4"/>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4"/>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4"/>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4"/>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4"/>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4"/>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4"/>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4"/>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4"/>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4"/>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4"/>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4"/>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4"/>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4"/>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4"/>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4"/>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4"/>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4"/>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4"/>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4"/>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4"/>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4"/>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4"/>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4"/>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4"/>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4"/>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4"/>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4"/>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4"/>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4"/>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4"/>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4"/>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4"/>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4"/>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4"/>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4"/>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4"/>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4"/>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4"/>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4"/>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4"/>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4"/>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4"/>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4"/>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4"/>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4"/>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4"/>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4"/>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4"/>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4"/>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4"/>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4"/>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4"/>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4"/>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4"/>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4"/>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4"/>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4"/>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4"/>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4"/>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4"/>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4"/>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4"/>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4"/>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4"/>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4"/>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4"/>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4"/>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4"/>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4"/>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4"/>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4"/>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4"/>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4"/>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4"/>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4"/>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4"/>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4"/>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4"/>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4"/>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4"/>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4"/>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4"/>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4"/>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4"/>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4"/>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4"/>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4"/>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4"/>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4"/>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4"/>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4"/>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4"/>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4"/>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4"/>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4"/>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4"/>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4"/>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4"/>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4"/>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4"/>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4"/>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4"/>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4"/>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4"/>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4"/>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4"/>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4"/>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4"/>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4"/>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4"/>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4"/>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4"/>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4"/>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14"/>
          <p:cNvGrpSpPr/>
          <p:nvPr/>
        </p:nvGrpSpPr>
        <p:grpSpPr>
          <a:xfrm rot="10800000">
            <a:off x="-5" y="-9"/>
            <a:ext cx="1775325" cy="1352325"/>
            <a:chOff x="604850" y="299725"/>
            <a:chExt cx="1775325" cy="1352325"/>
          </a:xfrm>
        </p:grpSpPr>
        <p:sp>
          <p:nvSpPr>
            <p:cNvPr id="3889" name="Google Shape;3889;p14"/>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4"/>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4"/>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4"/>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4"/>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4"/>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4"/>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4"/>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4"/>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4"/>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4"/>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4"/>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4"/>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4"/>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4"/>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4"/>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4"/>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4"/>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4"/>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4"/>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4"/>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4"/>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4"/>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4"/>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4"/>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4"/>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4"/>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4"/>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4"/>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4"/>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4"/>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4"/>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4"/>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4"/>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4"/>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4"/>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4"/>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4"/>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4"/>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4"/>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4"/>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4"/>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4"/>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4"/>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4"/>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4"/>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4"/>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4"/>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4"/>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4"/>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4"/>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4"/>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4"/>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4"/>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4"/>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4"/>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4"/>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4"/>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4"/>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4"/>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4"/>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4"/>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4"/>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4"/>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4"/>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4"/>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4"/>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4"/>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4"/>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4"/>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4"/>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4"/>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4"/>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4"/>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4"/>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4"/>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4"/>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4"/>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4"/>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4"/>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4"/>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4"/>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4"/>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4"/>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4"/>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4"/>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4"/>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4"/>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4"/>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4"/>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4"/>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4"/>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4"/>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4"/>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4"/>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4"/>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4"/>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4"/>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4"/>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4"/>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4"/>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4"/>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4"/>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4"/>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4"/>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4"/>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4"/>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4"/>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4"/>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4"/>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4"/>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4"/>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4"/>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4"/>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4"/>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4"/>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4"/>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4"/>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4"/>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4"/>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4"/>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4"/>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4"/>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4"/>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4"/>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4"/>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4"/>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4"/>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4"/>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4"/>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4"/>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4"/>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4"/>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4"/>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4"/>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4"/>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4"/>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4"/>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4"/>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4"/>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4"/>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4"/>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4"/>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4"/>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4"/>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4"/>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4"/>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4"/>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4"/>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4"/>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4"/>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4"/>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4"/>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4"/>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4"/>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4"/>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4"/>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4"/>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4"/>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4"/>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4"/>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4"/>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4"/>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4"/>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4"/>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4"/>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4"/>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4"/>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4"/>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4"/>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4"/>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4"/>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4"/>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4"/>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4"/>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4"/>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4"/>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4"/>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4"/>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4"/>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4"/>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4"/>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4"/>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4"/>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4"/>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4"/>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4"/>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4"/>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4"/>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4"/>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4"/>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4"/>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4"/>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4"/>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4"/>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4"/>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4"/>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4"/>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4"/>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4"/>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4"/>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4"/>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4"/>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4"/>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4"/>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4"/>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4"/>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4"/>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4"/>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4"/>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4"/>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4"/>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4"/>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4"/>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4"/>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4"/>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4"/>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4"/>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4"/>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4"/>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4"/>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4"/>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4"/>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4"/>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4"/>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4"/>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4"/>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4"/>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4"/>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4"/>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4"/>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14"/>
          <p:cNvGrpSpPr/>
          <p:nvPr/>
        </p:nvGrpSpPr>
        <p:grpSpPr>
          <a:xfrm>
            <a:off x="4571988" y="0"/>
            <a:ext cx="4592988" cy="593375"/>
            <a:chOff x="4571988" y="0"/>
            <a:chExt cx="4592988" cy="593375"/>
          </a:xfrm>
        </p:grpSpPr>
        <p:sp>
          <p:nvSpPr>
            <p:cNvPr id="4121" name="Google Shape;4121;p14"/>
            <p:cNvSpPr/>
            <p:nvPr/>
          </p:nvSpPr>
          <p:spPr>
            <a:xfrm flipH="1" rot="-5400000">
              <a:off x="4639513"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4"/>
            <p:cNvSpPr/>
            <p:nvPr/>
          </p:nvSpPr>
          <p:spPr>
            <a:xfrm flipH="1" rot="-5400000">
              <a:off x="5496888"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4"/>
            <p:cNvSpPr/>
            <p:nvPr/>
          </p:nvSpPr>
          <p:spPr>
            <a:xfrm flipH="1" rot="-5400000">
              <a:off x="5285138"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4"/>
            <p:cNvSpPr/>
            <p:nvPr/>
          </p:nvSpPr>
          <p:spPr>
            <a:xfrm flipH="1" rot="-5400000">
              <a:off x="4714825"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4"/>
            <p:cNvSpPr/>
            <p:nvPr/>
          </p:nvSpPr>
          <p:spPr>
            <a:xfrm flipH="1" rot="-5400000">
              <a:off x="6072863"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4"/>
            <p:cNvSpPr/>
            <p:nvPr/>
          </p:nvSpPr>
          <p:spPr>
            <a:xfrm flipH="1" rot="-5400000">
              <a:off x="6013225"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4"/>
            <p:cNvSpPr/>
            <p:nvPr/>
          </p:nvSpPr>
          <p:spPr>
            <a:xfrm flipH="1" rot="-5400000">
              <a:off x="6241013"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4"/>
            <p:cNvSpPr/>
            <p:nvPr/>
          </p:nvSpPr>
          <p:spPr>
            <a:xfrm flipH="1" rot="-5400000">
              <a:off x="5028575"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4"/>
            <p:cNvSpPr/>
            <p:nvPr/>
          </p:nvSpPr>
          <p:spPr>
            <a:xfrm flipH="1" rot="-5400000">
              <a:off x="6359200"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4"/>
            <p:cNvSpPr/>
            <p:nvPr/>
          </p:nvSpPr>
          <p:spPr>
            <a:xfrm flipH="1" rot="-5400000">
              <a:off x="5810325"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4"/>
            <p:cNvSpPr/>
            <p:nvPr/>
          </p:nvSpPr>
          <p:spPr>
            <a:xfrm flipH="1" rot="-5400000">
              <a:off x="6789600" y="339425"/>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4"/>
            <p:cNvSpPr/>
            <p:nvPr/>
          </p:nvSpPr>
          <p:spPr>
            <a:xfrm flipH="1" rot="-5400000">
              <a:off x="6809638" y="203275"/>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4"/>
            <p:cNvSpPr/>
            <p:nvPr/>
          </p:nvSpPr>
          <p:spPr>
            <a:xfrm flipH="1" rot="-5400000">
              <a:off x="6589738" y="186513"/>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4"/>
            <p:cNvSpPr/>
            <p:nvPr/>
          </p:nvSpPr>
          <p:spPr>
            <a:xfrm flipH="1" rot="-5400000">
              <a:off x="7959963" y="59100"/>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4"/>
            <p:cNvSpPr/>
            <p:nvPr/>
          </p:nvSpPr>
          <p:spPr>
            <a:xfrm flipH="1" rot="-5400000">
              <a:off x="6989150" y="371288"/>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4"/>
            <p:cNvSpPr/>
            <p:nvPr/>
          </p:nvSpPr>
          <p:spPr>
            <a:xfrm flipH="1" rot="-5400000">
              <a:off x="5366725" y="73263"/>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4"/>
            <p:cNvSpPr/>
            <p:nvPr/>
          </p:nvSpPr>
          <p:spPr>
            <a:xfrm flipH="1" rot="-5400000">
              <a:off x="7230738"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4"/>
            <p:cNvSpPr/>
            <p:nvPr/>
          </p:nvSpPr>
          <p:spPr>
            <a:xfrm flipH="1" rot="-5400000">
              <a:off x="8088113"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4"/>
            <p:cNvSpPr/>
            <p:nvPr/>
          </p:nvSpPr>
          <p:spPr>
            <a:xfrm flipH="1" rot="-5400000">
              <a:off x="7876363"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4"/>
            <p:cNvSpPr/>
            <p:nvPr/>
          </p:nvSpPr>
          <p:spPr>
            <a:xfrm flipH="1" rot="-5400000">
              <a:off x="7306050"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4"/>
            <p:cNvSpPr/>
            <p:nvPr/>
          </p:nvSpPr>
          <p:spPr>
            <a:xfrm flipH="1" rot="-5400000">
              <a:off x="8664088"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4"/>
            <p:cNvSpPr/>
            <p:nvPr/>
          </p:nvSpPr>
          <p:spPr>
            <a:xfrm flipH="1" rot="-5400000">
              <a:off x="8604450"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4"/>
            <p:cNvSpPr/>
            <p:nvPr/>
          </p:nvSpPr>
          <p:spPr>
            <a:xfrm flipH="1" rot="-5400000">
              <a:off x="8832238"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4"/>
            <p:cNvSpPr/>
            <p:nvPr/>
          </p:nvSpPr>
          <p:spPr>
            <a:xfrm flipH="1" rot="-5400000">
              <a:off x="7619800"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4"/>
            <p:cNvSpPr/>
            <p:nvPr/>
          </p:nvSpPr>
          <p:spPr>
            <a:xfrm flipH="1" rot="-5400000">
              <a:off x="8950425"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4"/>
            <p:cNvSpPr/>
            <p:nvPr/>
          </p:nvSpPr>
          <p:spPr>
            <a:xfrm flipH="1" rot="-5400000">
              <a:off x="8401550"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7" name="Google Shape;4147;p14"/>
            <p:cNvGrpSpPr/>
            <p:nvPr/>
          </p:nvGrpSpPr>
          <p:grpSpPr>
            <a:xfrm>
              <a:off x="4571988" y="0"/>
              <a:ext cx="4592988" cy="593375"/>
              <a:chOff x="4571988" y="0"/>
              <a:chExt cx="4592988" cy="593375"/>
            </a:xfrm>
          </p:grpSpPr>
          <p:sp>
            <p:nvSpPr>
              <p:cNvPr id="4148" name="Google Shape;4148;p14"/>
              <p:cNvSpPr/>
              <p:nvPr/>
            </p:nvSpPr>
            <p:spPr>
              <a:xfrm flipH="1" rot="-5400000">
                <a:off x="4562025"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4"/>
              <p:cNvSpPr/>
              <p:nvPr/>
            </p:nvSpPr>
            <p:spPr>
              <a:xfrm flipH="1" rot="-5400000">
                <a:off x="4563550"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4"/>
              <p:cNvSpPr/>
              <p:nvPr/>
            </p:nvSpPr>
            <p:spPr>
              <a:xfrm flipH="1" rot="-5400000">
                <a:off x="4561988"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4"/>
              <p:cNvSpPr/>
              <p:nvPr/>
            </p:nvSpPr>
            <p:spPr>
              <a:xfrm flipH="1" rot="-5400000">
                <a:off x="4559150"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4"/>
              <p:cNvSpPr/>
              <p:nvPr/>
            </p:nvSpPr>
            <p:spPr>
              <a:xfrm flipH="1" rot="-5400000">
                <a:off x="4614363"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4"/>
              <p:cNvSpPr/>
              <p:nvPr/>
            </p:nvSpPr>
            <p:spPr>
              <a:xfrm flipH="1" rot="-5400000">
                <a:off x="4698950"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4"/>
              <p:cNvSpPr/>
              <p:nvPr/>
            </p:nvSpPr>
            <p:spPr>
              <a:xfrm flipH="1" rot="-5400000">
                <a:off x="4737700"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4"/>
              <p:cNvSpPr/>
              <p:nvPr/>
            </p:nvSpPr>
            <p:spPr>
              <a:xfrm flipH="1" rot="-5400000">
                <a:off x="4621675"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4"/>
              <p:cNvSpPr/>
              <p:nvPr/>
            </p:nvSpPr>
            <p:spPr>
              <a:xfrm flipH="1" rot="-5400000">
                <a:off x="46698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4"/>
              <p:cNvSpPr/>
              <p:nvPr/>
            </p:nvSpPr>
            <p:spPr>
              <a:xfrm flipH="1" rot="-5400000">
                <a:off x="5528763"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4"/>
              <p:cNvSpPr/>
              <p:nvPr/>
            </p:nvSpPr>
            <p:spPr>
              <a:xfrm flipH="1" rot="-5400000">
                <a:off x="5541525"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4"/>
              <p:cNvSpPr/>
              <p:nvPr/>
            </p:nvSpPr>
            <p:spPr>
              <a:xfrm flipH="1" rot="-5400000">
                <a:off x="5150125"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4"/>
              <p:cNvSpPr/>
              <p:nvPr/>
            </p:nvSpPr>
            <p:spPr>
              <a:xfrm flipH="1" rot="-5400000">
                <a:off x="5193163"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4"/>
              <p:cNvSpPr/>
              <p:nvPr/>
            </p:nvSpPr>
            <p:spPr>
              <a:xfrm flipH="1" rot="-5400000">
                <a:off x="5403375"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4"/>
              <p:cNvSpPr/>
              <p:nvPr/>
            </p:nvSpPr>
            <p:spPr>
              <a:xfrm flipH="1" rot="-5400000">
                <a:off x="5320375"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4"/>
              <p:cNvSpPr/>
              <p:nvPr/>
            </p:nvSpPr>
            <p:spPr>
              <a:xfrm flipH="1" rot="-5400000">
                <a:off x="5191663"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4"/>
              <p:cNvSpPr/>
              <p:nvPr/>
            </p:nvSpPr>
            <p:spPr>
              <a:xfrm flipH="1" rot="-5400000">
                <a:off x="5222725"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4"/>
              <p:cNvSpPr/>
              <p:nvPr/>
            </p:nvSpPr>
            <p:spPr>
              <a:xfrm flipH="1" rot="-5400000">
                <a:off x="5302788"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4"/>
              <p:cNvSpPr/>
              <p:nvPr/>
            </p:nvSpPr>
            <p:spPr>
              <a:xfrm flipH="1" rot="-5400000">
                <a:off x="4835625"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4"/>
              <p:cNvSpPr/>
              <p:nvPr/>
            </p:nvSpPr>
            <p:spPr>
              <a:xfrm flipH="1" rot="-5400000">
                <a:off x="4778325"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4"/>
              <p:cNvSpPr/>
              <p:nvPr/>
            </p:nvSpPr>
            <p:spPr>
              <a:xfrm flipH="1" rot="-5400000">
                <a:off x="4862288"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4"/>
              <p:cNvSpPr/>
              <p:nvPr/>
            </p:nvSpPr>
            <p:spPr>
              <a:xfrm flipH="1" rot="-5400000">
                <a:off x="4866825"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4"/>
              <p:cNvSpPr/>
              <p:nvPr/>
            </p:nvSpPr>
            <p:spPr>
              <a:xfrm flipH="1" rot="-5400000">
                <a:off x="4998713"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4"/>
              <p:cNvSpPr/>
              <p:nvPr/>
            </p:nvSpPr>
            <p:spPr>
              <a:xfrm flipH="1" rot="-5400000">
                <a:off x="5020788"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4"/>
              <p:cNvSpPr/>
              <p:nvPr/>
            </p:nvSpPr>
            <p:spPr>
              <a:xfrm flipH="1" rot="-5400000">
                <a:off x="4926813"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4"/>
              <p:cNvSpPr/>
              <p:nvPr/>
            </p:nvSpPr>
            <p:spPr>
              <a:xfrm flipH="1" rot="-5400000">
                <a:off x="4847650"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4"/>
              <p:cNvSpPr/>
              <p:nvPr/>
            </p:nvSpPr>
            <p:spPr>
              <a:xfrm flipH="1" rot="-5400000">
                <a:off x="4929800"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4"/>
              <p:cNvSpPr/>
              <p:nvPr/>
            </p:nvSpPr>
            <p:spPr>
              <a:xfrm flipH="1" rot="-5400000">
                <a:off x="4834063"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4"/>
              <p:cNvSpPr/>
              <p:nvPr/>
            </p:nvSpPr>
            <p:spPr>
              <a:xfrm flipH="1" rot="-5400000">
                <a:off x="4890413"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4"/>
              <p:cNvSpPr/>
              <p:nvPr/>
            </p:nvSpPr>
            <p:spPr>
              <a:xfrm flipH="1" rot="-5400000">
                <a:off x="5042613"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4"/>
              <p:cNvSpPr/>
              <p:nvPr/>
            </p:nvSpPr>
            <p:spPr>
              <a:xfrm flipH="1" rot="-5400000">
                <a:off x="5138488"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4"/>
              <p:cNvSpPr/>
              <p:nvPr/>
            </p:nvSpPr>
            <p:spPr>
              <a:xfrm flipH="1" rot="-5400000">
                <a:off x="5270788"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4"/>
              <p:cNvSpPr/>
              <p:nvPr/>
            </p:nvSpPr>
            <p:spPr>
              <a:xfrm flipH="1" rot="-5400000">
                <a:off x="5383025" y="42488"/>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4"/>
              <p:cNvSpPr/>
              <p:nvPr/>
            </p:nvSpPr>
            <p:spPr>
              <a:xfrm flipH="1" rot="-5400000">
                <a:off x="5496838"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4"/>
              <p:cNvSpPr/>
              <p:nvPr/>
            </p:nvSpPr>
            <p:spPr>
              <a:xfrm flipH="1" rot="-5400000">
                <a:off x="5554838"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4"/>
              <p:cNvSpPr/>
              <p:nvPr/>
            </p:nvSpPr>
            <p:spPr>
              <a:xfrm flipH="1" rot="-5400000">
                <a:off x="5678125"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4"/>
              <p:cNvSpPr/>
              <p:nvPr/>
            </p:nvSpPr>
            <p:spPr>
              <a:xfrm flipH="1" rot="-5400000">
                <a:off x="5810825"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4"/>
              <p:cNvSpPr/>
              <p:nvPr/>
            </p:nvSpPr>
            <p:spPr>
              <a:xfrm flipH="1" rot="-5400000">
                <a:off x="5927725"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4"/>
              <p:cNvSpPr/>
              <p:nvPr/>
            </p:nvSpPr>
            <p:spPr>
              <a:xfrm flipH="1" rot="-5400000">
                <a:off x="6072438"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4"/>
              <p:cNvSpPr/>
              <p:nvPr/>
            </p:nvSpPr>
            <p:spPr>
              <a:xfrm flipH="1" rot="-5400000">
                <a:off x="6280163"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4"/>
              <p:cNvSpPr/>
              <p:nvPr/>
            </p:nvSpPr>
            <p:spPr>
              <a:xfrm flipH="1" rot="-5400000">
                <a:off x="6187400"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4"/>
              <p:cNvSpPr/>
              <p:nvPr/>
            </p:nvSpPr>
            <p:spPr>
              <a:xfrm flipH="1" rot="-5400000">
                <a:off x="6355263"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4"/>
              <p:cNvSpPr/>
              <p:nvPr/>
            </p:nvSpPr>
            <p:spPr>
              <a:xfrm flipH="1" rot="-5400000">
                <a:off x="6111738"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4"/>
              <p:cNvSpPr/>
              <p:nvPr/>
            </p:nvSpPr>
            <p:spPr>
              <a:xfrm flipH="1" rot="-5400000">
                <a:off x="5994438"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4"/>
              <p:cNvSpPr/>
              <p:nvPr/>
            </p:nvSpPr>
            <p:spPr>
              <a:xfrm flipH="1" rot="-5400000">
                <a:off x="604426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4"/>
              <p:cNvSpPr/>
              <p:nvPr/>
            </p:nvSpPr>
            <p:spPr>
              <a:xfrm flipH="1" rot="-5400000">
                <a:off x="6209825"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4"/>
              <p:cNvSpPr/>
              <p:nvPr/>
            </p:nvSpPr>
            <p:spPr>
              <a:xfrm flipH="1" rot="-5400000">
                <a:off x="6152650"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4"/>
              <p:cNvSpPr/>
              <p:nvPr/>
            </p:nvSpPr>
            <p:spPr>
              <a:xfrm flipH="1" rot="-5400000">
                <a:off x="6236438"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4"/>
              <p:cNvSpPr/>
              <p:nvPr/>
            </p:nvSpPr>
            <p:spPr>
              <a:xfrm flipH="1" rot="-5400000">
                <a:off x="6221900"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4"/>
              <p:cNvSpPr/>
              <p:nvPr/>
            </p:nvSpPr>
            <p:spPr>
              <a:xfrm flipH="1" rot="-5400000">
                <a:off x="6191188"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4"/>
              <p:cNvSpPr/>
              <p:nvPr/>
            </p:nvSpPr>
            <p:spPr>
              <a:xfrm flipH="1" rot="-5400000">
                <a:off x="4981338"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4"/>
              <p:cNvSpPr/>
              <p:nvPr/>
            </p:nvSpPr>
            <p:spPr>
              <a:xfrm flipH="1" rot="-5400000">
                <a:off x="5096500"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4"/>
              <p:cNvSpPr/>
              <p:nvPr/>
            </p:nvSpPr>
            <p:spPr>
              <a:xfrm flipH="1" rot="-5400000">
                <a:off x="6376225"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4"/>
              <p:cNvSpPr/>
              <p:nvPr/>
            </p:nvSpPr>
            <p:spPr>
              <a:xfrm flipH="1" rot="-5400000">
                <a:off x="6441600"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4"/>
              <p:cNvSpPr/>
              <p:nvPr/>
            </p:nvSpPr>
            <p:spPr>
              <a:xfrm flipH="1" rot="-5400000">
                <a:off x="6441750"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4"/>
              <p:cNvSpPr/>
              <p:nvPr/>
            </p:nvSpPr>
            <p:spPr>
              <a:xfrm flipH="1" rot="-5400000">
                <a:off x="6398875"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4"/>
              <p:cNvSpPr/>
              <p:nvPr/>
            </p:nvSpPr>
            <p:spPr>
              <a:xfrm flipH="1" rot="-5400000">
                <a:off x="6323013"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4"/>
              <p:cNvSpPr/>
              <p:nvPr/>
            </p:nvSpPr>
            <p:spPr>
              <a:xfrm flipH="1" rot="-5400000">
                <a:off x="5472763"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4"/>
              <p:cNvSpPr/>
              <p:nvPr/>
            </p:nvSpPr>
            <p:spPr>
              <a:xfrm flipH="1" rot="-5400000">
                <a:off x="5548088"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4"/>
              <p:cNvSpPr/>
              <p:nvPr/>
            </p:nvSpPr>
            <p:spPr>
              <a:xfrm flipH="1" rot="-5400000">
                <a:off x="5712538"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4"/>
              <p:cNvSpPr/>
              <p:nvPr/>
            </p:nvSpPr>
            <p:spPr>
              <a:xfrm flipH="1" rot="-5400000">
                <a:off x="5675238"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4"/>
              <p:cNvSpPr/>
              <p:nvPr/>
            </p:nvSpPr>
            <p:spPr>
              <a:xfrm flipH="1" rot="-5400000">
                <a:off x="5874488"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4"/>
              <p:cNvSpPr/>
              <p:nvPr/>
            </p:nvSpPr>
            <p:spPr>
              <a:xfrm flipH="1" rot="-5400000">
                <a:off x="5967263"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4"/>
              <p:cNvSpPr/>
              <p:nvPr/>
            </p:nvSpPr>
            <p:spPr>
              <a:xfrm flipH="1" rot="-5400000">
                <a:off x="5776813"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4"/>
              <p:cNvSpPr/>
              <p:nvPr/>
            </p:nvSpPr>
            <p:spPr>
              <a:xfrm flipH="1" rot="-5400000">
                <a:off x="5855450"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4"/>
              <p:cNvSpPr/>
              <p:nvPr/>
            </p:nvSpPr>
            <p:spPr>
              <a:xfrm flipH="1" rot="-5400000">
                <a:off x="5681950"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4"/>
              <p:cNvSpPr/>
              <p:nvPr/>
            </p:nvSpPr>
            <p:spPr>
              <a:xfrm flipH="1" rot="-5400000">
                <a:off x="5669313"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4"/>
              <p:cNvSpPr/>
              <p:nvPr/>
            </p:nvSpPr>
            <p:spPr>
              <a:xfrm flipH="1" rot="-5400000">
                <a:off x="6527088" y="284250"/>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4"/>
              <p:cNvSpPr/>
              <p:nvPr/>
            </p:nvSpPr>
            <p:spPr>
              <a:xfrm flipH="1" rot="-5400000">
                <a:off x="6557525" y="501400"/>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4"/>
              <p:cNvSpPr/>
              <p:nvPr/>
            </p:nvSpPr>
            <p:spPr>
              <a:xfrm flipH="1" rot="-5400000">
                <a:off x="6639413" y="309088"/>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4"/>
              <p:cNvSpPr/>
              <p:nvPr/>
            </p:nvSpPr>
            <p:spPr>
              <a:xfrm flipH="1" rot="-5400000">
                <a:off x="6510663" y="394275"/>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4"/>
              <p:cNvSpPr/>
              <p:nvPr/>
            </p:nvSpPr>
            <p:spPr>
              <a:xfrm flipH="1" rot="-5400000">
                <a:off x="6750325" y="270800"/>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4"/>
              <p:cNvSpPr/>
              <p:nvPr/>
            </p:nvSpPr>
            <p:spPr>
              <a:xfrm flipH="1" rot="-5400000">
                <a:off x="6815450" y="131250"/>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4"/>
              <p:cNvSpPr/>
              <p:nvPr/>
            </p:nvSpPr>
            <p:spPr>
              <a:xfrm flipH="1" rot="-5400000">
                <a:off x="6681750" y="23038"/>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4"/>
              <p:cNvSpPr/>
              <p:nvPr/>
            </p:nvSpPr>
            <p:spPr>
              <a:xfrm flipH="1" rot="-5400000">
                <a:off x="6876200" y="473250"/>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4"/>
              <p:cNvSpPr/>
              <p:nvPr/>
            </p:nvSpPr>
            <p:spPr>
              <a:xfrm flipH="1" rot="-5400000">
                <a:off x="6922725" y="3218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4"/>
              <p:cNvSpPr/>
              <p:nvPr/>
            </p:nvSpPr>
            <p:spPr>
              <a:xfrm flipH="1" rot="-5400000">
                <a:off x="6815525" y="21738"/>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4"/>
              <p:cNvSpPr/>
              <p:nvPr/>
            </p:nvSpPr>
            <p:spPr>
              <a:xfrm flipH="1" rot="-5400000">
                <a:off x="6925788" y="167388"/>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4"/>
              <p:cNvSpPr/>
              <p:nvPr/>
            </p:nvSpPr>
            <p:spPr>
              <a:xfrm flipH="1" rot="-5400000">
                <a:off x="6921413" y="279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4"/>
              <p:cNvSpPr/>
              <p:nvPr/>
            </p:nvSpPr>
            <p:spPr>
              <a:xfrm flipH="1" rot="-5400000">
                <a:off x="7023538" y="2250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4"/>
              <p:cNvSpPr/>
              <p:nvPr/>
            </p:nvSpPr>
            <p:spPr>
              <a:xfrm flipH="1" rot="-5400000">
                <a:off x="7035350" y="117438"/>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4"/>
              <p:cNvSpPr/>
              <p:nvPr/>
            </p:nvSpPr>
            <p:spPr>
              <a:xfrm flipH="1" rot="-5400000">
                <a:off x="6456113"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4"/>
              <p:cNvSpPr/>
              <p:nvPr/>
            </p:nvSpPr>
            <p:spPr>
              <a:xfrm flipH="1" rot="-5400000">
                <a:off x="6573588" y="6975"/>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4"/>
              <p:cNvSpPr/>
              <p:nvPr/>
            </p:nvSpPr>
            <p:spPr>
              <a:xfrm flipH="1" rot="-5400000">
                <a:off x="6632413" y="1836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4"/>
              <p:cNvSpPr/>
              <p:nvPr/>
            </p:nvSpPr>
            <p:spPr>
              <a:xfrm flipH="1" rot="-5400000">
                <a:off x="6589613" y="443725"/>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4"/>
              <p:cNvSpPr/>
              <p:nvPr/>
            </p:nvSpPr>
            <p:spPr>
              <a:xfrm flipH="1" rot="-5400000">
                <a:off x="7153250"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4"/>
              <p:cNvSpPr/>
              <p:nvPr/>
            </p:nvSpPr>
            <p:spPr>
              <a:xfrm flipH="1" rot="-5400000">
                <a:off x="7154775"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4"/>
              <p:cNvSpPr/>
              <p:nvPr/>
            </p:nvSpPr>
            <p:spPr>
              <a:xfrm flipH="1" rot="-5400000">
                <a:off x="7153213"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4"/>
              <p:cNvSpPr/>
              <p:nvPr/>
            </p:nvSpPr>
            <p:spPr>
              <a:xfrm flipH="1" rot="-5400000">
                <a:off x="7150375"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4"/>
              <p:cNvSpPr/>
              <p:nvPr/>
            </p:nvSpPr>
            <p:spPr>
              <a:xfrm flipH="1" rot="-5400000">
                <a:off x="7205588"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4"/>
              <p:cNvSpPr/>
              <p:nvPr/>
            </p:nvSpPr>
            <p:spPr>
              <a:xfrm flipH="1" rot="-5400000">
                <a:off x="7290175"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4"/>
              <p:cNvSpPr/>
              <p:nvPr/>
            </p:nvSpPr>
            <p:spPr>
              <a:xfrm flipH="1" rot="-5400000">
                <a:off x="7328925"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4"/>
              <p:cNvSpPr/>
              <p:nvPr/>
            </p:nvSpPr>
            <p:spPr>
              <a:xfrm flipH="1" rot="-5400000">
                <a:off x="7212900"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4"/>
              <p:cNvSpPr/>
              <p:nvPr/>
            </p:nvSpPr>
            <p:spPr>
              <a:xfrm flipH="1" rot="-5400000">
                <a:off x="726111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4"/>
              <p:cNvSpPr/>
              <p:nvPr/>
            </p:nvSpPr>
            <p:spPr>
              <a:xfrm flipH="1" rot="-5400000">
                <a:off x="8119988"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4"/>
              <p:cNvSpPr/>
              <p:nvPr/>
            </p:nvSpPr>
            <p:spPr>
              <a:xfrm flipH="1" rot="-5400000">
                <a:off x="8132750"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4"/>
              <p:cNvSpPr/>
              <p:nvPr/>
            </p:nvSpPr>
            <p:spPr>
              <a:xfrm flipH="1" rot="-5400000">
                <a:off x="7741350"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4"/>
              <p:cNvSpPr/>
              <p:nvPr/>
            </p:nvSpPr>
            <p:spPr>
              <a:xfrm flipH="1" rot="-5400000">
                <a:off x="7784388"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4"/>
              <p:cNvSpPr/>
              <p:nvPr/>
            </p:nvSpPr>
            <p:spPr>
              <a:xfrm flipH="1" rot="-5400000">
                <a:off x="7994600"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4"/>
              <p:cNvSpPr/>
              <p:nvPr/>
            </p:nvSpPr>
            <p:spPr>
              <a:xfrm flipH="1" rot="-5400000">
                <a:off x="7911600"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4"/>
              <p:cNvSpPr/>
              <p:nvPr/>
            </p:nvSpPr>
            <p:spPr>
              <a:xfrm flipH="1" rot="-5400000">
                <a:off x="7782888"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4"/>
              <p:cNvSpPr/>
              <p:nvPr/>
            </p:nvSpPr>
            <p:spPr>
              <a:xfrm flipH="1" rot="-5400000">
                <a:off x="7813950"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4"/>
              <p:cNvSpPr/>
              <p:nvPr/>
            </p:nvSpPr>
            <p:spPr>
              <a:xfrm flipH="1" rot="-5400000">
                <a:off x="7894013"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4"/>
              <p:cNvSpPr/>
              <p:nvPr/>
            </p:nvSpPr>
            <p:spPr>
              <a:xfrm flipH="1" rot="-5400000">
                <a:off x="7426850"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4"/>
              <p:cNvSpPr/>
              <p:nvPr/>
            </p:nvSpPr>
            <p:spPr>
              <a:xfrm flipH="1" rot="-5400000">
                <a:off x="7369550"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4"/>
              <p:cNvSpPr/>
              <p:nvPr/>
            </p:nvSpPr>
            <p:spPr>
              <a:xfrm flipH="1" rot="-5400000">
                <a:off x="7453513"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4"/>
              <p:cNvSpPr/>
              <p:nvPr/>
            </p:nvSpPr>
            <p:spPr>
              <a:xfrm flipH="1" rot="-5400000">
                <a:off x="7458050"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4"/>
              <p:cNvSpPr/>
              <p:nvPr/>
            </p:nvSpPr>
            <p:spPr>
              <a:xfrm flipH="1" rot="-5400000">
                <a:off x="7589938"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4"/>
              <p:cNvSpPr/>
              <p:nvPr/>
            </p:nvSpPr>
            <p:spPr>
              <a:xfrm flipH="1" rot="-5400000">
                <a:off x="7612013"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4"/>
              <p:cNvSpPr/>
              <p:nvPr/>
            </p:nvSpPr>
            <p:spPr>
              <a:xfrm flipH="1" rot="-5400000">
                <a:off x="7518038"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4"/>
              <p:cNvSpPr/>
              <p:nvPr/>
            </p:nvSpPr>
            <p:spPr>
              <a:xfrm flipH="1" rot="-5400000">
                <a:off x="7438875"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4"/>
              <p:cNvSpPr/>
              <p:nvPr/>
            </p:nvSpPr>
            <p:spPr>
              <a:xfrm flipH="1" rot="-5400000">
                <a:off x="7521025"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4"/>
              <p:cNvSpPr/>
              <p:nvPr/>
            </p:nvSpPr>
            <p:spPr>
              <a:xfrm flipH="1" rot="-5400000">
                <a:off x="7425288"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4"/>
              <p:cNvSpPr/>
              <p:nvPr/>
            </p:nvSpPr>
            <p:spPr>
              <a:xfrm flipH="1" rot="-5400000">
                <a:off x="7481638"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4"/>
              <p:cNvSpPr/>
              <p:nvPr/>
            </p:nvSpPr>
            <p:spPr>
              <a:xfrm flipH="1" rot="-5400000">
                <a:off x="7633838"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4"/>
              <p:cNvSpPr/>
              <p:nvPr/>
            </p:nvSpPr>
            <p:spPr>
              <a:xfrm flipH="1" rot="-5400000">
                <a:off x="7729713"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4"/>
              <p:cNvSpPr/>
              <p:nvPr/>
            </p:nvSpPr>
            <p:spPr>
              <a:xfrm flipH="1" rot="-5400000">
                <a:off x="7862013"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4"/>
              <p:cNvSpPr/>
              <p:nvPr/>
            </p:nvSpPr>
            <p:spPr>
              <a:xfrm flipH="1" rot="-5400000">
                <a:off x="8088063"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4"/>
              <p:cNvSpPr/>
              <p:nvPr/>
            </p:nvSpPr>
            <p:spPr>
              <a:xfrm flipH="1" rot="-5400000">
                <a:off x="8146063"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4"/>
              <p:cNvSpPr/>
              <p:nvPr/>
            </p:nvSpPr>
            <p:spPr>
              <a:xfrm flipH="1" rot="-5400000">
                <a:off x="8269350"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4"/>
              <p:cNvSpPr/>
              <p:nvPr/>
            </p:nvSpPr>
            <p:spPr>
              <a:xfrm flipH="1" rot="-5400000">
                <a:off x="8402050"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4"/>
              <p:cNvSpPr/>
              <p:nvPr/>
            </p:nvSpPr>
            <p:spPr>
              <a:xfrm flipH="1" rot="-5400000">
                <a:off x="8518950"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4"/>
              <p:cNvSpPr/>
              <p:nvPr/>
            </p:nvSpPr>
            <p:spPr>
              <a:xfrm flipH="1" rot="-5400000">
                <a:off x="8663663"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4"/>
              <p:cNvSpPr/>
              <p:nvPr/>
            </p:nvSpPr>
            <p:spPr>
              <a:xfrm flipH="1" rot="-5400000">
                <a:off x="8871388"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4"/>
              <p:cNvSpPr/>
              <p:nvPr/>
            </p:nvSpPr>
            <p:spPr>
              <a:xfrm flipH="1" rot="-5400000">
                <a:off x="8778625"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4"/>
              <p:cNvSpPr/>
              <p:nvPr/>
            </p:nvSpPr>
            <p:spPr>
              <a:xfrm flipH="1" rot="-5400000">
                <a:off x="8946488"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4"/>
              <p:cNvSpPr/>
              <p:nvPr/>
            </p:nvSpPr>
            <p:spPr>
              <a:xfrm flipH="1" rot="-5400000">
                <a:off x="8702963"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4"/>
              <p:cNvSpPr/>
              <p:nvPr/>
            </p:nvSpPr>
            <p:spPr>
              <a:xfrm flipH="1" rot="-5400000">
                <a:off x="8585663"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4"/>
              <p:cNvSpPr/>
              <p:nvPr/>
            </p:nvSpPr>
            <p:spPr>
              <a:xfrm flipH="1" rot="-5400000">
                <a:off x="86354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4"/>
              <p:cNvSpPr/>
              <p:nvPr/>
            </p:nvSpPr>
            <p:spPr>
              <a:xfrm flipH="1" rot="-5400000">
                <a:off x="8801050"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4"/>
              <p:cNvSpPr/>
              <p:nvPr/>
            </p:nvSpPr>
            <p:spPr>
              <a:xfrm flipH="1" rot="-5400000">
                <a:off x="8743875"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4"/>
              <p:cNvSpPr/>
              <p:nvPr/>
            </p:nvSpPr>
            <p:spPr>
              <a:xfrm flipH="1" rot="-5400000">
                <a:off x="8827663"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4"/>
              <p:cNvSpPr/>
              <p:nvPr/>
            </p:nvSpPr>
            <p:spPr>
              <a:xfrm flipH="1" rot="-5400000">
                <a:off x="8813125"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4"/>
              <p:cNvSpPr/>
              <p:nvPr/>
            </p:nvSpPr>
            <p:spPr>
              <a:xfrm flipH="1" rot="-5400000">
                <a:off x="8782413"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4"/>
              <p:cNvSpPr/>
              <p:nvPr/>
            </p:nvSpPr>
            <p:spPr>
              <a:xfrm flipH="1" rot="-5400000">
                <a:off x="7572563"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4"/>
              <p:cNvSpPr/>
              <p:nvPr/>
            </p:nvSpPr>
            <p:spPr>
              <a:xfrm flipH="1" rot="-5400000">
                <a:off x="7687725"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4"/>
              <p:cNvSpPr/>
              <p:nvPr/>
            </p:nvSpPr>
            <p:spPr>
              <a:xfrm flipH="1" rot="-5400000">
                <a:off x="8967450"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4"/>
              <p:cNvSpPr/>
              <p:nvPr/>
            </p:nvSpPr>
            <p:spPr>
              <a:xfrm flipH="1" rot="-5400000">
                <a:off x="9032825"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4"/>
              <p:cNvSpPr/>
              <p:nvPr/>
            </p:nvSpPr>
            <p:spPr>
              <a:xfrm flipH="1" rot="-5400000">
                <a:off x="9032975"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4"/>
              <p:cNvSpPr/>
              <p:nvPr/>
            </p:nvSpPr>
            <p:spPr>
              <a:xfrm flipH="1" rot="-5400000">
                <a:off x="8990100"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4"/>
              <p:cNvSpPr/>
              <p:nvPr/>
            </p:nvSpPr>
            <p:spPr>
              <a:xfrm flipH="1" rot="-5400000">
                <a:off x="8914238"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4"/>
              <p:cNvSpPr/>
              <p:nvPr/>
            </p:nvSpPr>
            <p:spPr>
              <a:xfrm flipH="1" rot="-5400000">
                <a:off x="8063988"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4"/>
              <p:cNvSpPr/>
              <p:nvPr/>
            </p:nvSpPr>
            <p:spPr>
              <a:xfrm flipH="1" rot="-5400000">
                <a:off x="8139313"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4"/>
              <p:cNvSpPr/>
              <p:nvPr/>
            </p:nvSpPr>
            <p:spPr>
              <a:xfrm flipH="1" rot="-5400000">
                <a:off x="8303763"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4"/>
              <p:cNvSpPr/>
              <p:nvPr/>
            </p:nvSpPr>
            <p:spPr>
              <a:xfrm flipH="1" rot="-5400000">
                <a:off x="8266463"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4"/>
              <p:cNvSpPr/>
              <p:nvPr/>
            </p:nvSpPr>
            <p:spPr>
              <a:xfrm flipH="1" rot="-5400000">
                <a:off x="8465713"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4"/>
              <p:cNvSpPr/>
              <p:nvPr/>
            </p:nvSpPr>
            <p:spPr>
              <a:xfrm flipH="1" rot="-5400000">
                <a:off x="8558488"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4"/>
              <p:cNvSpPr/>
              <p:nvPr/>
            </p:nvSpPr>
            <p:spPr>
              <a:xfrm flipH="1" rot="-5400000">
                <a:off x="8368038"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4"/>
              <p:cNvSpPr/>
              <p:nvPr/>
            </p:nvSpPr>
            <p:spPr>
              <a:xfrm flipH="1" rot="-5400000">
                <a:off x="8446675"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4"/>
              <p:cNvSpPr/>
              <p:nvPr/>
            </p:nvSpPr>
            <p:spPr>
              <a:xfrm flipH="1" rot="-5400000">
                <a:off x="8273175"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4"/>
              <p:cNvSpPr/>
              <p:nvPr/>
            </p:nvSpPr>
            <p:spPr>
              <a:xfrm flipH="1" rot="-5400000">
                <a:off x="8260538"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4"/>
              <p:cNvSpPr/>
              <p:nvPr/>
            </p:nvSpPr>
            <p:spPr>
              <a:xfrm flipH="1" rot="-5400000">
                <a:off x="9047338"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4300" name="Shape 4300"/>
        <p:cNvGrpSpPr/>
        <p:nvPr/>
      </p:nvGrpSpPr>
      <p:grpSpPr>
        <a:xfrm>
          <a:off x="0" y="0"/>
          <a:ext cx="0" cy="0"/>
          <a:chOff x="0" y="0"/>
          <a:chExt cx="0" cy="0"/>
        </a:xfrm>
      </p:grpSpPr>
      <p:sp>
        <p:nvSpPr>
          <p:cNvPr id="4301" name="Google Shape;4301;p15"/>
          <p:cNvSpPr txBox="1"/>
          <p:nvPr>
            <p:ph idx="1" type="subTitle"/>
          </p:nvPr>
        </p:nvSpPr>
        <p:spPr>
          <a:xfrm>
            <a:off x="907737" y="3651072"/>
            <a:ext cx="3476400" cy="346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Bebas Neue"/>
              <a:buNone/>
              <a:defRPr>
                <a:latin typeface="Barrio"/>
                <a:ea typeface="Barrio"/>
                <a:cs typeface="Barrio"/>
                <a:sym typeface="Barrio"/>
              </a:defRPr>
            </a:lvl1pPr>
            <a:lvl2pPr lvl="1" rtl="0"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4302" name="Google Shape;4302;p15"/>
          <p:cNvSpPr txBox="1"/>
          <p:nvPr>
            <p:ph idx="2" type="subTitle"/>
          </p:nvPr>
        </p:nvSpPr>
        <p:spPr>
          <a:xfrm>
            <a:off x="4760166" y="3651072"/>
            <a:ext cx="3476400" cy="346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Bebas Neue"/>
              <a:buNone/>
              <a:defRPr>
                <a:latin typeface="Barrio"/>
                <a:ea typeface="Barrio"/>
                <a:cs typeface="Barrio"/>
                <a:sym typeface="Barrio"/>
              </a:defRPr>
            </a:lvl1pPr>
            <a:lvl2pPr lvl="1" rtl="0"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4303" name="Google Shape;4303;p15"/>
          <p:cNvSpPr txBox="1"/>
          <p:nvPr>
            <p:ph idx="3" type="subTitle"/>
          </p:nvPr>
        </p:nvSpPr>
        <p:spPr>
          <a:xfrm>
            <a:off x="907737" y="3942907"/>
            <a:ext cx="34764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04" name="Google Shape;4304;p15"/>
          <p:cNvSpPr txBox="1"/>
          <p:nvPr>
            <p:ph idx="4" type="subTitle"/>
          </p:nvPr>
        </p:nvSpPr>
        <p:spPr>
          <a:xfrm>
            <a:off x="4760166" y="3942907"/>
            <a:ext cx="34764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05" name="Google Shape;4305;p1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306" name="Google Shape;4306;p15"/>
          <p:cNvGrpSpPr/>
          <p:nvPr/>
        </p:nvGrpSpPr>
        <p:grpSpPr>
          <a:xfrm rot="10800000">
            <a:off x="-5" y="-9"/>
            <a:ext cx="1775325" cy="1352325"/>
            <a:chOff x="604850" y="299725"/>
            <a:chExt cx="1775325" cy="1352325"/>
          </a:xfrm>
        </p:grpSpPr>
        <p:sp>
          <p:nvSpPr>
            <p:cNvPr id="4307" name="Google Shape;4307;p15"/>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5"/>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5"/>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5"/>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5"/>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5"/>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5"/>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5"/>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5"/>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5"/>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5"/>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5"/>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5"/>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5"/>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5"/>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5"/>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5"/>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5"/>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5"/>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5"/>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5"/>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5"/>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5"/>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5"/>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5"/>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5"/>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5"/>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5"/>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5"/>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5"/>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5"/>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5"/>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5"/>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5"/>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5"/>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5"/>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5"/>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5"/>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5"/>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5"/>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5"/>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5"/>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5"/>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5"/>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5"/>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5"/>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5"/>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5"/>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5"/>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5"/>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5"/>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5"/>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5"/>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5"/>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5"/>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5"/>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5"/>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5"/>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5"/>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5"/>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5"/>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5"/>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5"/>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5"/>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5"/>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5"/>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5"/>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5"/>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5"/>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5"/>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5"/>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5"/>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5"/>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5"/>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5"/>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5"/>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5"/>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5"/>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5"/>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5"/>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5"/>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5"/>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5"/>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5"/>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5"/>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5"/>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5"/>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5"/>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5"/>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5"/>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5"/>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5"/>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5"/>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5"/>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5"/>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5"/>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5"/>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5"/>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5"/>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5"/>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5"/>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5"/>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5"/>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5"/>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5"/>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5"/>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5"/>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5"/>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5"/>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5"/>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5"/>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5"/>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5"/>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5"/>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5"/>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5"/>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5"/>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5"/>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5"/>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5"/>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5"/>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5"/>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5"/>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5"/>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5"/>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5"/>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5"/>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5"/>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5"/>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5"/>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5"/>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5"/>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5"/>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5"/>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5"/>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5"/>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5"/>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5"/>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5"/>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5"/>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5"/>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5"/>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5"/>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5"/>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5"/>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5"/>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5"/>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5"/>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5"/>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5"/>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5"/>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5"/>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5"/>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5"/>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5"/>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5"/>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5"/>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5"/>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5"/>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5"/>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5"/>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5"/>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5"/>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5"/>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5"/>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5"/>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5"/>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5"/>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5"/>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5"/>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5"/>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5"/>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5"/>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5"/>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5"/>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5"/>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5"/>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5"/>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5"/>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5"/>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5"/>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5"/>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5"/>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5"/>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5"/>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5"/>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5"/>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5"/>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5"/>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5"/>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5"/>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5"/>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5"/>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5"/>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5"/>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5"/>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5"/>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5"/>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5"/>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5"/>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5"/>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5"/>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5"/>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5"/>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5"/>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5"/>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5"/>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5"/>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5"/>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5"/>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5"/>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5"/>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5"/>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5"/>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5"/>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5"/>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5"/>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5"/>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5"/>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5"/>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5"/>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5"/>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5"/>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5"/>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5"/>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5"/>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5"/>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5"/>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5"/>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5"/>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5"/>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8" name="Google Shape;4538;p15"/>
          <p:cNvGrpSpPr/>
          <p:nvPr/>
        </p:nvGrpSpPr>
        <p:grpSpPr>
          <a:xfrm>
            <a:off x="7446158" y="387138"/>
            <a:ext cx="1427433" cy="628775"/>
            <a:chOff x="7488008" y="228113"/>
            <a:chExt cx="1427433" cy="628775"/>
          </a:xfrm>
        </p:grpSpPr>
        <p:sp>
          <p:nvSpPr>
            <p:cNvPr id="4539" name="Google Shape;4539;p15"/>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5"/>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5"/>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5"/>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5"/>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5"/>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5"/>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5"/>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5"/>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5"/>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5"/>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5"/>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5"/>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5"/>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5"/>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5"/>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ONLY_1">
    <p:spTree>
      <p:nvGrpSpPr>
        <p:cNvPr id="4555" name="Shape 4555"/>
        <p:cNvGrpSpPr/>
        <p:nvPr/>
      </p:nvGrpSpPr>
      <p:grpSpPr>
        <a:xfrm>
          <a:off x="0" y="0"/>
          <a:ext cx="0" cy="0"/>
          <a:chOff x="0" y="0"/>
          <a:chExt cx="0" cy="0"/>
        </a:xfrm>
      </p:grpSpPr>
      <p:sp>
        <p:nvSpPr>
          <p:cNvPr id="4556" name="Google Shape;4556;p16"/>
          <p:cNvSpPr txBox="1"/>
          <p:nvPr>
            <p:ph type="title"/>
          </p:nvPr>
        </p:nvSpPr>
        <p:spPr>
          <a:xfrm>
            <a:off x="720000" y="36917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557" name="Google Shape;4557;p16"/>
          <p:cNvGrpSpPr/>
          <p:nvPr/>
        </p:nvGrpSpPr>
        <p:grpSpPr>
          <a:xfrm>
            <a:off x="365483" y="228113"/>
            <a:ext cx="1427433" cy="628775"/>
            <a:chOff x="7488008" y="228113"/>
            <a:chExt cx="1427433" cy="628775"/>
          </a:xfrm>
        </p:grpSpPr>
        <p:sp>
          <p:nvSpPr>
            <p:cNvPr id="4558" name="Google Shape;4558;p16"/>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6"/>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6"/>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6"/>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6"/>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6"/>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6"/>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6"/>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6"/>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6"/>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6"/>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6"/>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6"/>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6"/>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6"/>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6"/>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16"/>
          <p:cNvGrpSpPr/>
          <p:nvPr/>
        </p:nvGrpSpPr>
        <p:grpSpPr>
          <a:xfrm rot="10800000">
            <a:off x="6500889" y="4600995"/>
            <a:ext cx="2685219" cy="778382"/>
            <a:chOff x="6490039" y="4403695"/>
            <a:chExt cx="2685219" cy="778382"/>
          </a:xfrm>
        </p:grpSpPr>
        <p:sp>
          <p:nvSpPr>
            <p:cNvPr id="4575" name="Google Shape;4575;p16"/>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6"/>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6"/>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6"/>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6"/>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6"/>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6"/>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6"/>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6"/>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6"/>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6"/>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6"/>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6"/>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6"/>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6"/>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6"/>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6"/>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6"/>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6"/>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6"/>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6"/>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6"/>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6"/>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6"/>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6"/>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6"/>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6"/>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6"/>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6"/>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6"/>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6"/>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6"/>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6"/>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6"/>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6"/>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6"/>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6"/>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6"/>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6"/>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6"/>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6"/>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6"/>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6"/>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6"/>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6"/>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6"/>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6"/>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6"/>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6"/>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6"/>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6"/>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6"/>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6"/>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6"/>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6"/>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6"/>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6"/>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6"/>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6"/>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6"/>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6"/>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6"/>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6"/>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6"/>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6"/>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6"/>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6"/>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6"/>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6"/>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6"/>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6"/>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6"/>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6"/>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6"/>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6"/>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6"/>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6"/>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6"/>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6"/>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6"/>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6"/>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6"/>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6"/>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6"/>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6"/>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6"/>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6"/>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6"/>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6"/>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6"/>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6"/>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6"/>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6"/>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6"/>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6"/>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6"/>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6"/>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6"/>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6"/>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6"/>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6"/>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6"/>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6"/>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6"/>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6"/>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6"/>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6"/>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6"/>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6"/>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6"/>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6"/>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6"/>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6"/>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6"/>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6"/>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6"/>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6"/>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6"/>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6"/>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6"/>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6"/>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6"/>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6"/>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6"/>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6"/>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6"/>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6"/>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6"/>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16"/>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6"/>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6"/>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6"/>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6"/>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6"/>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6"/>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6"/>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6"/>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6"/>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6"/>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6"/>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6"/>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6"/>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6"/>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6"/>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6"/>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6"/>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6"/>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6"/>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6"/>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6"/>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6"/>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6"/>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6"/>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6"/>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6"/>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6"/>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6"/>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6"/>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6"/>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6"/>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6"/>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6"/>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6"/>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6"/>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6"/>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6"/>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6"/>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6"/>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6"/>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6"/>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6"/>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6"/>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6"/>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6"/>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6"/>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6"/>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6"/>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6"/>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6"/>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6"/>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6"/>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6"/>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6"/>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6"/>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6"/>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6"/>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6"/>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6"/>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6"/>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6"/>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6"/>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6"/>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6"/>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6"/>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6"/>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6"/>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6"/>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6"/>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6"/>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6"/>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6"/>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6"/>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6"/>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6"/>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6"/>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6"/>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6"/>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6"/>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6"/>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6"/>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6"/>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6"/>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6"/>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6"/>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6"/>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6"/>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6"/>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6"/>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6"/>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6"/>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6"/>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6"/>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6"/>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6"/>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6"/>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6"/>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6"/>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6"/>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6"/>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6"/>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6"/>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6"/>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6"/>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6"/>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6"/>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6"/>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6"/>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6"/>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6"/>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6"/>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6"/>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6"/>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6"/>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6"/>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6"/>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6"/>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6"/>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6"/>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6"/>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6"/>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5" name="Google Shape;4825;p16"/>
          <p:cNvSpPr txBox="1"/>
          <p:nvPr>
            <p:ph idx="2" type="title"/>
          </p:nvPr>
        </p:nvSpPr>
        <p:spPr>
          <a:xfrm>
            <a:off x="3560578" y="2049186"/>
            <a:ext cx="2353500" cy="339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826" name="Google Shape;4826;p16"/>
          <p:cNvSpPr txBox="1"/>
          <p:nvPr>
            <p:ph idx="1" type="subTitle"/>
          </p:nvPr>
        </p:nvSpPr>
        <p:spPr>
          <a:xfrm>
            <a:off x="3560574" y="2356329"/>
            <a:ext cx="2353500" cy="778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827" name="Google Shape;4827;p16"/>
          <p:cNvSpPr txBox="1"/>
          <p:nvPr>
            <p:ph idx="3" type="title"/>
          </p:nvPr>
        </p:nvSpPr>
        <p:spPr>
          <a:xfrm>
            <a:off x="3231103" y="3515364"/>
            <a:ext cx="2353500" cy="3396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828" name="Google Shape;4828;p16"/>
          <p:cNvSpPr txBox="1"/>
          <p:nvPr>
            <p:ph idx="4" type="subTitle"/>
          </p:nvPr>
        </p:nvSpPr>
        <p:spPr>
          <a:xfrm>
            <a:off x="3231100" y="3822495"/>
            <a:ext cx="2353500" cy="77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2">
    <p:spTree>
      <p:nvGrpSpPr>
        <p:cNvPr id="4829" name="Shape 4829"/>
        <p:cNvGrpSpPr/>
        <p:nvPr/>
      </p:nvGrpSpPr>
      <p:grpSpPr>
        <a:xfrm>
          <a:off x="0" y="0"/>
          <a:ext cx="0" cy="0"/>
          <a:chOff x="0" y="0"/>
          <a:chExt cx="0" cy="0"/>
        </a:xfrm>
      </p:grpSpPr>
      <p:sp>
        <p:nvSpPr>
          <p:cNvPr id="4830" name="Google Shape;4830;p17"/>
          <p:cNvSpPr txBox="1"/>
          <p:nvPr>
            <p:ph type="title"/>
          </p:nvPr>
        </p:nvSpPr>
        <p:spPr>
          <a:xfrm>
            <a:off x="720000" y="36917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831" name="Google Shape;4831;p17"/>
          <p:cNvGrpSpPr/>
          <p:nvPr/>
        </p:nvGrpSpPr>
        <p:grpSpPr>
          <a:xfrm rot="10800000">
            <a:off x="8423989" y="4600570"/>
            <a:ext cx="2685219" cy="778382"/>
            <a:chOff x="6490039" y="4403695"/>
            <a:chExt cx="2685219" cy="778382"/>
          </a:xfrm>
        </p:grpSpPr>
        <p:sp>
          <p:nvSpPr>
            <p:cNvPr id="4832" name="Google Shape;4832;p17"/>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7"/>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7"/>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7"/>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7"/>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7"/>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7"/>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7"/>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7"/>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7"/>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7"/>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7"/>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7"/>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7"/>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7"/>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7"/>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7"/>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7"/>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7"/>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7"/>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7"/>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7"/>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7"/>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7"/>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7"/>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7"/>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7"/>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7"/>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7"/>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7"/>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7"/>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7"/>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7"/>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7"/>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7"/>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7"/>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7"/>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7"/>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7"/>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7"/>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7"/>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7"/>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7"/>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7"/>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7"/>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7"/>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7"/>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7"/>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7"/>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7"/>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7"/>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7"/>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7"/>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7"/>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7"/>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7"/>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7"/>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7"/>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7"/>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7"/>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7"/>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7"/>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7"/>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7"/>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7"/>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7"/>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7"/>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7"/>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7"/>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7"/>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7"/>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7"/>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7"/>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7"/>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7"/>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7"/>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7"/>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7"/>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7"/>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7"/>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7"/>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7"/>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7"/>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7"/>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7"/>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7"/>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7"/>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7"/>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7"/>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7"/>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7"/>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7"/>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7"/>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7"/>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7"/>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7"/>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7"/>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7"/>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7"/>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7"/>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7"/>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7"/>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7"/>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7"/>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7"/>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7"/>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7"/>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7"/>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7"/>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7"/>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7"/>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7"/>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7"/>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7"/>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7"/>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7"/>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7"/>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7"/>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7"/>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7"/>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7"/>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7"/>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7"/>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7"/>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7"/>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7"/>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7"/>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7"/>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7"/>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7"/>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7"/>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7"/>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7"/>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7"/>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7"/>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7"/>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7"/>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7"/>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7"/>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7"/>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7"/>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7"/>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7"/>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7"/>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7"/>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7"/>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7"/>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7"/>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7"/>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7"/>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7"/>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7"/>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7"/>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7"/>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7"/>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7"/>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7"/>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7"/>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7"/>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7"/>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7"/>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7"/>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7"/>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7"/>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7"/>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7"/>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7"/>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7"/>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7"/>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7"/>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7"/>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7"/>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7"/>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7"/>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7"/>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7"/>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7"/>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7"/>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7"/>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7"/>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7"/>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7"/>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7"/>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7"/>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7"/>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7"/>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7"/>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7"/>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7"/>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7"/>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7"/>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7"/>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7"/>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7"/>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7"/>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7"/>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7"/>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7"/>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7"/>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7"/>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7"/>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7"/>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7"/>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7"/>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7"/>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7"/>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7"/>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7"/>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7"/>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7"/>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7"/>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7"/>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7"/>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7"/>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7"/>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7"/>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7"/>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7"/>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7"/>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7"/>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7"/>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7"/>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7"/>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7"/>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7"/>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7"/>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7"/>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7"/>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7"/>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7"/>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7"/>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7"/>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7"/>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7"/>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7"/>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7"/>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7"/>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7"/>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7"/>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7"/>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7"/>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7"/>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7"/>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7"/>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7"/>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7"/>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7"/>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7"/>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7"/>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7"/>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17"/>
          <p:cNvGrpSpPr/>
          <p:nvPr/>
        </p:nvGrpSpPr>
        <p:grpSpPr>
          <a:xfrm rot="10800000">
            <a:off x="-1969061" y="-235880"/>
            <a:ext cx="2685219" cy="778382"/>
            <a:chOff x="6490039" y="4403695"/>
            <a:chExt cx="2685219" cy="778382"/>
          </a:xfrm>
        </p:grpSpPr>
        <p:sp>
          <p:nvSpPr>
            <p:cNvPr id="5083" name="Google Shape;5083;p17"/>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7"/>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7"/>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7"/>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7"/>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7"/>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7"/>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7"/>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7"/>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7"/>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17"/>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7"/>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7"/>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7"/>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17"/>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17"/>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7"/>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7"/>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7"/>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7"/>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7"/>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7"/>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7"/>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7"/>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7"/>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7"/>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7"/>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7"/>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7"/>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7"/>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7"/>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7"/>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7"/>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7"/>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7"/>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7"/>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7"/>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7"/>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7"/>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7"/>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7"/>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7"/>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7"/>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7"/>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7"/>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7"/>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7"/>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7"/>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7"/>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7"/>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7"/>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7"/>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7"/>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7"/>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7"/>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7"/>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7"/>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7"/>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7"/>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7"/>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7"/>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7"/>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7"/>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7"/>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7"/>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7"/>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7"/>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7"/>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7"/>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7"/>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7"/>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7"/>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7"/>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7"/>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7"/>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7"/>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7"/>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7"/>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7"/>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7"/>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7"/>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7"/>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7"/>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7"/>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7"/>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7"/>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7"/>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7"/>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7"/>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7"/>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7"/>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7"/>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7"/>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7"/>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7"/>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7"/>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7"/>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7"/>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7"/>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7"/>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7"/>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7"/>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7"/>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7"/>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7"/>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7"/>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7"/>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7"/>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7"/>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7"/>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7"/>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7"/>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7"/>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7"/>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7"/>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7"/>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7"/>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7"/>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7"/>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7"/>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7"/>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7"/>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7"/>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7"/>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7"/>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7"/>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7"/>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7"/>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7"/>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7"/>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7"/>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7"/>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7"/>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7"/>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7"/>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7"/>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7"/>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7"/>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7"/>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7"/>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7"/>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7"/>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7"/>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7"/>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7"/>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7"/>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7"/>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7"/>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7"/>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7"/>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7"/>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7"/>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7"/>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7"/>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7"/>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7"/>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7"/>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7"/>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7"/>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7"/>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7"/>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7"/>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7"/>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7"/>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7"/>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7"/>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7"/>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7"/>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7"/>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7"/>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7"/>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7"/>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7"/>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7"/>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7"/>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7"/>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7"/>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7"/>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7"/>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7"/>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7"/>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7"/>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7"/>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7"/>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7"/>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7"/>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7"/>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7"/>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7"/>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7"/>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7"/>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7"/>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7"/>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7"/>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7"/>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7"/>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7"/>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7"/>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7"/>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7"/>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7"/>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7"/>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7"/>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7"/>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7"/>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7"/>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7"/>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7"/>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7"/>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7"/>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7"/>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7"/>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7"/>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7"/>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7"/>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7"/>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7"/>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7"/>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7"/>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7"/>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7"/>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7"/>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7"/>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7"/>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7"/>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7"/>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7"/>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7"/>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7"/>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7"/>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7"/>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7"/>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7"/>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7"/>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7"/>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7"/>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7"/>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7"/>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7"/>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7"/>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7"/>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7"/>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7"/>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7"/>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7"/>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7"/>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7"/>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7"/>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7"/>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7"/>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17"/>
          <p:cNvGrpSpPr/>
          <p:nvPr/>
        </p:nvGrpSpPr>
        <p:grpSpPr>
          <a:xfrm>
            <a:off x="7446158" y="387138"/>
            <a:ext cx="1427433" cy="628775"/>
            <a:chOff x="7488008" y="228113"/>
            <a:chExt cx="1427433" cy="628775"/>
          </a:xfrm>
        </p:grpSpPr>
        <p:sp>
          <p:nvSpPr>
            <p:cNvPr id="5334" name="Google Shape;5334;p17"/>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7"/>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7"/>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7"/>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7"/>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7"/>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7"/>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7"/>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7"/>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7"/>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7"/>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7"/>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7"/>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7"/>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7"/>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7"/>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
    <p:spTree>
      <p:nvGrpSpPr>
        <p:cNvPr id="5350" name="Shape 5350"/>
        <p:cNvGrpSpPr/>
        <p:nvPr/>
      </p:nvGrpSpPr>
      <p:grpSpPr>
        <a:xfrm>
          <a:off x="0" y="0"/>
          <a:ext cx="0" cy="0"/>
          <a:chOff x="0" y="0"/>
          <a:chExt cx="0" cy="0"/>
        </a:xfrm>
      </p:grpSpPr>
      <p:sp>
        <p:nvSpPr>
          <p:cNvPr id="5351" name="Google Shape;5351;p18"/>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352" name="Google Shape;5352;p18"/>
          <p:cNvGrpSpPr/>
          <p:nvPr/>
        </p:nvGrpSpPr>
        <p:grpSpPr>
          <a:xfrm>
            <a:off x="7368682" y="3791166"/>
            <a:ext cx="1775325" cy="1352325"/>
            <a:chOff x="604850" y="299725"/>
            <a:chExt cx="1775325" cy="1352325"/>
          </a:xfrm>
        </p:grpSpPr>
        <p:sp>
          <p:nvSpPr>
            <p:cNvPr id="5353" name="Google Shape;5353;p18"/>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8"/>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8"/>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8"/>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8"/>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8"/>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8"/>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8"/>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8"/>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8"/>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8"/>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8"/>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8"/>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8"/>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8"/>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8"/>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8"/>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8"/>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8"/>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8"/>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8"/>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8"/>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8"/>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8"/>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8"/>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8"/>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8"/>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8"/>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8"/>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8"/>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8"/>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8"/>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8"/>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8"/>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8"/>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8"/>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8"/>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8"/>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8"/>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8"/>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8"/>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8"/>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8"/>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8"/>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8"/>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8"/>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8"/>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8"/>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8"/>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8"/>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8"/>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8"/>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8"/>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8"/>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8"/>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8"/>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8"/>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8"/>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8"/>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8"/>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8"/>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8"/>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8"/>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8"/>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8"/>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8"/>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8"/>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8"/>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8"/>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8"/>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8"/>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8"/>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8"/>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8"/>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8"/>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8"/>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8"/>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8"/>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8"/>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8"/>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8"/>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8"/>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8"/>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8"/>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8"/>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8"/>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8"/>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8"/>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8"/>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8"/>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8"/>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8"/>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8"/>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8"/>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8"/>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8"/>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8"/>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8"/>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8"/>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8"/>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8"/>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8"/>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8"/>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8"/>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8"/>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8"/>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8"/>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8"/>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8"/>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8"/>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8"/>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8"/>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8"/>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8"/>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8"/>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8"/>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8"/>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8"/>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8"/>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8"/>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8"/>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8"/>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8"/>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8"/>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8"/>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8"/>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8"/>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8"/>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8"/>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8"/>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8"/>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8"/>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8"/>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8"/>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8"/>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8"/>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8"/>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8"/>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8"/>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8"/>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8"/>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8"/>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8"/>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8"/>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8"/>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8"/>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8"/>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8"/>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8"/>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8"/>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8"/>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8"/>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8"/>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8"/>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8"/>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8"/>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8"/>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8"/>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8"/>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8"/>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8"/>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8"/>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8"/>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8"/>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8"/>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8"/>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8"/>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8"/>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8"/>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8"/>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8"/>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8"/>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8"/>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8"/>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8"/>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8"/>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8"/>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8"/>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8"/>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8"/>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8"/>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8"/>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8"/>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8"/>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8"/>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8"/>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8"/>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8"/>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8"/>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8"/>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8"/>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8"/>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8"/>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8"/>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8"/>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8"/>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8"/>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8"/>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8"/>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8"/>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8"/>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8"/>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8"/>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8"/>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8"/>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8"/>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8"/>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8"/>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8"/>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8"/>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8"/>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8"/>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8"/>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8"/>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8"/>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8"/>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8"/>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8"/>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8"/>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8"/>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8"/>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8"/>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8"/>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8"/>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8"/>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8"/>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8"/>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8"/>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8"/>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8"/>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8"/>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18"/>
          <p:cNvGrpSpPr/>
          <p:nvPr/>
        </p:nvGrpSpPr>
        <p:grpSpPr>
          <a:xfrm>
            <a:off x="282308" y="228113"/>
            <a:ext cx="1427433" cy="628775"/>
            <a:chOff x="7488008" y="228113"/>
            <a:chExt cx="1427433" cy="628775"/>
          </a:xfrm>
        </p:grpSpPr>
        <p:sp>
          <p:nvSpPr>
            <p:cNvPr id="5585" name="Google Shape;5585;p18"/>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8"/>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8"/>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8"/>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8"/>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8"/>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8"/>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8"/>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8"/>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8"/>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8"/>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8"/>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8"/>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8"/>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8"/>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8"/>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_1">
    <p:spTree>
      <p:nvGrpSpPr>
        <p:cNvPr id="5601" name="Shape 5601"/>
        <p:cNvGrpSpPr/>
        <p:nvPr/>
      </p:nvGrpSpPr>
      <p:grpSpPr>
        <a:xfrm>
          <a:off x="0" y="0"/>
          <a:ext cx="0" cy="0"/>
          <a:chOff x="0" y="0"/>
          <a:chExt cx="0" cy="0"/>
        </a:xfrm>
      </p:grpSpPr>
      <p:sp>
        <p:nvSpPr>
          <p:cNvPr id="5602" name="Google Shape;5602;p19"/>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603" name="Google Shape;5603;p19"/>
          <p:cNvGrpSpPr/>
          <p:nvPr/>
        </p:nvGrpSpPr>
        <p:grpSpPr>
          <a:xfrm rot="10800000">
            <a:off x="8427850" y="-7"/>
            <a:ext cx="819625" cy="2604700"/>
            <a:chOff x="-99625" y="0"/>
            <a:chExt cx="819625" cy="2604700"/>
          </a:xfrm>
        </p:grpSpPr>
        <p:grpSp>
          <p:nvGrpSpPr>
            <p:cNvPr id="5604" name="Google Shape;5604;p19"/>
            <p:cNvGrpSpPr/>
            <p:nvPr/>
          </p:nvGrpSpPr>
          <p:grpSpPr>
            <a:xfrm>
              <a:off x="-99625" y="0"/>
              <a:ext cx="819625" cy="2604700"/>
              <a:chOff x="8330575" y="968350"/>
              <a:chExt cx="819625" cy="2604700"/>
            </a:xfrm>
          </p:grpSpPr>
          <p:grpSp>
            <p:nvGrpSpPr>
              <p:cNvPr id="5605" name="Google Shape;5605;p19"/>
              <p:cNvGrpSpPr/>
              <p:nvPr/>
            </p:nvGrpSpPr>
            <p:grpSpPr>
              <a:xfrm flipH="1">
                <a:off x="8330575" y="968350"/>
                <a:ext cx="819625" cy="2008525"/>
                <a:chOff x="9354925" y="936900"/>
                <a:chExt cx="819625" cy="2008525"/>
              </a:xfrm>
            </p:grpSpPr>
            <p:sp>
              <p:nvSpPr>
                <p:cNvPr id="5606" name="Google Shape;5606;p19"/>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9"/>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9"/>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9"/>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9"/>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9"/>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9"/>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9"/>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9"/>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9"/>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9"/>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9"/>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9"/>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9"/>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9"/>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9"/>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9"/>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9"/>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9"/>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9"/>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9"/>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9"/>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9"/>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9"/>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9"/>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9"/>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9"/>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9"/>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9"/>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9"/>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9"/>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9"/>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9"/>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9"/>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9"/>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9"/>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9"/>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9"/>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9"/>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9"/>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9"/>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9"/>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9"/>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9"/>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9"/>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9"/>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9"/>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9"/>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9"/>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9"/>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9"/>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9"/>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9"/>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9"/>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9"/>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9"/>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9"/>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9"/>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9"/>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9"/>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9"/>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9"/>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9"/>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9"/>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9"/>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9"/>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9"/>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9"/>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9"/>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9"/>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9"/>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9"/>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9"/>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9"/>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9"/>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9"/>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9"/>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9"/>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9"/>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9"/>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9"/>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9"/>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9"/>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9"/>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9"/>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9"/>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9"/>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9"/>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9"/>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9"/>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9"/>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9"/>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9"/>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9"/>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9"/>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9"/>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9"/>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9"/>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9"/>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9"/>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6" name="Google Shape;5706;p19"/>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9"/>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9"/>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9"/>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9"/>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9"/>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9"/>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9"/>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9"/>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9"/>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9"/>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9"/>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9"/>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9"/>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9"/>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9"/>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9"/>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9"/>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9"/>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9"/>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9"/>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9"/>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9"/>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9"/>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9"/>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9"/>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9"/>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9"/>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9"/>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9"/>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6" name="Google Shape;5736;p19"/>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9"/>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9"/>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9"/>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9"/>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9"/>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19"/>
          <p:cNvGrpSpPr/>
          <p:nvPr/>
        </p:nvGrpSpPr>
        <p:grpSpPr>
          <a:xfrm rot="10800000">
            <a:off x="8423989" y="4600570"/>
            <a:ext cx="2685219" cy="778382"/>
            <a:chOff x="6490039" y="4403695"/>
            <a:chExt cx="2685219" cy="778382"/>
          </a:xfrm>
        </p:grpSpPr>
        <p:sp>
          <p:nvSpPr>
            <p:cNvPr id="5743" name="Google Shape;5743;p19"/>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9"/>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9"/>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9"/>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9"/>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9"/>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9"/>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9"/>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9"/>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9"/>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9"/>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9"/>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9"/>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9"/>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9"/>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9"/>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9"/>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9"/>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9"/>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9"/>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9"/>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9"/>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9"/>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9"/>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9"/>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9"/>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9"/>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9"/>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9"/>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9"/>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9"/>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9"/>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9"/>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9"/>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9"/>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9"/>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9"/>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9"/>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9"/>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9"/>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9"/>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9"/>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9"/>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9"/>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9"/>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9"/>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9"/>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9"/>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9"/>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9"/>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9"/>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9"/>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9"/>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9"/>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9"/>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9"/>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9"/>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9"/>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9"/>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9"/>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9"/>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9"/>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9"/>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9"/>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9"/>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9"/>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9"/>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9"/>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9"/>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9"/>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9"/>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9"/>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9"/>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9"/>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9"/>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9"/>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9"/>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9"/>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9"/>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9"/>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9"/>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9"/>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9"/>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9"/>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9"/>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9"/>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9"/>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9"/>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9"/>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9"/>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9"/>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9"/>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9"/>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9"/>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9"/>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9"/>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9"/>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9"/>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9"/>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9"/>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9"/>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9"/>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9"/>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9"/>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9"/>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9"/>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9"/>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9"/>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9"/>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9"/>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9"/>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9"/>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9"/>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9"/>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9"/>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9"/>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9"/>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9"/>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9"/>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9"/>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9"/>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9"/>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9"/>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9"/>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9"/>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9"/>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9"/>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9"/>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9"/>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9"/>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9"/>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9"/>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9"/>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9"/>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9"/>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9"/>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9"/>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9"/>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9"/>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9"/>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9"/>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9"/>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9"/>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9"/>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9"/>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9"/>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9"/>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9"/>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9"/>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9"/>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9"/>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9"/>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9"/>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9"/>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9"/>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9"/>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9"/>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9"/>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9"/>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9"/>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9"/>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9"/>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9"/>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9"/>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9"/>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9"/>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9"/>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9"/>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9"/>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9"/>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9"/>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9"/>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9"/>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9"/>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9"/>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9"/>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9"/>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9"/>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9"/>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9"/>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9"/>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9"/>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9"/>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9"/>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9"/>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9"/>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9"/>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9"/>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9"/>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9"/>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9"/>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9"/>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9"/>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9"/>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9"/>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9"/>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9"/>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9"/>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9"/>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9"/>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9"/>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9"/>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9"/>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9"/>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9"/>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9"/>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9"/>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9"/>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9"/>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9"/>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9"/>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9"/>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9"/>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9"/>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9"/>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9"/>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9"/>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9"/>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9"/>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9"/>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9"/>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9"/>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9"/>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9"/>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9"/>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9"/>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9"/>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9"/>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9"/>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9"/>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9"/>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9"/>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9"/>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9"/>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9"/>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9"/>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9"/>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9"/>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9"/>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9"/>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19"/>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9"/>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9"/>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9"/>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9"/>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9"/>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9"/>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19"/>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19"/>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9"/>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19"/>
          <p:cNvGrpSpPr/>
          <p:nvPr/>
        </p:nvGrpSpPr>
        <p:grpSpPr>
          <a:xfrm rot="10800000">
            <a:off x="-1969061" y="-235880"/>
            <a:ext cx="2685219" cy="778382"/>
            <a:chOff x="6490039" y="4403695"/>
            <a:chExt cx="2685219" cy="778382"/>
          </a:xfrm>
        </p:grpSpPr>
        <p:sp>
          <p:nvSpPr>
            <p:cNvPr id="5994" name="Google Shape;5994;p19"/>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9"/>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9"/>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9"/>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9"/>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9"/>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9"/>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9"/>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9"/>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9"/>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9"/>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9"/>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9"/>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9"/>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9"/>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9"/>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9"/>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9"/>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9"/>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9"/>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9"/>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9"/>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9"/>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9"/>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9"/>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9"/>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9"/>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9"/>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9"/>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9"/>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9"/>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9"/>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9"/>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9"/>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9"/>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9"/>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9"/>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9"/>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9"/>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9"/>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9"/>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9"/>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9"/>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9"/>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9"/>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9"/>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9"/>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19"/>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9"/>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9"/>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9"/>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9"/>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9"/>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9"/>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9"/>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9"/>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9"/>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9"/>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9"/>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9"/>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9"/>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9"/>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9"/>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9"/>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9"/>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9"/>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9"/>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9"/>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9"/>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9"/>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9"/>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9"/>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9"/>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9"/>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9"/>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9"/>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9"/>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9"/>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9"/>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9"/>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19"/>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9"/>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9"/>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9"/>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9"/>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9"/>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9"/>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19"/>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9"/>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9"/>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9"/>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9"/>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9"/>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9"/>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9"/>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9"/>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9"/>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9"/>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19"/>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9"/>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9"/>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9"/>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9"/>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9"/>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9"/>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9"/>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9"/>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9"/>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9"/>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9"/>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19"/>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9"/>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9"/>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9"/>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9"/>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9"/>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9"/>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9"/>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9"/>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9"/>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9"/>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9"/>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19"/>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9"/>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9"/>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19"/>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19"/>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19"/>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9"/>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9"/>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9"/>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9"/>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9"/>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9"/>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9"/>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9"/>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9"/>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9"/>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9"/>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9"/>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9"/>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9"/>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9"/>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9"/>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9"/>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9"/>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9"/>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9"/>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9"/>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9"/>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9"/>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9"/>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9"/>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9"/>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9"/>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9"/>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9"/>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9"/>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9"/>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9"/>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9"/>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9"/>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9"/>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9"/>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9"/>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9"/>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9"/>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9"/>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9"/>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9"/>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9"/>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9"/>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9"/>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9"/>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9"/>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9"/>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9"/>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9"/>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9"/>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9"/>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9"/>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9"/>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9"/>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9"/>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9"/>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9"/>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9"/>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9"/>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9"/>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9"/>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9"/>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9"/>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9"/>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9"/>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9"/>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9"/>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9"/>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9"/>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9"/>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9"/>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9"/>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9"/>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9"/>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9"/>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9"/>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9"/>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9"/>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9"/>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9"/>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9"/>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9"/>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9"/>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9"/>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9"/>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9"/>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9"/>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9"/>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9"/>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9"/>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9"/>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9"/>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9"/>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9"/>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9"/>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9"/>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9"/>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9"/>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9"/>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9"/>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9"/>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9"/>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9"/>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9"/>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9"/>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9"/>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9"/>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9"/>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9"/>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9"/>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9"/>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9"/>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9"/>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9"/>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9"/>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9"/>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9"/>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9"/>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9"/>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9"/>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9"/>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19"/>
          <p:cNvGrpSpPr/>
          <p:nvPr/>
        </p:nvGrpSpPr>
        <p:grpSpPr>
          <a:xfrm flipH="1" rot="-5400000">
            <a:off x="-992175" y="3629618"/>
            <a:ext cx="819625" cy="2604700"/>
            <a:chOff x="-99625" y="0"/>
            <a:chExt cx="819625" cy="2604700"/>
          </a:xfrm>
        </p:grpSpPr>
        <p:grpSp>
          <p:nvGrpSpPr>
            <p:cNvPr id="6245" name="Google Shape;6245;p19"/>
            <p:cNvGrpSpPr/>
            <p:nvPr/>
          </p:nvGrpSpPr>
          <p:grpSpPr>
            <a:xfrm>
              <a:off x="-99625" y="0"/>
              <a:ext cx="819625" cy="2604700"/>
              <a:chOff x="8330575" y="968350"/>
              <a:chExt cx="819625" cy="2604700"/>
            </a:xfrm>
          </p:grpSpPr>
          <p:grpSp>
            <p:nvGrpSpPr>
              <p:cNvPr id="6246" name="Google Shape;6246;p19"/>
              <p:cNvGrpSpPr/>
              <p:nvPr/>
            </p:nvGrpSpPr>
            <p:grpSpPr>
              <a:xfrm flipH="1">
                <a:off x="8330575" y="968350"/>
                <a:ext cx="819625" cy="2008525"/>
                <a:chOff x="9354925" y="936900"/>
                <a:chExt cx="819625" cy="2008525"/>
              </a:xfrm>
            </p:grpSpPr>
            <p:sp>
              <p:nvSpPr>
                <p:cNvPr id="6247" name="Google Shape;6247;p19"/>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9"/>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9"/>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9"/>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9"/>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9"/>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9"/>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9"/>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9"/>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9"/>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9"/>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9"/>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9"/>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9"/>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9"/>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9"/>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9"/>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9"/>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9"/>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9"/>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9"/>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9"/>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9"/>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9"/>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9"/>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9"/>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9"/>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9"/>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9"/>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9"/>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9"/>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9"/>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9"/>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9"/>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9"/>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9"/>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9"/>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9"/>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9"/>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9"/>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9"/>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9"/>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9"/>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9"/>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9"/>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9"/>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9"/>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9"/>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9"/>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9"/>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9"/>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9"/>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9"/>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9"/>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9"/>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9"/>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9"/>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9"/>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9"/>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9"/>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9"/>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9"/>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9"/>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9"/>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9"/>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9"/>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9"/>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9"/>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9"/>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9"/>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9"/>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9"/>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9"/>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9"/>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9"/>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9"/>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9"/>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9"/>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9"/>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9"/>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9"/>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9"/>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9"/>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9"/>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9"/>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9"/>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9"/>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9"/>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9"/>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9"/>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9"/>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9"/>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9"/>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9"/>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9"/>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9"/>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9"/>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9"/>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9"/>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9"/>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7" name="Google Shape;6347;p19"/>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9"/>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9"/>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9"/>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9"/>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9"/>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9"/>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9"/>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9"/>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9"/>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9"/>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9"/>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9"/>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9"/>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9"/>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9"/>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9"/>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9"/>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9"/>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9"/>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9"/>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9"/>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9"/>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9"/>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9"/>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9"/>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9"/>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9"/>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9"/>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9"/>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7" name="Google Shape;6377;p19"/>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9"/>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9"/>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9"/>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9"/>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9"/>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6383" name="Shape 6383"/>
        <p:cNvGrpSpPr/>
        <p:nvPr/>
      </p:nvGrpSpPr>
      <p:grpSpPr>
        <a:xfrm>
          <a:off x="0" y="0"/>
          <a:ext cx="0" cy="0"/>
          <a:chOff x="0" y="0"/>
          <a:chExt cx="0" cy="0"/>
        </a:xfrm>
      </p:grpSpPr>
      <p:sp>
        <p:nvSpPr>
          <p:cNvPr id="6384" name="Google Shape;6384;p20"/>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85" name="Google Shape;6385;p20"/>
          <p:cNvSpPr txBox="1"/>
          <p:nvPr>
            <p:ph idx="2" type="title"/>
          </p:nvPr>
        </p:nvSpPr>
        <p:spPr>
          <a:xfrm>
            <a:off x="720020" y="2738545"/>
            <a:ext cx="2336400" cy="38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6386" name="Google Shape;6386;p20"/>
          <p:cNvSpPr txBox="1"/>
          <p:nvPr>
            <p:ph idx="1" type="subTitle"/>
          </p:nvPr>
        </p:nvSpPr>
        <p:spPr>
          <a:xfrm>
            <a:off x="720020" y="3118870"/>
            <a:ext cx="2336400" cy="87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387" name="Google Shape;6387;p20"/>
          <p:cNvSpPr txBox="1"/>
          <p:nvPr>
            <p:ph idx="3" type="title"/>
          </p:nvPr>
        </p:nvSpPr>
        <p:spPr>
          <a:xfrm>
            <a:off x="3403820" y="2738545"/>
            <a:ext cx="2336400" cy="38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6388" name="Google Shape;6388;p20"/>
          <p:cNvSpPr txBox="1"/>
          <p:nvPr>
            <p:ph idx="4" type="subTitle"/>
          </p:nvPr>
        </p:nvSpPr>
        <p:spPr>
          <a:xfrm>
            <a:off x="3403820" y="3118870"/>
            <a:ext cx="2336400" cy="87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389" name="Google Shape;6389;p20"/>
          <p:cNvSpPr txBox="1"/>
          <p:nvPr>
            <p:ph idx="5" type="title"/>
          </p:nvPr>
        </p:nvSpPr>
        <p:spPr>
          <a:xfrm>
            <a:off x="6087620" y="2738545"/>
            <a:ext cx="2336400" cy="38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6390" name="Google Shape;6390;p20"/>
          <p:cNvSpPr txBox="1"/>
          <p:nvPr>
            <p:ph idx="6" type="subTitle"/>
          </p:nvPr>
        </p:nvSpPr>
        <p:spPr>
          <a:xfrm>
            <a:off x="6087620" y="3118870"/>
            <a:ext cx="2336400" cy="87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6391" name="Google Shape;6391;p20"/>
          <p:cNvGrpSpPr/>
          <p:nvPr/>
        </p:nvGrpSpPr>
        <p:grpSpPr>
          <a:xfrm rot="10800000">
            <a:off x="-5" y="-9"/>
            <a:ext cx="1775325" cy="1352325"/>
            <a:chOff x="604850" y="299725"/>
            <a:chExt cx="1775325" cy="1352325"/>
          </a:xfrm>
        </p:grpSpPr>
        <p:sp>
          <p:nvSpPr>
            <p:cNvPr id="6392" name="Google Shape;6392;p20"/>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20"/>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20"/>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20"/>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20"/>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20"/>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20"/>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20"/>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20"/>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20"/>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20"/>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20"/>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20"/>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20"/>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20"/>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20"/>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20"/>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20"/>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20"/>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20"/>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20"/>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20"/>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20"/>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20"/>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20"/>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20"/>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20"/>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20"/>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20"/>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20"/>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20"/>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20"/>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20"/>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20"/>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20"/>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20"/>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20"/>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20"/>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20"/>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20"/>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20"/>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20"/>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20"/>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20"/>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20"/>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20"/>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20"/>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20"/>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20"/>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20"/>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20"/>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20"/>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20"/>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20"/>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20"/>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20"/>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20"/>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20"/>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20"/>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20"/>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20"/>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20"/>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20"/>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20"/>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20"/>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20"/>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20"/>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20"/>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20"/>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20"/>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20"/>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20"/>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20"/>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20"/>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20"/>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20"/>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20"/>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20"/>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20"/>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20"/>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20"/>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20"/>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20"/>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20"/>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20"/>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20"/>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20"/>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20"/>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20"/>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20"/>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20"/>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20"/>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20"/>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20"/>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20"/>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20"/>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20"/>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20"/>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20"/>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20"/>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20"/>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20"/>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20"/>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20"/>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20"/>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20"/>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20"/>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20"/>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20"/>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20"/>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20"/>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20"/>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20"/>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20"/>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20"/>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20"/>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20"/>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20"/>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20"/>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20"/>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20"/>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20"/>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20"/>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20"/>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20"/>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20"/>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20"/>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20"/>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20"/>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20"/>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20"/>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20"/>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20"/>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20"/>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20"/>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20"/>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20"/>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20"/>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20"/>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20"/>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20"/>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20"/>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20"/>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20"/>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20"/>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20"/>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20"/>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20"/>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20"/>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20"/>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20"/>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20"/>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20"/>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20"/>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20"/>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20"/>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20"/>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20"/>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20"/>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20"/>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20"/>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20"/>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20"/>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20"/>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20"/>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20"/>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20"/>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20"/>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20"/>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20"/>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20"/>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20"/>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20"/>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20"/>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20"/>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20"/>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20"/>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20"/>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20"/>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20"/>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20"/>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20"/>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20"/>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20"/>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20"/>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20"/>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20"/>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20"/>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20"/>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20"/>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20"/>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20"/>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20"/>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20"/>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20"/>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20"/>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20"/>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20"/>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20"/>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20"/>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20"/>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20"/>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20"/>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20"/>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20"/>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20"/>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20"/>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20"/>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20"/>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20"/>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20"/>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20"/>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20"/>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20"/>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20"/>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20"/>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20"/>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20"/>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20"/>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20"/>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20"/>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20"/>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20"/>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20"/>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20"/>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20"/>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20"/>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20"/>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20"/>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20"/>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20"/>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20"/>
          <p:cNvGrpSpPr/>
          <p:nvPr/>
        </p:nvGrpSpPr>
        <p:grpSpPr>
          <a:xfrm>
            <a:off x="7368682" y="3791166"/>
            <a:ext cx="1775325" cy="1352325"/>
            <a:chOff x="604850" y="299725"/>
            <a:chExt cx="1775325" cy="1352325"/>
          </a:xfrm>
        </p:grpSpPr>
        <p:sp>
          <p:nvSpPr>
            <p:cNvPr id="6624" name="Google Shape;6624;p20"/>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20"/>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20"/>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20"/>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20"/>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20"/>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20"/>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20"/>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20"/>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20"/>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20"/>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20"/>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20"/>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20"/>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20"/>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20"/>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20"/>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20"/>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20"/>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20"/>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20"/>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20"/>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20"/>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20"/>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20"/>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20"/>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20"/>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20"/>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20"/>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20"/>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20"/>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20"/>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20"/>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20"/>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20"/>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20"/>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20"/>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20"/>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20"/>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20"/>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20"/>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20"/>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20"/>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20"/>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20"/>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20"/>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20"/>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20"/>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20"/>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20"/>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20"/>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20"/>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20"/>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20"/>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20"/>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20"/>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20"/>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20"/>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20"/>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20"/>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20"/>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20"/>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20"/>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20"/>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20"/>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20"/>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20"/>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20"/>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20"/>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20"/>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20"/>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20"/>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20"/>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20"/>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20"/>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20"/>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20"/>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20"/>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20"/>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20"/>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20"/>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20"/>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20"/>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20"/>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20"/>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20"/>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20"/>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20"/>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20"/>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20"/>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20"/>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20"/>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20"/>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20"/>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20"/>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20"/>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20"/>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20"/>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20"/>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20"/>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20"/>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20"/>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20"/>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20"/>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20"/>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20"/>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20"/>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20"/>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20"/>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20"/>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20"/>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20"/>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20"/>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20"/>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20"/>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20"/>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20"/>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20"/>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20"/>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20"/>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20"/>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20"/>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20"/>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20"/>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20"/>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20"/>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20"/>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20"/>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20"/>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20"/>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20"/>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20"/>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20"/>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20"/>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20"/>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20"/>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20"/>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20"/>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20"/>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20"/>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20"/>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20"/>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20"/>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20"/>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20"/>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20"/>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20"/>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20"/>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20"/>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20"/>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20"/>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20"/>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20"/>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20"/>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20"/>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20"/>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20"/>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20"/>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20"/>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20"/>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20"/>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20"/>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20"/>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20"/>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20"/>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0"/>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20"/>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20"/>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0"/>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20"/>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20"/>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0"/>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0"/>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0"/>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0"/>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20"/>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20"/>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20"/>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0"/>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0"/>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0"/>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0"/>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0"/>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20"/>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20"/>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0"/>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20"/>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0"/>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20"/>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20"/>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0"/>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20"/>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20"/>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0"/>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0"/>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20"/>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20"/>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0"/>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0"/>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0"/>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0"/>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20"/>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20"/>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0"/>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20"/>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20"/>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20"/>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20"/>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0"/>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20"/>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0"/>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20"/>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20"/>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20"/>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20"/>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0"/>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0"/>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0"/>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0"/>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0"/>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0"/>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0"/>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0"/>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20"/>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20"/>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0"/>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20"/>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20"/>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0"/>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0"/>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0"/>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20"/>
          <p:cNvGrpSpPr/>
          <p:nvPr/>
        </p:nvGrpSpPr>
        <p:grpSpPr>
          <a:xfrm>
            <a:off x="7535208" y="228113"/>
            <a:ext cx="1427433" cy="628775"/>
            <a:chOff x="7488008" y="228113"/>
            <a:chExt cx="1427433" cy="628775"/>
          </a:xfrm>
        </p:grpSpPr>
        <p:sp>
          <p:nvSpPr>
            <p:cNvPr id="6856" name="Google Shape;6856;p20"/>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20"/>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20"/>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0"/>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0"/>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20"/>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20"/>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0"/>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0"/>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0"/>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0"/>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20"/>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20"/>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20"/>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20"/>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20"/>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p:nvPr/>
        </p:nvSpPr>
        <p:spPr>
          <a:xfrm>
            <a:off x="-7400" y="542500"/>
            <a:ext cx="6749400" cy="4058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4876800" y="-650"/>
            <a:ext cx="3695100" cy="462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714250" y="2255046"/>
            <a:ext cx="3403500" cy="67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14250" y="1442021"/>
            <a:ext cx="34035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 name="Google Shape;18;p3"/>
          <p:cNvSpPr txBox="1"/>
          <p:nvPr>
            <p:ph idx="1" type="subTitle"/>
          </p:nvPr>
        </p:nvSpPr>
        <p:spPr>
          <a:xfrm>
            <a:off x="714250" y="2926446"/>
            <a:ext cx="3403500" cy="6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6872" name="Shape 6872"/>
        <p:cNvGrpSpPr/>
        <p:nvPr/>
      </p:nvGrpSpPr>
      <p:grpSpPr>
        <a:xfrm>
          <a:off x="0" y="0"/>
          <a:ext cx="0" cy="0"/>
          <a:chOff x="0" y="0"/>
          <a:chExt cx="0" cy="0"/>
        </a:xfrm>
      </p:grpSpPr>
      <p:sp>
        <p:nvSpPr>
          <p:cNvPr id="6873" name="Google Shape;6873;p21"/>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74" name="Google Shape;6874;p21"/>
          <p:cNvSpPr txBox="1"/>
          <p:nvPr>
            <p:ph idx="2" type="title"/>
          </p:nvPr>
        </p:nvSpPr>
        <p:spPr>
          <a:xfrm>
            <a:off x="720000" y="361572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6875" name="Google Shape;6875;p21"/>
          <p:cNvSpPr txBox="1"/>
          <p:nvPr>
            <p:ph idx="1" type="subTitle"/>
          </p:nvPr>
        </p:nvSpPr>
        <p:spPr>
          <a:xfrm>
            <a:off x="720000" y="4138125"/>
            <a:ext cx="2336400" cy="43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76" name="Google Shape;6876;p21"/>
          <p:cNvSpPr txBox="1"/>
          <p:nvPr>
            <p:ph idx="3" type="title"/>
          </p:nvPr>
        </p:nvSpPr>
        <p:spPr>
          <a:xfrm>
            <a:off x="3403800" y="3176931"/>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6877" name="Google Shape;6877;p21"/>
          <p:cNvSpPr txBox="1"/>
          <p:nvPr>
            <p:ph idx="4" type="subTitle"/>
          </p:nvPr>
        </p:nvSpPr>
        <p:spPr>
          <a:xfrm>
            <a:off x="3403800" y="3704626"/>
            <a:ext cx="2336400" cy="43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78" name="Google Shape;6878;p21"/>
          <p:cNvSpPr txBox="1"/>
          <p:nvPr>
            <p:ph idx="5" type="title"/>
          </p:nvPr>
        </p:nvSpPr>
        <p:spPr>
          <a:xfrm>
            <a:off x="6087600" y="361572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6879" name="Google Shape;6879;p21"/>
          <p:cNvSpPr txBox="1"/>
          <p:nvPr>
            <p:ph idx="6" type="subTitle"/>
          </p:nvPr>
        </p:nvSpPr>
        <p:spPr>
          <a:xfrm>
            <a:off x="6087600" y="4138125"/>
            <a:ext cx="2336400" cy="43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6880" name="Google Shape;6880;p21"/>
          <p:cNvGrpSpPr/>
          <p:nvPr/>
        </p:nvGrpSpPr>
        <p:grpSpPr>
          <a:xfrm flipH="1" rot="-5400000">
            <a:off x="7433675" y="-996132"/>
            <a:ext cx="819625" cy="2604700"/>
            <a:chOff x="-99625" y="0"/>
            <a:chExt cx="819625" cy="2604700"/>
          </a:xfrm>
        </p:grpSpPr>
        <p:grpSp>
          <p:nvGrpSpPr>
            <p:cNvPr id="6881" name="Google Shape;6881;p21"/>
            <p:cNvGrpSpPr/>
            <p:nvPr/>
          </p:nvGrpSpPr>
          <p:grpSpPr>
            <a:xfrm>
              <a:off x="-99625" y="0"/>
              <a:ext cx="819625" cy="2604700"/>
              <a:chOff x="8330575" y="968350"/>
              <a:chExt cx="819625" cy="2604700"/>
            </a:xfrm>
          </p:grpSpPr>
          <p:grpSp>
            <p:nvGrpSpPr>
              <p:cNvPr id="6882" name="Google Shape;6882;p21"/>
              <p:cNvGrpSpPr/>
              <p:nvPr/>
            </p:nvGrpSpPr>
            <p:grpSpPr>
              <a:xfrm flipH="1">
                <a:off x="8330575" y="968350"/>
                <a:ext cx="819625" cy="2008525"/>
                <a:chOff x="9354925" y="936900"/>
                <a:chExt cx="819625" cy="2008525"/>
              </a:xfrm>
            </p:grpSpPr>
            <p:sp>
              <p:nvSpPr>
                <p:cNvPr id="6883" name="Google Shape;6883;p21"/>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21"/>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21"/>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21"/>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21"/>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21"/>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21"/>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21"/>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21"/>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21"/>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21"/>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21"/>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21"/>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21"/>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21"/>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21"/>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21"/>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21"/>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21"/>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21"/>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21"/>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21"/>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21"/>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21"/>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21"/>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21"/>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21"/>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21"/>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21"/>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21"/>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21"/>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21"/>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21"/>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21"/>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21"/>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21"/>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21"/>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21"/>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21"/>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21"/>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21"/>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21"/>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21"/>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21"/>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21"/>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21"/>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21"/>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21"/>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21"/>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21"/>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21"/>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21"/>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21"/>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21"/>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21"/>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21"/>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21"/>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21"/>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21"/>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21"/>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21"/>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21"/>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21"/>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21"/>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21"/>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21"/>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21"/>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21"/>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21"/>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21"/>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21"/>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21"/>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21"/>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21"/>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21"/>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21"/>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21"/>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21"/>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21"/>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21"/>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21"/>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21"/>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21"/>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21"/>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21"/>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21"/>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21"/>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21"/>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21"/>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21"/>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21"/>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21"/>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21"/>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21"/>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21"/>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21"/>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21"/>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21"/>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21"/>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21"/>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3" name="Google Shape;6983;p21"/>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21"/>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21"/>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21"/>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21"/>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21"/>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21"/>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21"/>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21"/>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21"/>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21"/>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21"/>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21"/>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21"/>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21"/>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21"/>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21"/>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21"/>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21"/>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21"/>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21"/>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21"/>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21"/>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21"/>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21"/>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21"/>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21"/>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21"/>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21"/>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21"/>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3" name="Google Shape;7013;p21"/>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21"/>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21"/>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21"/>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21"/>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21"/>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21"/>
          <p:cNvGrpSpPr/>
          <p:nvPr/>
        </p:nvGrpSpPr>
        <p:grpSpPr>
          <a:xfrm>
            <a:off x="282308" y="228113"/>
            <a:ext cx="1427433" cy="628775"/>
            <a:chOff x="7488008" y="228113"/>
            <a:chExt cx="1427433" cy="628775"/>
          </a:xfrm>
        </p:grpSpPr>
        <p:sp>
          <p:nvSpPr>
            <p:cNvPr id="7020" name="Google Shape;7020;p21"/>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21"/>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21"/>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21"/>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21"/>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21"/>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21"/>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21"/>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21"/>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21"/>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21"/>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21"/>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21"/>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21"/>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21"/>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21"/>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7036" name="Shape 7036"/>
        <p:cNvGrpSpPr/>
        <p:nvPr/>
      </p:nvGrpSpPr>
      <p:grpSpPr>
        <a:xfrm>
          <a:off x="0" y="0"/>
          <a:ext cx="0" cy="0"/>
          <a:chOff x="0" y="0"/>
          <a:chExt cx="0" cy="0"/>
        </a:xfrm>
      </p:grpSpPr>
      <p:sp>
        <p:nvSpPr>
          <p:cNvPr id="7037" name="Google Shape;7037;p22"/>
          <p:cNvSpPr txBox="1"/>
          <p:nvPr>
            <p:ph type="title"/>
          </p:nvPr>
        </p:nvSpPr>
        <p:spPr>
          <a:xfrm>
            <a:off x="720000" y="36701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38" name="Google Shape;7038;p22"/>
          <p:cNvSpPr txBox="1"/>
          <p:nvPr>
            <p:ph idx="2" type="title"/>
          </p:nvPr>
        </p:nvSpPr>
        <p:spPr>
          <a:xfrm flipH="1">
            <a:off x="1097053" y="1682850"/>
            <a:ext cx="2867100" cy="399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039" name="Google Shape;7039;p22"/>
          <p:cNvSpPr txBox="1"/>
          <p:nvPr>
            <p:ph idx="1" type="subTitle"/>
          </p:nvPr>
        </p:nvSpPr>
        <p:spPr>
          <a:xfrm flipH="1">
            <a:off x="1097053" y="2006550"/>
            <a:ext cx="2867100" cy="72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040" name="Google Shape;7040;p22"/>
          <p:cNvSpPr txBox="1"/>
          <p:nvPr>
            <p:ph idx="3" type="title"/>
          </p:nvPr>
        </p:nvSpPr>
        <p:spPr>
          <a:xfrm flipH="1">
            <a:off x="5179872" y="1682850"/>
            <a:ext cx="2867100" cy="3999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041" name="Google Shape;7041;p22"/>
          <p:cNvSpPr txBox="1"/>
          <p:nvPr>
            <p:ph idx="4" type="subTitle"/>
          </p:nvPr>
        </p:nvSpPr>
        <p:spPr>
          <a:xfrm flipH="1">
            <a:off x="5179874" y="2006550"/>
            <a:ext cx="2867100" cy="72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042" name="Google Shape;7042;p22"/>
          <p:cNvSpPr txBox="1"/>
          <p:nvPr>
            <p:ph idx="5" type="title"/>
          </p:nvPr>
        </p:nvSpPr>
        <p:spPr>
          <a:xfrm flipH="1">
            <a:off x="1097053" y="3548298"/>
            <a:ext cx="2867100" cy="399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043" name="Google Shape;7043;p22"/>
          <p:cNvSpPr txBox="1"/>
          <p:nvPr>
            <p:ph idx="6" type="subTitle"/>
          </p:nvPr>
        </p:nvSpPr>
        <p:spPr>
          <a:xfrm flipH="1">
            <a:off x="1097053" y="3871998"/>
            <a:ext cx="2867100" cy="72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044" name="Google Shape;7044;p22"/>
          <p:cNvSpPr txBox="1"/>
          <p:nvPr>
            <p:ph idx="7" type="title"/>
          </p:nvPr>
        </p:nvSpPr>
        <p:spPr>
          <a:xfrm flipH="1">
            <a:off x="5179872" y="3548298"/>
            <a:ext cx="2867100" cy="3999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045" name="Google Shape;7045;p22"/>
          <p:cNvSpPr txBox="1"/>
          <p:nvPr>
            <p:ph idx="8" type="subTitle"/>
          </p:nvPr>
        </p:nvSpPr>
        <p:spPr>
          <a:xfrm flipH="1">
            <a:off x="5179874" y="3871998"/>
            <a:ext cx="2867100" cy="72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7046" name="Google Shape;7046;p22"/>
          <p:cNvGrpSpPr/>
          <p:nvPr/>
        </p:nvGrpSpPr>
        <p:grpSpPr>
          <a:xfrm rot="10800000">
            <a:off x="-5" y="-9"/>
            <a:ext cx="1775325" cy="1352325"/>
            <a:chOff x="604850" y="299725"/>
            <a:chExt cx="1775325" cy="1352325"/>
          </a:xfrm>
        </p:grpSpPr>
        <p:sp>
          <p:nvSpPr>
            <p:cNvPr id="7047" name="Google Shape;7047;p22"/>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22"/>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22"/>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22"/>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22"/>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22"/>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22"/>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22"/>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22"/>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22"/>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22"/>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22"/>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22"/>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22"/>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22"/>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22"/>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22"/>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22"/>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22"/>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22"/>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22"/>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22"/>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22"/>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22"/>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22"/>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22"/>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22"/>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22"/>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22"/>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22"/>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22"/>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22"/>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22"/>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22"/>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22"/>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22"/>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22"/>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22"/>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22"/>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22"/>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22"/>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22"/>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22"/>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22"/>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2"/>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2"/>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2"/>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2"/>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2"/>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2"/>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2"/>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22"/>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22"/>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22"/>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2"/>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2"/>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2"/>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2"/>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2"/>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2"/>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22"/>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22"/>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2"/>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2"/>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2"/>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2"/>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2"/>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2"/>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2"/>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2"/>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2"/>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2"/>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2"/>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2"/>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2"/>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22"/>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2"/>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22"/>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22"/>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22"/>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22"/>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2"/>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2"/>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22"/>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22"/>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22"/>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22"/>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22"/>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2"/>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2"/>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22"/>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2"/>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2"/>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2"/>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2"/>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22"/>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22"/>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2"/>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22"/>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22"/>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22"/>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2"/>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22"/>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22"/>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2"/>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2"/>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2"/>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2"/>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2"/>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22"/>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22"/>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2"/>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2"/>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22"/>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22"/>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22"/>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2"/>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22"/>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22"/>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22"/>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22"/>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22"/>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22"/>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22"/>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22"/>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22"/>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22"/>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22"/>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22"/>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22"/>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22"/>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22"/>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22"/>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22"/>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22"/>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22"/>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22"/>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22"/>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22"/>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22"/>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22"/>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22"/>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22"/>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22"/>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22"/>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22"/>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22"/>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22"/>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22"/>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22"/>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22"/>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22"/>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22"/>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22"/>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22"/>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22"/>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22"/>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22"/>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22"/>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22"/>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22"/>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22"/>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22"/>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22"/>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22"/>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22"/>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22"/>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22"/>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22"/>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22"/>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22"/>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22"/>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22"/>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22"/>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22"/>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22"/>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22"/>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22"/>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22"/>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22"/>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22"/>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22"/>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22"/>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22"/>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22"/>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22"/>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22"/>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22"/>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22"/>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22"/>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22"/>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22"/>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22"/>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22"/>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22"/>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22"/>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22"/>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22"/>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22"/>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22"/>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22"/>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22"/>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22"/>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22"/>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22"/>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22"/>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22"/>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22"/>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22"/>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22"/>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22"/>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22"/>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22"/>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22"/>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22"/>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22"/>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22"/>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22"/>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22"/>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22"/>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22"/>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22"/>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22"/>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22"/>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22"/>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22"/>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22"/>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22"/>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22"/>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22"/>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22"/>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22"/>
          <p:cNvGrpSpPr/>
          <p:nvPr/>
        </p:nvGrpSpPr>
        <p:grpSpPr>
          <a:xfrm>
            <a:off x="7446158" y="387138"/>
            <a:ext cx="1427433" cy="628775"/>
            <a:chOff x="7488008" y="228113"/>
            <a:chExt cx="1427433" cy="628775"/>
          </a:xfrm>
        </p:grpSpPr>
        <p:sp>
          <p:nvSpPr>
            <p:cNvPr id="7279" name="Google Shape;7279;p22"/>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22"/>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22"/>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22"/>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22"/>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22"/>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22"/>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22"/>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22"/>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22"/>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22"/>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22"/>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22"/>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22"/>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22"/>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22"/>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22"/>
          <p:cNvGrpSpPr/>
          <p:nvPr/>
        </p:nvGrpSpPr>
        <p:grpSpPr>
          <a:xfrm flipH="1" rot="-5400000">
            <a:off x="-992175" y="3629618"/>
            <a:ext cx="819625" cy="2604700"/>
            <a:chOff x="-99625" y="0"/>
            <a:chExt cx="819625" cy="2604700"/>
          </a:xfrm>
        </p:grpSpPr>
        <p:grpSp>
          <p:nvGrpSpPr>
            <p:cNvPr id="7296" name="Google Shape;7296;p22"/>
            <p:cNvGrpSpPr/>
            <p:nvPr/>
          </p:nvGrpSpPr>
          <p:grpSpPr>
            <a:xfrm>
              <a:off x="-99625" y="0"/>
              <a:ext cx="819625" cy="2604700"/>
              <a:chOff x="8330575" y="968350"/>
              <a:chExt cx="819625" cy="2604700"/>
            </a:xfrm>
          </p:grpSpPr>
          <p:grpSp>
            <p:nvGrpSpPr>
              <p:cNvPr id="7297" name="Google Shape;7297;p22"/>
              <p:cNvGrpSpPr/>
              <p:nvPr/>
            </p:nvGrpSpPr>
            <p:grpSpPr>
              <a:xfrm flipH="1">
                <a:off x="8330575" y="968350"/>
                <a:ext cx="819625" cy="2008525"/>
                <a:chOff x="9354925" y="936900"/>
                <a:chExt cx="819625" cy="2008525"/>
              </a:xfrm>
            </p:grpSpPr>
            <p:sp>
              <p:nvSpPr>
                <p:cNvPr id="7298" name="Google Shape;7298;p22"/>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22"/>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22"/>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22"/>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22"/>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22"/>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22"/>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22"/>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22"/>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22"/>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22"/>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22"/>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22"/>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22"/>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22"/>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22"/>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22"/>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22"/>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22"/>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22"/>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22"/>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22"/>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22"/>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22"/>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22"/>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22"/>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22"/>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22"/>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22"/>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22"/>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22"/>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22"/>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22"/>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22"/>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22"/>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22"/>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22"/>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22"/>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22"/>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22"/>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22"/>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22"/>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22"/>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22"/>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22"/>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22"/>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22"/>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22"/>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22"/>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22"/>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22"/>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22"/>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22"/>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22"/>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22"/>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22"/>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22"/>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22"/>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22"/>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22"/>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22"/>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22"/>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22"/>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22"/>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22"/>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22"/>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22"/>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22"/>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22"/>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22"/>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22"/>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22"/>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22"/>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22"/>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22"/>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22"/>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22"/>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22"/>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22"/>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22"/>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22"/>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22"/>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22"/>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22"/>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22"/>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22"/>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22"/>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22"/>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22"/>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22"/>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22"/>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22"/>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22"/>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22"/>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22"/>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22"/>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22"/>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22"/>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22"/>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22"/>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8" name="Google Shape;7398;p22"/>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22"/>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22"/>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22"/>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22"/>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22"/>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22"/>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22"/>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22"/>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22"/>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22"/>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22"/>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22"/>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22"/>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22"/>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22"/>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22"/>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22"/>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22"/>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22"/>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22"/>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22"/>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22"/>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22"/>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22"/>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22"/>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22"/>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22"/>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22"/>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22"/>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8" name="Google Shape;7428;p22"/>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22"/>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22"/>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22"/>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22"/>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22"/>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7434" name="Shape 7434"/>
        <p:cNvGrpSpPr/>
        <p:nvPr/>
      </p:nvGrpSpPr>
      <p:grpSpPr>
        <a:xfrm>
          <a:off x="0" y="0"/>
          <a:ext cx="0" cy="0"/>
          <a:chOff x="0" y="0"/>
          <a:chExt cx="0" cy="0"/>
        </a:xfrm>
      </p:grpSpPr>
      <p:sp>
        <p:nvSpPr>
          <p:cNvPr id="7435" name="Google Shape;7435;p23"/>
          <p:cNvSpPr txBox="1"/>
          <p:nvPr>
            <p:ph type="title"/>
          </p:nvPr>
        </p:nvSpPr>
        <p:spPr>
          <a:xfrm>
            <a:off x="720000" y="36701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36" name="Google Shape;7436;p23"/>
          <p:cNvSpPr txBox="1"/>
          <p:nvPr>
            <p:ph idx="2" type="title"/>
          </p:nvPr>
        </p:nvSpPr>
        <p:spPr>
          <a:xfrm>
            <a:off x="720000" y="1841949"/>
            <a:ext cx="23055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437" name="Google Shape;7437;p23"/>
          <p:cNvSpPr txBox="1"/>
          <p:nvPr>
            <p:ph idx="1" type="subTitle"/>
          </p:nvPr>
        </p:nvSpPr>
        <p:spPr>
          <a:xfrm>
            <a:off x="720000" y="21814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438" name="Google Shape;7438;p23"/>
          <p:cNvSpPr txBox="1"/>
          <p:nvPr>
            <p:ph idx="3" type="title"/>
          </p:nvPr>
        </p:nvSpPr>
        <p:spPr>
          <a:xfrm>
            <a:off x="3419271" y="1841949"/>
            <a:ext cx="23055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439" name="Google Shape;7439;p23"/>
          <p:cNvSpPr txBox="1"/>
          <p:nvPr>
            <p:ph idx="4" type="subTitle"/>
          </p:nvPr>
        </p:nvSpPr>
        <p:spPr>
          <a:xfrm>
            <a:off x="3419271" y="21814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440" name="Google Shape;7440;p23"/>
          <p:cNvSpPr txBox="1"/>
          <p:nvPr>
            <p:ph idx="5" type="title"/>
          </p:nvPr>
        </p:nvSpPr>
        <p:spPr>
          <a:xfrm>
            <a:off x="720000" y="3781958"/>
            <a:ext cx="23055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441" name="Google Shape;7441;p23"/>
          <p:cNvSpPr txBox="1"/>
          <p:nvPr>
            <p:ph idx="6" type="subTitle"/>
          </p:nvPr>
        </p:nvSpPr>
        <p:spPr>
          <a:xfrm>
            <a:off x="720000" y="4116458"/>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442" name="Google Shape;7442;p23"/>
          <p:cNvSpPr txBox="1"/>
          <p:nvPr>
            <p:ph idx="7" type="title"/>
          </p:nvPr>
        </p:nvSpPr>
        <p:spPr>
          <a:xfrm>
            <a:off x="3419271" y="3781958"/>
            <a:ext cx="23055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443" name="Google Shape;7443;p23"/>
          <p:cNvSpPr txBox="1"/>
          <p:nvPr>
            <p:ph idx="8" type="subTitle"/>
          </p:nvPr>
        </p:nvSpPr>
        <p:spPr>
          <a:xfrm>
            <a:off x="3419271" y="4116458"/>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444" name="Google Shape;7444;p23"/>
          <p:cNvSpPr txBox="1"/>
          <p:nvPr>
            <p:ph idx="9" type="title"/>
          </p:nvPr>
        </p:nvSpPr>
        <p:spPr>
          <a:xfrm>
            <a:off x="6118549" y="1841949"/>
            <a:ext cx="23055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445" name="Google Shape;7445;p23"/>
          <p:cNvSpPr txBox="1"/>
          <p:nvPr>
            <p:ph idx="13" type="subTitle"/>
          </p:nvPr>
        </p:nvSpPr>
        <p:spPr>
          <a:xfrm>
            <a:off x="6118549" y="21814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446" name="Google Shape;7446;p23"/>
          <p:cNvSpPr txBox="1"/>
          <p:nvPr>
            <p:ph idx="14" type="title"/>
          </p:nvPr>
        </p:nvSpPr>
        <p:spPr>
          <a:xfrm>
            <a:off x="6118549" y="3781958"/>
            <a:ext cx="23055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447" name="Google Shape;7447;p23"/>
          <p:cNvSpPr txBox="1"/>
          <p:nvPr>
            <p:ph idx="15" type="subTitle"/>
          </p:nvPr>
        </p:nvSpPr>
        <p:spPr>
          <a:xfrm>
            <a:off x="6118549" y="4116458"/>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7448" name="Google Shape;7448;p23"/>
          <p:cNvGrpSpPr/>
          <p:nvPr/>
        </p:nvGrpSpPr>
        <p:grpSpPr>
          <a:xfrm flipH="1">
            <a:off x="7358957" y="272188"/>
            <a:ext cx="1427433" cy="628775"/>
            <a:chOff x="7488008" y="228113"/>
            <a:chExt cx="1427433" cy="628775"/>
          </a:xfrm>
        </p:grpSpPr>
        <p:sp>
          <p:nvSpPr>
            <p:cNvPr id="7449" name="Google Shape;7449;p23"/>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23"/>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23"/>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23"/>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23"/>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23"/>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23"/>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23"/>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23"/>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23"/>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23"/>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23"/>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23"/>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23"/>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23"/>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23"/>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23"/>
          <p:cNvGrpSpPr/>
          <p:nvPr/>
        </p:nvGrpSpPr>
        <p:grpSpPr>
          <a:xfrm flipH="1" rot="10800000">
            <a:off x="-107327" y="-7"/>
            <a:ext cx="819625" cy="2604700"/>
            <a:chOff x="-99625" y="0"/>
            <a:chExt cx="819625" cy="2604700"/>
          </a:xfrm>
        </p:grpSpPr>
        <p:grpSp>
          <p:nvGrpSpPr>
            <p:cNvPr id="7466" name="Google Shape;7466;p23"/>
            <p:cNvGrpSpPr/>
            <p:nvPr/>
          </p:nvGrpSpPr>
          <p:grpSpPr>
            <a:xfrm>
              <a:off x="-99625" y="0"/>
              <a:ext cx="819625" cy="2604700"/>
              <a:chOff x="8330575" y="968350"/>
              <a:chExt cx="819625" cy="2604700"/>
            </a:xfrm>
          </p:grpSpPr>
          <p:grpSp>
            <p:nvGrpSpPr>
              <p:cNvPr id="7467" name="Google Shape;7467;p23"/>
              <p:cNvGrpSpPr/>
              <p:nvPr/>
            </p:nvGrpSpPr>
            <p:grpSpPr>
              <a:xfrm flipH="1">
                <a:off x="8330575" y="968350"/>
                <a:ext cx="819625" cy="2008525"/>
                <a:chOff x="9354925" y="936900"/>
                <a:chExt cx="819625" cy="2008525"/>
              </a:xfrm>
            </p:grpSpPr>
            <p:sp>
              <p:nvSpPr>
                <p:cNvPr id="7468" name="Google Shape;7468;p23"/>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23"/>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23"/>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23"/>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23"/>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23"/>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23"/>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23"/>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23"/>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23"/>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23"/>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23"/>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23"/>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23"/>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23"/>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23"/>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23"/>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23"/>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23"/>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23"/>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23"/>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23"/>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23"/>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23"/>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23"/>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23"/>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23"/>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23"/>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23"/>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23"/>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23"/>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23"/>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23"/>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23"/>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23"/>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23"/>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23"/>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23"/>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23"/>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23"/>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23"/>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23"/>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23"/>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23"/>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23"/>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23"/>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23"/>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23"/>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23"/>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23"/>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23"/>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23"/>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23"/>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23"/>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23"/>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23"/>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23"/>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23"/>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23"/>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23"/>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23"/>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23"/>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23"/>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23"/>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23"/>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23"/>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23"/>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23"/>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23"/>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23"/>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23"/>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23"/>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23"/>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23"/>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23"/>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23"/>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23"/>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23"/>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23"/>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23"/>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23"/>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23"/>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23"/>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23"/>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23"/>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23"/>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23"/>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23"/>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23"/>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23"/>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23"/>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23"/>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23"/>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23"/>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23"/>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23"/>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23"/>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23"/>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23"/>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23"/>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8" name="Google Shape;7568;p23"/>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23"/>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23"/>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23"/>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23"/>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23"/>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23"/>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23"/>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23"/>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23"/>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23"/>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23"/>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23"/>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23"/>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23"/>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23"/>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23"/>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23"/>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23"/>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23"/>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23"/>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23"/>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23"/>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23"/>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23"/>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23"/>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23"/>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23"/>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23"/>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23"/>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8" name="Google Shape;7598;p23"/>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23"/>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23"/>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23"/>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23"/>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23"/>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accent1"/>
        </a:solidFill>
      </p:bgPr>
    </p:bg>
    <p:spTree>
      <p:nvGrpSpPr>
        <p:cNvPr id="7604" name="Shape 7604"/>
        <p:cNvGrpSpPr/>
        <p:nvPr/>
      </p:nvGrpSpPr>
      <p:grpSpPr>
        <a:xfrm>
          <a:off x="0" y="0"/>
          <a:ext cx="0" cy="0"/>
          <a:chOff x="0" y="0"/>
          <a:chExt cx="0" cy="0"/>
        </a:xfrm>
      </p:grpSpPr>
      <p:sp>
        <p:nvSpPr>
          <p:cNvPr id="7605" name="Google Shape;7605;p24"/>
          <p:cNvSpPr txBox="1"/>
          <p:nvPr>
            <p:ph hasCustomPrompt="1" type="title"/>
          </p:nvPr>
        </p:nvSpPr>
        <p:spPr>
          <a:xfrm>
            <a:off x="2273850" y="540000"/>
            <a:ext cx="45963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7606" name="Google Shape;7606;p24"/>
          <p:cNvSpPr txBox="1"/>
          <p:nvPr>
            <p:ph idx="1" type="subTitle"/>
          </p:nvPr>
        </p:nvSpPr>
        <p:spPr>
          <a:xfrm>
            <a:off x="2273850" y="1368301"/>
            <a:ext cx="4596300" cy="32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607" name="Google Shape;7607;p24"/>
          <p:cNvSpPr txBox="1"/>
          <p:nvPr>
            <p:ph hasCustomPrompt="1" idx="2" type="title"/>
          </p:nvPr>
        </p:nvSpPr>
        <p:spPr>
          <a:xfrm>
            <a:off x="2273850" y="1938350"/>
            <a:ext cx="45963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7608" name="Google Shape;7608;p24"/>
          <p:cNvSpPr txBox="1"/>
          <p:nvPr>
            <p:ph idx="3" type="subTitle"/>
          </p:nvPr>
        </p:nvSpPr>
        <p:spPr>
          <a:xfrm>
            <a:off x="2273850" y="2766830"/>
            <a:ext cx="4596300" cy="32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609" name="Google Shape;7609;p24"/>
          <p:cNvSpPr txBox="1"/>
          <p:nvPr>
            <p:ph hasCustomPrompt="1" idx="4" type="title"/>
          </p:nvPr>
        </p:nvSpPr>
        <p:spPr>
          <a:xfrm>
            <a:off x="2273850" y="3452297"/>
            <a:ext cx="45963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7610" name="Google Shape;7610;p24"/>
          <p:cNvSpPr txBox="1"/>
          <p:nvPr>
            <p:ph idx="5" type="subTitle"/>
          </p:nvPr>
        </p:nvSpPr>
        <p:spPr>
          <a:xfrm>
            <a:off x="2273850" y="4280725"/>
            <a:ext cx="4596300" cy="32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7611" name="Google Shape;7611;p24"/>
          <p:cNvGrpSpPr/>
          <p:nvPr/>
        </p:nvGrpSpPr>
        <p:grpSpPr>
          <a:xfrm>
            <a:off x="282308" y="228113"/>
            <a:ext cx="1427433" cy="628775"/>
            <a:chOff x="7488008" y="228113"/>
            <a:chExt cx="1427433" cy="628775"/>
          </a:xfrm>
        </p:grpSpPr>
        <p:sp>
          <p:nvSpPr>
            <p:cNvPr id="7612" name="Google Shape;7612;p24"/>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24"/>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24"/>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24"/>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24"/>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24"/>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24"/>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24"/>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24"/>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24"/>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24"/>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24"/>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24"/>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24"/>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24"/>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24"/>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24"/>
          <p:cNvGrpSpPr/>
          <p:nvPr/>
        </p:nvGrpSpPr>
        <p:grpSpPr>
          <a:xfrm>
            <a:off x="7368682" y="3791166"/>
            <a:ext cx="1775325" cy="1352325"/>
            <a:chOff x="604850" y="299725"/>
            <a:chExt cx="1775325" cy="1352325"/>
          </a:xfrm>
        </p:grpSpPr>
        <p:sp>
          <p:nvSpPr>
            <p:cNvPr id="7629" name="Google Shape;7629;p24"/>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24"/>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24"/>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24"/>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24"/>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24"/>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24"/>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24"/>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24"/>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24"/>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24"/>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24"/>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24"/>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24"/>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24"/>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24"/>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24"/>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24"/>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24"/>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24"/>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24"/>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24"/>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24"/>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24"/>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24"/>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24"/>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24"/>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24"/>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24"/>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24"/>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24"/>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24"/>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24"/>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24"/>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24"/>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24"/>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24"/>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24"/>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24"/>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24"/>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24"/>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24"/>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24"/>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24"/>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24"/>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24"/>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24"/>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24"/>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24"/>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24"/>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24"/>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24"/>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24"/>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24"/>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24"/>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24"/>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24"/>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24"/>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24"/>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24"/>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24"/>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24"/>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24"/>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24"/>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24"/>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24"/>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24"/>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24"/>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24"/>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24"/>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24"/>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24"/>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24"/>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24"/>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24"/>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24"/>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24"/>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24"/>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24"/>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24"/>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24"/>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24"/>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24"/>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24"/>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24"/>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24"/>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24"/>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24"/>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24"/>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24"/>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24"/>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24"/>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24"/>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24"/>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24"/>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24"/>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24"/>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24"/>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24"/>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24"/>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24"/>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24"/>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24"/>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24"/>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24"/>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24"/>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24"/>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24"/>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24"/>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24"/>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24"/>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24"/>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24"/>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24"/>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24"/>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24"/>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24"/>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24"/>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24"/>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24"/>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24"/>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24"/>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24"/>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24"/>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24"/>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24"/>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24"/>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24"/>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24"/>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24"/>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24"/>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24"/>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24"/>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24"/>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24"/>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24"/>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24"/>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24"/>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24"/>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24"/>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24"/>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24"/>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24"/>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24"/>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24"/>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24"/>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24"/>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24"/>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24"/>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24"/>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24"/>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24"/>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24"/>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24"/>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24"/>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24"/>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24"/>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24"/>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24"/>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24"/>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24"/>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24"/>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24"/>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24"/>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24"/>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24"/>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24"/>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24"/>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24"/>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24"/>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24"/>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24"/>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24"/>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24"/>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24"/>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24"/>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24"/>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24"/>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24"/>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24"/>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24"/>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24"/>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24"/>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24"/>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24"/>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24"/>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24"/>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24"/>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24"/>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24"/>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24"/>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24"/>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24"/>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24"/>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24"/>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24"/>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24"/>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24"/>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24"/>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24"/>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24"/>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24"/>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24"/>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24"/>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24"/>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24"/>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24"/>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24"/>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24"/>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24"/>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24"/>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24"/>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24"/>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24"/>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24"/>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24"/>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24"/>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24"/>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24"/>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24"/>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24"/>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24"/>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24"/>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24"/>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24"/>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24"/>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24"/>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24"/>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24"/>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24"/>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24"/>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24"/>
          <p:cNvGrpSpPr/>
          <p:nvPr/>
        </p:nvGrpSpPr>
        <p:grpSpPr>
          <a:xfrm rot="10800000">
            <a:off x="7368664" y="-18401"/>
            <a:ext cx="2685219" cy="778382"/>
            <a:chOff x="6490039" y="4403695"/>
            <a:chExt cx="2685219" cy="778382"/>
          </a:xfrm>
        </p:grpSpPr>
        <p:sp>
          <p:nvSpPr>
            <p:cNvPr id="7861" name="Google Shape;7861;p24"/>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24"/>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24"/>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24"/>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24"/>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24"/>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24"/>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24"/>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24"/>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24"/>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24"/>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24"/>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24"/>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24"/>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24"/>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24"/>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24"/>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24"/>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24"/>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24"/>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24"/>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24"/>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24"/>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24"/>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24"/>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24"/>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24"/>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4"/>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24"/>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24"/>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24"/>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24"/>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24"/>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24"/>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24"/>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24"/>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24"/>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24"/>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24"/>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24"/>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24"/>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24"/>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24"/>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24"/>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24"/>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4"/>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24"/>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24"/>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24"/>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24"/>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24"/>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24"/>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24"/>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24"/>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24"/>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24"/>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24"/>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24"/>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24"/>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24"/>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24"/>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24"/>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24"/>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24"/>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24"/>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24"/>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24"/>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24"/>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24"/>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24"/>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24"/>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24"/>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24"/>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24"/>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24"/>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24"/>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24"/>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24"/>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24"/>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24"/>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24"/>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24"/>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24"/>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24"/>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24"/>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24"/>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24"/>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24"/>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24"/>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24"/>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24"/>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24"/>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24"/>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24"/>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24"/>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24"/>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24"/>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24"/>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24"/>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24"/>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24"/>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24"/>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24"/>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24"/>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24"/>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24"/>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24"/>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24"/>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24"/>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24"/>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24"/>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24"/>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24"/>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24"/>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24"/>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24"/>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24"/>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24"/>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24"/>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24"/>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24"/>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24"/>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24"/>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24"/>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24"/>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24"/>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24"/>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24"/>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24"/>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24"/>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24"/>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24"/>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24"/>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24"/>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24"/>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24"/>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24"/>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24"/>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24"/>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24"/>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24"/>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24"/>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24"/>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24"/>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24"/>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24"/>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24"/>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24"/>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24"/>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24"/>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24"/>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24"/>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24"/>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24"/>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24"/>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24"/>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24"/>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24"/>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24"/>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24"/>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24"/>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24"/>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24"/>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24"/>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24"/>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24"/>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24"/>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24"/>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24"/>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24"/>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24"/>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24"/>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24"/>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24"/>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24"/>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24"/>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24"/>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24"/>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24"/>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24"/>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24"/>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24"/>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24"/>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24"/>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24"/>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24"/>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24"/>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24"/>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24"/>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24"/>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24"/>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24"/>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24"/>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24"/>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24"/>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24"/>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24"/>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24"/>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24"/>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24"/>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24"/>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24"/>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24"/>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24"/>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24"/>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24"/>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24"/>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24"/>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24"/>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24"/>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24"/>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24"/>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24"/>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24"/>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24"/>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24"/>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24"/>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24"/>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24"/>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24"/>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24"/>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24"/>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24"/>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24"/>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24"/>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24"/>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24"/>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24"/>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24"/>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24"/>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24"/>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24"/>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24"/>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24"/>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24"/>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24"/>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24"/>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24"/>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24"/>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24"/>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24"/>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24"/>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24"/>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24"/>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24"/>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24"/>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24"/>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24"/>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24"/>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24"/>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24"/>
          <p:cNvGrpSpPr/>
          <p:nvPr/>
        </p:nvGrpSpPr>
        <p:grpSpPr>
          <a:xfrm>
            <a:off x="-2214187" y="4550125"/>
            <a:ext cx="4592988" cy="593375"/>
            <a:chOff x="4571988" y="0"/>
            <a:chExt cx="4592988" cy="593375"/>
          </a:xfrm>
        </p:grpSpPr>
        <p:sp>
          <p:nvSpPr>
            <p:cNvPr id="8112" name="Google Shape;8112;p24"/>
            <p:cNvSpPr/>
            <p:nvPr/>
          </p:nvSpPr>
          <p:spPr>
            <a:xfrm flipH="1" rot="-5400000">
              <a:off x="4639513"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24"/>
            <p:cNvSpPr/>
            <p:nvPr/>
          </p:nvSpPr>
          <p:spPr>
            <a:xfrm flipH="1" rot="-5400000">
              <a:off x="5496888"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24"/>
            <p:cNvSpPr/>
            <p:nvPr/>
          </p:nvSpPr>
          <p:spPr>
            <a:xfrm flipH="1" rot="-5400000">
              <a:off x="5285138"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24"/>
            <p:cNvSpPr/>
            <p:nvPr/>
          </p:nvSpPr>
          <p:spPr>
            <a:xfrm flipH="1" rot="-5400000">
              <a:off x="4714825"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24"/>
            <p:cNvSpPr/>
            <p:nvPr/>
          </p:nvSpPr>
          <p:spPr>
            <a:xfrm flipH="1" rot="-5400000">
              <a:off x="6072863"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24"/>
            <p:cNvSpPr/>
            <p:nvPr/>
          </p:nvSpPr>
          <p:spPr>
            <a:xfrm flipH="1" rot="-5400000">
              <a:off x="6013225"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24"/>
            <p:cNvSpPr/>
            <p:nvPr/>
          </p:nvSpPr>
          <p:spPr>
            <a:xfrm flipH="1" rot="-5400000">
              <a:off x="6241013"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24"/>
            <p:cNvSpPr/>
            <p:nvPr/>
          </p:nvSpPr>
          <p:spPr>
            <a:xfrm flipH="1" rot="-5400000">
              <a:off x="5028575"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24"/>
            <p:cNvSpPr/>
            <p:nvPr/>
          </p:nvSpPr>
          <p:spPr>
            <a:xfrm flipH="1" rot="-5400000">
              <a:off x="6359200"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24"/>
            <p:cNvSpPr/>
            <p:nvPr/>
          </p:nvSpPr>
          <p:spPr>
            <a:xfrm flipH="1" rot="-5400000">
              <a:off x="5810325"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24"/>
            <p:cNvSpPr/>
            <p:nvPr/>
          </p:nvSpPr>
          <p:spPr>
            <a:xfrm flipH="1" rot="-5400000">
              <a:off x="6789600" y="339425"/>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24"/>
            <p:cNvSpPr/>
            <p:nvPr/>
          </p:nvSpPr>
          <p:spPr>
            <a:xfrm flipH="1" rot="-5400000">
              <a:off x="6809638" y="203275"/>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24"/>
            <p:cNvSpPr/>
            <p:nvPr/>
          </p:nvSpPr>
          <p:spPr>
            <a:xfrm flipH="1" rot="-5400000">
              <a:off x="6589738" y="186513"/>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24"/>
            <p:cNvSpPr/>
            <p:nvPr/>
          </p:nvSpPr>
          <p:spPr>
            <a:xfrm flipH="1" rot="-5400000">
              <a:off x="7959963" y="59100"/>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24"/>
            <p:cNvSpPr/>
            <p:nvPr/>
          </p:nvSpPr>
          <p:spPr>
            <a:xfrm flipH="1" rot="-5400000">
              <a:off x="6989150" y="371288"/>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24"/>
            <p:cNvSpPr/>
            <p:nvPr/>
          </p:nvSpPr>
          <p:spPr>
            <a:xfrm flipH="1" rot="-5400000">
              <a:off x="5366725" y="73263"/>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24"/>
            <p:cNvSpPr/>
            <p:nvPr/>
          </p:nvSpPr>
          <p:spPr>
            <a:xfrm flipH="1" rot="-5400000">
              <a:off x="7230738"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24"/>
            <p:cNvSpPr/>
            <p:nvPr/>
          </p:nvSpPr>
          <p:spPr>
            <a:xfrm flipH="1" rot="-5400000">
              <a:off x="8088113"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24"/>
            <p:cNvSpPr/>
            <p:nvPr/>
          </p:nvSpPr>
          <p:spPr>
            <a:xfrm flipH="1" rot="-5400000">
              <a:off x="7876363"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24"/>
            <p:cNvSpPr/>
            <p:nvPr/>
          </p:nvSpPr>
          <p:spPr>
            <a:xfrm flipH="1" rot="-5400000">
              <a:off x="7306050"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24"/>
            <p:cNvSpPr/>
            <p:nvPr/>
          </p:nvSpPr>
          <p:spPr>
            <a:xfrm flipH="1" rot="-5400000">
              <a:off x="8664088"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24"/>
            <p:cNvSpPr/>
            <p:nvPr/>
          </p:nvSpPr>
          <p:spPr>
            <a:xfrm flipH="1" rot="-5400000">
              <a:off x="8604450"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24"/>
            <p:cNvSpPr/>
            <p:nvPr/>
          </p:nvSpPr>
          <p:spPr>
            <a:xfrm flipH="1" rot="-5400000">
              <a:off x="8832238"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24"/>
            <p:cNvSpPr/>
            <p:nvPr/>
          </p:nvSpPr>
          <p:spPr>
            <a:xfrm flipH="1" rot="-5400000">
              <a:off x="7619800"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24"/>
            <p:cNvSpPr/>
            <p:nvPr/>
          </p:nvSpPr>
          <p:spPr>
            <a:xfrm flipH="1" rot="-5400000">
              <a:off x="8950425"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24"/>
            <p:cNvSpPr/>
            <p:nvPr/>
          </p:nvSpPr>
          <p:spPr>
            <a:xfrm flipH="1" rot="-5400000">
              <a:off x="8401550"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8" name="Google Shape;8138;p24"/>
            <p:cNvGrpSpPr/>
            <p:nvPr/>
          </p:nvGrpSpPr>
          <p:grpSpPr>
            <a:xfrm>
              <a:off x="4571988" y="0"/>
              <a:ext cx="4592988" cy="593375"/>
              <a:chOff x="4571988" y="0"/>
              <a:chExt cx="4592988" cy="593375"/>
            </a:xfrm>
          </p:grpSpPr>
          <p:sp>
            <p:nvSpPr>
              <p:cNvPr id="8139" name="Google Shape;8139;p24"/>
              <p:cNvSpPr/>
              <p:nvPr/>
            </p:nvSpPr>
            <p:spPr>
              <a:xfrm flipH="1" rot="-5400000">
                <a:off x="4562025"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24"/>
              <p:cNvSpPr/>
              <p:nvPr/>
            </p:nvSpPr>
            <p:spPr>
              <a:xfrm flipH="1" rot="-5400000">
                <a:off x="4563550"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24"/>
              <p:cNvSpPr/>
              <p:nvPr/>
            </p:nvSpPr>
            <p:spPr>
              <a:xfrm flipH="1" rot="-5400000">
                <a:off x="4561988"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24"/>
              <p:cNvSpPr/>
              <p:nvPr/>
            </p:nvSpPr>
            <p:spPr>
              <a:xfrm flipH="1" rot="-5400000">
                <a:off x="4559150"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24"/>
              <p:cNvSpPr/>
              <p:nvPr/>
            </p:nvSpPr>
            <p:spPr>
              <a:xfrm flipH="1" rot="-5400000">
                <a:off x="4614363"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24"/>
              <p:cNvSpPr/>
              <p:nvPr/>
            </p:nvSpPr>
            <p:spPr>
              <a:xfrm flipH="1" rot="-5400000">
                <a:off x="4698950"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24"/>
              <p:cNvSpPr/>
              <p:nvPr/>
            </p:nvSpPr>
            <p:spPr>
              <a:xfrm flipH="1" rot="-5400000">
                <a:off x="4737700"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24"/>
              <p:cNvSpPr/>
              <p:nvPr/>
            </p:nvSpPr>
            <p:spPr>
              <a:xfrm flipH="1" rot="-5400000">
                <a:off x="4621675"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24"/>
              <p:cNvSpPr/>
              <p:nvPr/>
            </p:nvSpPr>
            <p:spPr>
              <a:xfrm flipH="1" rot="-5400000">
                <a:off x="46698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24"/>
              <p:cNvSpPr/>
              <p:nvPr/>
            </p:nvSpPr>
            <p:spPr>
              <a:xfrm flipH="1" rot="-5400000">
                <a:off x="5528763"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24"/>
              <p:cNvSpPr/>
              <p:nvPr/>
            </p:nvSpPr>
            <p:spPr>
              <a:xfrm flipH="1" rot="-5400000">
                <a:off x="5541525"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24"/>
              <p:cNvSpPr/>
              <p:nvPr/>
            </p:nvSpPr>
            <p:spPr>
              <a:xfrm flipH="1" rot="-5400000">
                <a:off x="5150125"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24"/>
              <p:cNvSpPr/>
              <p:nvPr/>
            </p:nvSpPr>
            <p:spPr>
              <a:xfrm flipH="1" rot="-5400000">
                <a:off x="5193163"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24"/>
              <p:cNvSpPr/>
              <p:nvPr/>
            </p:nvSpPr>
            <p:spPr>
              <a:xfrm flipH="1" rot="-5400000">
                <a:off x="5403375"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24"/>
              <p:cNvSpPr/>
              <p:nvPr/>
            </p:nvSpPr>
            <p:spPr>
              <a:xfrm flipH="1" rot="-5400000">
                <a:off x="5320375"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24"/>
              <p:cNvSpPr/>
              <p:nvPr/>
            </p:nvSpPr>
            <p:spPr>
              <a:xfrm flipH="1" rot="-5400000">
                <a:off x="5191663"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24"/>
              <p:cNvSpPr/>
              <p:nvPr/>
            </p:nvSpPr>
            <p:spPr>
              <a:xfrm flipH="1" rot="-5400000">
                <a:off x="5222725"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24"/>
              <p:cNvSpPr/>
              <p:nvPr/>
            </p:nvSpPr>
            <p:spPr>
              <a:xfrm flipH="1" rot="-5400000">
                <a:off x="5302788"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24"/>
              <p:cNvSpPr/>
              <p:nvPr/>
            </p:nvSpPr>
            <p:spPr>
              <a:xfrm flipH="1" rot="-5400000">
                <a:off x="4835625"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24"/>
              <p:cNvSpPr/>
              <p:nvPr/>
            </p:nvSpPr>
            <p:spPr>
              <a:xfrm flipH="1" rot="-5400000">
                <a:off x="4778325"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24"/>
              <p:cNvSpPr/>
              <p:nvPr/>
            </p:nvSpPr>
            <p:spPr>
              <a:xfrm flipH="1" rot="-5400000">
                <a:off x="4862288"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24"/>
              <p:cNvSpPr/>
              <p:nvPr/>
            </p:nvSpPr>
            <p:spPr>
              <a:xfrm flipH="1" rot="-5400000">
                <a:off x="4866825"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24"/>
              <p:cNvSpPr/>
              <p:nvPr/>
            </p:nvSpPr>
            <p:spPr>
              <a:xfrm flipH="1" rot="-5400000">
                <a:off x="4998713"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24"/>
              <p:cNvSpPr/>
              <p:nvPr/>
            </p:nvSpPr>
            <p:spPr>
              <a:xfrm flipH="1" rot="-5400000">
                <a:off x="5020788"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24"/>
              <p:cNvSpPr/>
              <p:nvPr/>
            </p:nvSpPr>
            <p:spPr>
              <a:xfrm flipH="1" rot="-5400000">
                <a:off x="4926813"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24"/>
              <p:cNvSpPr/>
              <p:nvPr/>
            </p:nvSpPr>
            <p:spPr>
              <a:xfrm flipH="1" rot="-5400000">
                <a:off x="4847650"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24"/>
              <p:cNvSpPr/>
              <p:nvPr/>
            </p:nvSpPr>
            <p:spPr>
              <a:xfrm flipH="1" rot="-5400000">
                <a:off x="4929800"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24"/>
              <p:cNvSpPr/>
              <p:nvPr/>
            </p:nvSpPr>
            <p:spPr>
              <a:xfrm flipH="1" rot="-5400000">
                <a:off x="4834063"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24"/>
              <p:cNvSpPr/>
              <p:nvPr/>
            </p:nvSpPr>
            <p:spPr>
              <a:xfrm flipH="1" rot="-5400000">
                <a:off x="4890413"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24"/>
              <p:cNvSpPr/>
              <p:nvPr/>
            </p:nvSpPr>
            <p:spPr>
              <a:xfrm flipH="1" rot="-5400000">
                <a:off x="5042613"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24"/>
              <p:cNvSpPr/>
              <p:nvPr/>
            </p:nvSpPr>
            <p:spPr>
              <a:xfrm flipH="1" rot="-5400000">
                <a:off x="5138488"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24"/>
              <p:cNvSpPr/>
              <p:nvPr/>
            </p:nvSpPr>
            <p:spPr>
              <a:xfrm flipH="1" rot="-5400000">
                <a:off x="5270788"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24"/>
              <p:cNvSpPr/>
              <p:nvPr/>
            </p:nvSpPr>
            <p:spPr>
              <a:xfrm flipH="1" rot="-5400000">
                <a:off x="5383025" y="42488"/>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24"/>
              <p:cNvSpPr/>
              <p:nvPr/>
            </p:nvSpPr>
            <p:spPr>
              <a:xfrm flipH="1" rot="-5400000">
                <a:off x="5496838"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24"/>
              <p:cNvSpPr/>
              <p:nvPr/>
            </p:nvSpPr>
            <p:spPr>
              <a:xfrm flipH="1" rot="-5400000">
                <a:off x="5554838"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24"/>
              <p:cNvSpPr/>
              <p:nvPr/>
            </p:nvSpPr>
            <p:spPr>
              <a:xfrm flipH="1" rot="-5400000">
                <a:off x="5678125"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24"/>
              <p:cNvSpPr/>
              <p:nvPr/>
            </p:nvSpPr>
            <p:spPr>
              <a:xfrm flipH="1" rot="-5400000">
                <a:off x="5810825"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24"/>
              <p:cNvSpPr/>
              <p:nvPr/>
            </p:nvSpPr>
            <p:spPr>
              <a:xfrm flipH="1" rot="-5400000">
                <a:off x="5927725"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24"/>
              <p:cNvSpPr/>
              <p:nvPr/>
            </p:nvSpPr>
            <p:spPr>
              <a:xfrm flipH="1" rot="-5400000">
                <a:off x="6072438"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24"/>
              <p:cNvSpPr/>
              <p:nvPr/>
            </p:nvSpPr>
            <p:spPr>
              <a:xfrm flipH="1" rot="-5400000">
                <a:off x="6280163"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24"/>
              <p:cNvSpPr/>
              <p:nvPr/>
            </p:nvSpPr>
            <p:spPr>
              <a:xfrm flipH="1" rot="-5400000">
                <a:off x="6187400"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24"/>
              <p:cNvSpPr/>
              <p:nvPr/>
            </p:nvSpPr>
            <p:spPr>
              <a:xfrm flipH="1" rot="-5400000">
                <a:off x="6355263"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24"/>
              <p:cNvSpPr/>
              <p:nvPr/>
            </p:nvSpPr>
            <p:spPr>
              <a:xfrm flipH="1" rot="-5400000">
                <a:off x="6111738"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24"/>
              <p:cNvSpPr/>
              <p:nvPr/>
            </p:nvSpPr>
            <p:spPr>
              <a:xfrm flipH="1" rot="-5400000">
                <a:off x="5994438"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24"/>
              <p:cNvSpPr/>
              <p:nvPr/>
            </p:nvSpPr>
            <p:spPr>
              <a:xfrm flipH="1" rot="-5400000">
                <a:off x="604426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24"/>
              <p:cNvSpPr/>
              <p:nvPr/>
            </p:nvSpPr>
            <p:spPr>
              <a:xfrm flipH="1" rot="-5400000">
                <a:off x="6209825"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24"/>
              <p:cNvSpPr/>
              <p:nvPr/>
            </p:nvSpPr>
            <p:spPr>
              <a:xfrm flipH="1" rot="-5400000">
                <a:off x="6152650"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24"/>
              <p:cNvSpPr/>
              <p:nvPr/>
            </p:nvSpPr>
            <p:spPr>
              <a:xfrm flipH="1" rot="-5400000">
                <a:off x="6236438"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24"/>
              <p:cNvSpPr/>
              <p:nvPr/>
            </p:nvSpPr>
            <p:spPr>
              <a:xfrm flipH="1" rot="-5400000">
                <a:off x="6221900"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24"/>
              <p:cNvSpPr/>
              <p:nvPr/>
            </p:nvSpPr>
            <p:spPr>
              <a:xfrm flipH="1" rot="-5400000">
                <a:off x="6191188"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4"/>
              <p:cNvSpPr/>
              <p:nvPr/>
            </p:nvSpPr>
            <p:spPr>
              <a:xfrm flipH="1" rot="-5400000">
                <a:off x="4981338"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4"/>
              <p:cNvSpPr/>
              <p:nvPr/>
            </p:nvSpPr>
            <p:spPr>
              <a:xfrm flipH="1" rot="-5400000">
                <a:off x="5096500"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24"/>
              <p:cNvSpPr/>
              <p:nvPr/>
            </p:nvSpPr>
            <p:spPr>
              <a:xfrm flipH="1" rot="-5400000">
                <a:off x="6376225"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24"/>
              <p:cNvSpPr/>
              <p:nvPr/>
            </p:nvSpPr>
            <p:spPr>
              <a:xfrm flipH="1" rot="-5400000">
                <a:off x="6441600"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4"/>
              <p:cNvSpPr/>
              <p:nvPr/>
            </p:nvSpPr>
            <p:spPr>
              <a:xfrm flipH="1" rot="-5400000">
                <a:off x="6441750"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4"/>
              <p:cNvSpPr/>
              <p:nvPr/>
            </p:nvSpPr>
            <p:spPr>
              <a:xfrm flipH="1" rot="-5400000">
                <a:off x="6398875"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24"/>
              <p:cNvSpPr/>
              <p:nvPr/>
            </p:nvSpPr>
            <p:spPr>
              <a:xfrm flipH="1" rot="-5400000">
                <a:off x="6323013"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24"/>
              <p:cNvSpPr/>
              <p:nvPr/>
            </p:nvSpPr>
            <p:spPr>
              <a:xfrm flipH="1" rot="-5400000">
                <a:off x="5472763"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4"/>
              <p:cNvSpPr/>
              <p:nvPr/>
            </p:nvSpPr>
            <p:spPr>
              <a:xfrm flipH="1" rot="-5400000">
                <a:off x="5548088"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24"/>
              <p:cNvSpPr/>
              <p:nvPr/>
            </p:nvSpPr>
            <p:spPr>
              <a:xfrm flipH="1" rot="-5400000">
                <a:off x="5712538"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24"/>
              <p:cNvSpPr/>
              <p:nvPr/>
            </p:nvSpPr>
            <p:spPr>
              <a:xfrm flipH="1" rot="-5400000">
                <a:off x="5675238"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24"/>
              <p:cNvSpPr/>
              <p:nvPr/>
            </p:nvSpPr>
            <p:spPr>
              <a:xfrm flipH="1" rot="-5400000">
                <a:off x="5874488"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24"/>
              <p:cNvSpPr/>
              <p:nvPr/>
            </p:nvSpPr>
            <p:spPr>
              <a:xfrm flipH="1" rot="-5400000">
                <a:off x="5967263"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24"/>
              <p:cNvSpPr/>
              <p:nvPr/>
            </p:nvSpPr>
            <p:spPr>
              <a:xfrm flipH="1" rot="-5400000">
                <a:off x="5776813"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24"/>
              <p:cNvSpPr/>
              <p:nvPr/>
            </p:nvSpPr>
            <p:spPr>
              <a:xfrm flipH="1" rot="-5400000">
                <a:off x="5855450"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24"/>
              <p:cNvSpPr/>
              <p:nvPr/>
            </p:nvSpPr>
            <p:spPr>
              <a:xfrm flipH="1" rot="-5400000">
                <a:off x="5681950"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24"/>
              <p:cNvSpPr/>
              <p:nvPr/>
            </p:nvSpPr>
            <p:spPr>
              <a:xfrm flipH="1" rot="-5400000">
                <a:off x="5669313"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24"/>
              <p:cNvSpPr/>
              <p:nvPr/>
            </p:nvSpPr>
            <p:spPr>
              <a:xfrm flipH="1" rot="-5400000">
                <a:off x="6527088" y="284250"/>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24"/>
              <p:cNvSpPr/>
              <p:nvPr/>
            </p:nvSpPr>
            <p:spPr>
              <a:xfrm flipH="1" rot="-5400000">
                <a:off x="6557525" y="501400"/>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24"/>
              <p:cNvSpPr/>
              <p:nvPr/>
            </p:nvSpPr>
            <p:spPr>
              <a:xfrm flipH="1" rot="-5400000">
                <a:off x="6639413" y="309088"/>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24"/>
              <p:cNvSpPr/>
              <p:nvPr/>
            </p:nvSpPr>
            <p:spPr>
              <a:xfrm flipH="1" rot="-5400000">
                <a:off x="6510663" y="394275"/>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24"/>
              <p:cNvSpPr/>
              <p:nvPr/>
            </p:nvSpPr>
            <p:spPr>
              <a:xfrm flipH="1" rot="-5400000">
                <a:off x="6750325" y="270800"/>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24"/>
              <p:cNvSpPr/>
              <p:nvPr/>
            </p:nvSpPr>
            <p:spPr>
              <a:xfrm flipH="1" rot="-5400000">
                <a:off x="6815450" y="131250"/>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24"/>
              <p:cNvSpPr/>
              <p:nvPr/>
            </p:nvSpPr>
            <p:spPr>
              <a:xfrm flipH="1" rot="-5400000">
                <a:off x="6681750" y="23038"/>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4"/>
              <p:cNvSpPr/>
              <p:nvPr/>
            </p:nvSpPr>
            <p:spPr>
              <a:xfrm flipH="1" rot="-5400000">
                <a:off x="6876200" y="473250"/>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4"/>
              <p:cNvSpPr/>
              <p:nvPr/>
            </p:nvSpPr>
            <p:spPr>
              <a:xfrm flipH="1" rot="-5400000">
                <a:off x="6922725" y="3218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24"/>
              <p:cNvSpPr/>
              <p:nvPr/>
            </p:nvSpPr>
            <p:spPr>
              <a:xfrm flipH="1" rot="-5400000">
                <a:off x="6815525" y="21738"/>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24"/>
              <p:cNvSpPr/>
              <p:nvPr/>
            </p:nvSpPr>
            <p:spPr>
              <a:xfrm flipH="1" rot="-5400000">
                <a:off x="6925788" y="167388"/>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4"/>
              <p:cNvSpPr/>
              <p:nvPr/>
            </p:nvSpPr>
            <p:spPr>
              <a:xfrm flipH="1" rot="-5400000">
                <a:off x="6921413" y="279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4"/>
              <p:cNvSpPr/>
              <p:nvPr/>
            </p:nvSpPr>
            <p:spPr>
              <a:xfrm flipH="1" rot="-5400000">
                <a:off x="7023538" y="2250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4"/>
              <p:cNvSpPr/>
              <p:nvPr/>
            </p:nvSpPr>
            <p:spPr>
              <a:xfrm flipH="1" rot="-5400000">
                <a:off x="7035350" y="117438"/>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4"/>
              <p:cNvSpPr/>
              <p:nvPr/>
            </p:nvSpPr>
            <p:spPr>
              <a:xfrm flipH="1" rot="-5400000">
                <a:off x="6456113"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24"/>
              <p:cNvSpPr/>
              <p:nvPr/>
            </p:nvSpPr>
            <p:spPr>
              <a:xfrm flipH="1" rot="-5400000">
                <a:off x="6573588" y="6975"/>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24"/>
              <p:cNvSpPr/>
              <p:nvPr/>
            </p:nvSpPr>
            <p:spPr>
              <a:xfrm flipH="1" rot="-5400000">
                <a:off x="6632413" y="1836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4"/>
              <p:cNvSpPr/>
              <p:nvPr/>
            </p:nvSpPr>
            <p:spPr>
              <a:xfrm flipH="1" rot="-5400000">
                <a:off x="6589613" y="443725"/>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4"/>
              <p:cNvSpPr/>
              <p:nvPr/>
            </p:nvSpPr>
            <p:spPr>
              <a:xfrm flipH="1" rot="-5400000">
                <a:off x="7153250"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24"/>
              <p:cNvSpPr/>
              <p:nvPr/>
            </p:nvSpPr>
            <p:spPr>
              <a:xfrm flipH="1" rot="-5400000">
                <a:off x="7154775"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24"/>
              <p:cNvSpPr/>
              <p:nvPr/>
            </p:nvSpPr>
            <p:spPr>
              <a:xfrm flipH="1" rot="-5400000">
                <a:off x="7153213"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4"/>
              <p:cNvSpPr/>
              <p:nvPr/>
            </p:nvSpPr>
            <p:spPr>
              <a:xfrm flipH="1" rot="-5400000">
                <a:off x="7150375"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4"/>
              <p:cNvSpPr/>
              <p:nvPr/>
            </p:nvSpPr>
            <p:spPr>
              <a:xfrm flipH="1" rot="-5400000">
                <a:off x="7205588"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24"/>
              <p:cNvSpPr/>
              <p:nvPr/>
            </p:nvSpPr>
            <p:spPr>
              <a:xfrm flipH="1" rot="-5400000">
                <a:off x="7290175"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24"/>
              <p:cNvSpPr/>
              <p:nvPr/>
            </p:nvSpPr>
            <p:spPr>
              <a:xfrm flipH="1" rot="-5400000">
                <a:off x="7328925"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24"/>
              <p:cNvSpPr/>
              <p:nvPr/>
            </p:nvSpPr>
            <p:spPr>
              <a:xfrm flipH="1" rot="-5400000">
                <a:off x="7212900"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4"/>
              <p:cNvSpPr/>
              <p:nvPr/>
            </p:nvSpPr>
            <p:spPr>
              <a:xfrm flipH="1" rot="-5400000">
                <a:off x="726111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4"/>
              <p:cNvSpPr/>
              <p:nvPr/>
            </p:nvSpPr>
            <p:spPr>
              <a:xfrm flipH="1" rot="-5400000">
                <a:off x="8119988"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24"/>
              <p:cNvSpPr/>
              <p:nvPr/>
            </p:nvSpPr>
            <p:spPr>
              <a:xfrm flipH="1" rot="-5400000">
                <a:off x="8132750"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24"/>
              <p:cNvSpPr/>
              <p:nvPr/>
            </p:nvSpPr>
            <p:spPr>
              <a:xfrm flipH="1" rot="-5400000">
                <a:off x="7741350"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24"/>
              <p:cNvSpPr/>
              <p:nvPr/>
            </p:nvSpPr>
            <p:spPr>
              <a:xfrm flipH="1" rot="-5400000">
                <a:off x="7784388"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24"/>
              <p:cNvSpPr/>
              <p:nvPr/>
            </p:nvSpPr>
            <p:spPr>
              <a:xfrm flipH="1" rot="-5400000">
                <a:off x="7994600"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24"/>
              <p:cNvSpPr/>
              <p:nvPr/>
            </p:nvSpPr>
            <p:spPr>
              <a:xfrm flipH="1" rot="-5400000">
                <a:off x="7911600"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4"/>
              <p:cNvSpPr/>
              <p:nvPr/>
            </p:nvSpPr>
            <p:spPr>
              <a:xfrm flipH="1" rot="-5400000">
                <a:off x="7782888"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4"/>
              <p:cNvSpPr/>
              <p:nvPr/>
            </p:nvSpPr>
            <p:spPr>
              <a:xfrm flipH="1" rot="-5400000">
                <a:off x="7813950"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24"/>
              <p:cNvSpPr/>
              <p:nvPr/>
            </p:nvSpPr>
            <p:spPr>
              <a:xfrm flipH="1" rot="-5400000">
                <a:off x="7894013"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24"/>
              <p:cNvSpPr/>
              <p:nvPr/>
            </p:nvSpPr>
            <p:spPr>
              <a:xfrm flipH="1" rot="-5400000">
                <a:off x="7426850"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24"/>
              <p:cNvSpPr/>
              <p:nvPr/>
            </p:nvSpPr>
            <p:spPr>
              <a:xfrm flipH="1" rot="-5400000">
                <a:off x="7369550"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24"/>
              <p:cNvSpPr/>
              <p:nvPr/>
            </p:nvSpPr>
            <p:spPr>
              <a:xfrm flipH="1" rot="-5400000">
                <a:off x="7453513"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24"/>
              <p:cNvSpPr/>
              <p:nvPr/>
            </p:nvSpPr>
            <p:spPr>
              <a:xfrm flipH="1" rot="-5400000">
                <a:off x="7458050"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24"/>
              <p:cNvSpPr/>
              <p:nvPr/>
            </p:nvSpPr>
            <p:spPr>
              <a:xfrm flipH="1" rot="-5400000">
                <a:off x="7589938"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24"/>
              <p:cNvSpPr/>
              <p:nvPr/>
            </p:nvSpPr>
            <p:spPr>
              <a:xfrm flipH="1" rot="-5400000">
                <a:off x="7612013"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24"/>
              <p:cNvSpPr/>
              <p:nvPr/>
            </p:nvSpPr>
            <p:spPr>
              <a:xfrm flipH="1" rot="-5400000">
                <a:off x="7518038"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4"/>
              <p:cNvSpPr/>
              <p:nvPr/>
            </p:nvSpPr>
            <p:spPr>
              <a:xfrm flipH="1" rot="-5400000">
                <a:off x="7438875"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24"/>
              <p:cNvSpPr/>
              <p:nvPr/>
            </p:nvSpPr>
            <p:spPr>
              <a:xfrm flipH="1" rot="-5400000">
                <a:off x="7521025"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24"/>
              <p:cNvSpPr/>
              <p:nvPr/>
            </p:nvSpPr>
            <p:spPr>
              <a:xfrm flipH="1" rot="-5400000">
                <a:off x="7425288"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24"/>
              <p:cNvSpPr/>
              <p:nvPr/>
            </p:nvSpPr>
            <p:spPr>
              <a:xfrm flipH="1" rot="-5400000">
                <a:off x="7481638"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4"/>
              <p:cNvSpPr/>
              <p:nvPr/>
            </p:nvSpPr>
            <p:spPr>
              <a:xfrm flipH="1" rot="-5400000">
                <a:off x="7633838"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4"/>
              <p:cNvSpPr/>
              <p:nvPr/>
            </p:nvSpPr>
            <p:spPr>
              <a:xfrm flipH="1" rot="-5400000">
                <a:off x="7729713"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4"/>
              <p:cNvSpPr/>
              <p:nvPr/>
            </p:nvSpPr>
            <p:spPr>
              <a:xfrm flipH="1" rot="-5400000">
                <a:off x="7862013"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4"/>
              <p:cNvSpPr/>
              <p:nvPr/>
            </p:nvSpPr>
            <p:spPr>
              <a:xfrm flipH="1" rot="-5400000">
                <a:off x="8088063"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4"/>
              <p:cNvSpPr/>
              <p:nvPr/>
            </p:nvSpPr>
            <p:spPr>
              <a:xfrm flipH="1" rot="-5400000">
                <a:off x="8146063"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24"/>
              <p:cNvSpPr/>
              <p:nvPr/>
            </p:nvSpPr>
            <p:spPr>
              <a:xfrm flipH="1" rot="-5400000">
                <a:off x="8269350"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24"/>
              <p:cNvSpPr/>
              <p:nvPr/>
            </p:nvSpPr>
            <p:spPr>
              <a:xfrm flipH="1" rot="-5400000">
                <a:off x="8402050"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4"/>
              <p:cNvSpPr/>
              <p:nvPr/>
            </p:nvSpPr>
            <p:spPr>
              <a:xfrm flipH="1" rot="-5400000">
                <a:off x="8518950"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4"/>
              <p:cNvSpPr/>
              <p:nvPr/>
            </p:nvSpPr>
            <p:spPr>
              <a:xfrm flipH="1" rot="-5400000">
                <a:off x="8663663"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4"/>
              <p:cNvSpPr/>
              <p:nvPr/>
            </p:nvSpPr>
            <p:spPr>
              <a:xfrm flipH="1" rot="-5400000">
                <a:off x="8871388"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4"/>
              <p:cNvSpPr/>
              <p:nvPr/>
            </p:nvSpPr>
            <p:spPr>
              <a:xfrm flipH="1" rot="-5400000">
                <a:off x="8778625"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24"/>
              <p:cNvSpPr/>
              <p:nvPr/>
            </p:nvSpPr>
            <p:spPr>
              <a:xfrm flipH="1" rot="-5400000">
                <a:off x="8946488"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24"/>
              <p:cNvSpPr/>
              <p:nvPr/>
            </p:nvSpPr>
            <p:spPr>
              <a:xfrm flipH="1" rot="-5400000">
                <a:off x="8702963"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4"/>
              <p:cNvSpPr/>
              <p:nvPr/>
            </p:nvSpPr>
            <p:spPr>
              <a:xfrm flipH="1" rot="-5400000">
                <a:off x="8585663"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4"/>
              <p:cNvSpPr/>
              <p:nvPr/>
            </p:nvSpPr>
            <p:spPr>
              <a:xfrm flipH="1" rot="-5400000">
                <a:off x="86354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24"/>
              <p:cNvSpPr/>
              <p:nvPr/>
            </p:nvSpPr>
            <p:spPr>
              <a:xfrm flipH="1" rot="-5400000">
                <a:off x="8801050"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24"/>
              <p:cNvSpPr/>
              <p:nvPr/>
            </p:nvSpPr>
            <p:spPr>
              <a:xfrm flipH="1" rot="-5400000">
                <a:off x="8743875"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24"/>
              <p:cNvSpPr/>
              <p:nvPr/>
            </p:nvSpPr>
            <p:spPr>
              <a:xfrm flipH="1" rot="-5400000">
                <a:off x="8827663"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4"/>
              <p:cNvSpPr/>
              <p:nvPr/>
            </p:nvSpPr>
            <p:spPr>
              <a:xfrm flipH="1" rot="-5400000">
                <a:off x="8813125"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4"/>
              <p:cNvSpPr/>
              <p:nvPr/>
            </p:nvSpPr>
            <p:spPr>
              <a:xfrm flipH="1" rot="-5400000">
                <a:off x="8782413"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4"/>
              <p:cNvSpPr/>
              <p:nvPr/>
            </p:nvSpPr>
            <p:spPr>
              <a:xfrm flipH="1" rot="-5400000">
                <a:off x="7572563"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4"/>
              <p:cNvSpPr/>
              <p:nvPr/>
            </p:nvSpPr>
            <p:spPr>
              <a:xfrm flipH="1" rot="-5400000">
                <a:off x="7687725"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4"/>
              <p:cNvSpPr/>
              <p:nvPr/>
            </p:nvSpPr>
            <p:spPr>
              <a:xfrm flipH="1" rot="-5400000">
                <a:off x="8967450"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24"/>
              <p:cNvSpPr/>
              <p:nvPr/>
            </p:nvSpPr>
            <p:spPr>
              <a:xfrm flipH="1" rot="-5400000">
                <a:off x="9032825"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24"/>
              <p:cNvSpPr/>
              <p:nvPr/>
            </p:nvSpPr>
            <p:spPr>
              <a:xfrm flipH="1" rot="-5400000">
                <a:off x="9032975"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4"/>
              <p:cNvSpPr/>
              <p:nvPr/>
            </p:nvSpPr>
            <p:spPr>
              <a:xfrm flipH="1" rot="-5400000">
                <a:off x="8990100"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4"/>
              <p:cNvSpPr/>
              <p:nvPr/>
            </p:nvSpPr>
            <p:spPr>
              <a:xfrm flipH="1" rot="-5400000">
                <a:off x="8914238"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4"/>
              <p:cNvSpPr/>
              <p:nvPr/>
            </p:nvSpPr>
            <p:spPr>
              <a:xfrm flipH="1" rot="-5400000">
                <a:off x="8063988"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4"/>
              <p:cNvSpPr/>
              <p:nvPr/>
            </p:nvSpPr>
            <p:spPr>
              <a:xfrm flipH="1" rot="-5400000">
                <a:off x="8139313"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24"/>
              <p:cNvSpPr/>
              <p:nvPr/>
            </p:nvSpPr>
            <p:spPr>
              <a:xfrm flipH="1" rot="-5400000">
                <a:off x="8303763"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24"/>
              <p:cNvSpPr/>
              <p:nvPr/>
            </p:nvSpPr>
            <p:spPr>
              <a:xfrm flipH="1" rot="-5400000">
                <a:off x="8266463"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4"/>
              <p:cNvSpPr/>
              <p:nvPr/>
            </p:nvSpPr>
            <p:spPr>
              <a:xfrm flipH="1" rot="-5400000">
                <a:off x="8465713"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4"/>
              <p:cNvSpPr/>
              <p:nvPr/>
            </p:nvSpPr>
            <p:spPr>
              <a:xfrm flipH="1" rot="-5400000">
                <a:off x="8558488"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24"/>
              <p:cNvSpPr/>
              <p:nvPr/>
            </p:nvSpPr>
            <p:spPr>
              <a:xfrm flipH="1" rot="-5400000">
                <a:off x="8368038"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24"/>
              <p:cNvSpPr/>
              <p:nvPr/>
            </p:nvSpPr>
            <p:spPr>
              <a:xfrm flipH="1" rot="-5400000">
                <a:off x="8446675"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4"/>
              <p:cNvSpPr/>
              <p:nvPr/>
            </p:nvSpPr>
            <p:spPr>
              <a:xfrm flipH="1" rot="-5400000">
                <a:off x="8273175"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4"/>
              <p:cNvSpPr/>
              <p:nvPr/>
            </p:nvSpPr>
            <p:spPr>
              <a:xfrm flipH="1" rot="-5400000">
                <a:off x="8260538"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24"/>
              <p:cNvSpPr/>
              <p:nvPr/>
            </p:nvSpPr>
            <p:spPr>
              <a:xfrm flipH="1" rot="-5400000">
                <a:off x="9047338"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accent1"/>
        </a:solidFill>
      </p:bgPr>
    </p:bg>
    <p:spTree>
      <p:nvGrpSpPr>
        <p:cNvPr id="8291" name="Shape 8291"/>
        <p:cNvGrpSpPr/>
        <p:nvPr/>
      </p:nvGrpSpPr>
      <p:grpSpPr>
        <a:xfrm>
          <a:off x="0" y="0"/>
          <a:ext cx="0" cy="0"/>
          <a:chOff x="0" y="0"/>
          <a:chExt cx="0" cy="0"/>
        </a:xfrm>
      </p:grpSpPr>
      <p:sp>
        <p:nvSpPr>
          <p:cNvPr id="8292" name="Google Shape;8292;p25"/>
          <p:cNvSpPr txBox="1"/>
          <p:nvPr>
            <p:ph type="ctrTitle"/>
          </p:nvPr>
        </p:nvSpPr>
        <p:spPr>
          <a:xfrm>
            <a:off x="720000" y="542500"/>
            <a:ext cx="7704000" cy="124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72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293" name="Google Shape;8293;p25"/>
          <p:cNvSpPr txBox="1"/>
          <p:nvPr>
            <p:ph idx="1" type="subTitle"/>
          </p:nvPr>
        </p:nvSpPr>
        <p:spPr>
          <a:xfrm>
            <a:off x="720008" y="2383123"/>
            <a:ext cx="7704000" cy="106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294" name="Google Shape;8294;p25"/>
          <p:cNvSpPr txBox="1"/>
          <p:nvPr/>
        </p:nvSpPr>
        <p:spPr>
          <a:xfrm>
            <a:off x="2421650" y="3378600"/>
            <a:ext cx="4300800" cy="9732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a:solidFill>
                  <a:schemeClr val="accent2"/>
                </a:solidFill>
                <a:latin typeface="Barlow"/>
                <a:ea typeface="Barlow"/>
                <a:cs typeface="Barlow"/>
                <a:sym typeface="Barlow"/>
              </a:rPr>
              <a:t>CREDITS: This presentation template was created by </a:t>
            </a:r>
            <a:r>
              <a:rPr b="1" lang="en">
                <a:solidFill>
                  <a:schemeClr val="accent2"/>
                </a:solidFill>
                <a:uFill>
                  <a:noFill/>
                </a:uFill>
                <a:latin typeface="Barlow"/>
                <a:ea typeface="Barlow"/>
                <a:cs typeface="Barlow"/>
                <a:sym typeface="Barlow"/>
                <a:hlinkClick r:id="rId2">
                  <a:extLst>
                    <a:ext uri="{A12FA001-AC4F-418D-AE19-62706E023703}">
                      <ahyp:hlinkClr val="tx"/>
                    </a:ext>
                  </a:extLst>
                </a:hlinkClick>
              </a:rPr>
              <a:t>Slidesgo</a:t>
            </a:r>
            <a:r>
              <a:rPr lang="en">
                <a:solidFill>
                  <a:schemeClr val="accent2"/>
                </a:solidFill>
                <a:latin typeface="Barlow"/>
                <a:ea typeface="Barlow"/>
                <a:cs typeface="Barlow"/>
                <a:sym typeface="Barlow"/>
              </a:rPr>
              <a:t>, including icons by </a:t>
            </a:r>
            <a:r>
              <a:rPr b="1" lang="en">
                <a:solidFill>
                  <a:schemeClr val="accent2"/>
                </a:solidFill>
                <a:uFill>
                  <a:noFill/>
                </a:uFill>
                <a:latin typeface="Barlow"/>
                <a:ea typeface="Barlow"/>
                <a:cs typeface="Barlow"/>
                <a:sym typeface="Barlow"/>
                <a:hlinkClick r:id="rId3">
                  <a:extLst>
                    <a:ext uri="{A12FA001-AC4F-418D-AE19-62706E023703}">
                      <ahyp:hlinkClr val="tx"/>
                    </a:ext>
                  </a:extLst>
                </a:hlinkClick>
              </a:rPr>
              <a:t>Flaticon</a:t>
            </a:r>
            <a:r>
              <a:rPr lang="en">
                <a:solidFill>
                  <a:schemeClr val="accent2"/>
                </a:solidFill>
                <a:latin typeface="Barlow"/>
                <a:ea typeface="Barlow"/>
                <a:cs typeface="Barlow"/>
                <a:sym typeface="Barlow"/>
              </a:rPr>
              <a:t>, and infographics &amp; images by </a:t>
            </a:r>
            <a:r>
              <a:rPr b="1" lang="en">
                <a:solidFill>
                  <a:schemeClr val="accent2"/>
                </a:solidFill>
                <a:uFill>
                  <a:noFill/>
                </a:uFill>
                <a:latin typeface="Barlow"/>
                <a:ea typeface="Barlow"/>
                <a:cs typeface="Barlow"/>
                <a:sym typeface="Barlow"/>
                <a:hlinkClick r:id="rId4">
                  <a:extLst>
                    <a:ext uri="{A12FA001-AC4F-418D-AE19-62706E023703}">
                      <ahyp:hlinkClr val="tx"/>
                    </a:ext>
                  </a:extLst>
                </a:hlinkClick>
              </a:rPr>
              <a:t>Freepik</a:t>
            </a:r>
            <a:endParaRPr b="1">
              <a:solidFill>
                <a:schemeClr val="accent2"/>
              </a:solidFill>
              <a:latin typeface="Barlow"/>
              <a:ea typeface="Barlow"/>
              <a:cs typeface="Barlow"/>
              <a:sym typeface="Barlow"/>
            </a:endParaRPr>
          </a:p>
        </p:txBody>
      </p:sp>
      <p:grpSp>
        <p:nvGrpSpPr>
          <p:cNvPr id="8295" name="Google Shape;8295;p25"/>
          <p:cNvGrpSpPr/>
          <p:nvPr/>
        </p:nvGrpSpPr>
        <p:grpSpPr>
          <a:xfrm>
            <a:off x="282308" y="228113"/>
            <a:ext cx="1427433" cy="628775"/>
            <a:chOff x="7488008" y="228113"/>
            <a:chExt cx="1427433" cy="628775"/>
          </a:xfrm>
        </p:grpSpPr>
        <p:sp>
          <p:nvSpPr>
            <p:cNvPr id="8296" name="Google Shape;8296;p25"/>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25"/>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25"/>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25"/>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25"/>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25"/>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25"/>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25"/>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25"/>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25"/>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5"/>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25"/>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25"/>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25"/>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25"/>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25"/>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25"/>
          <p:cNvGrpSpPr/>
          <p:nvPr/>
        </p:nvGrpSpPr>
        <p:grpSpPr>
          <a:xfrm>
            <a:off x="7368682" y="3791166"/>
            <a:ext cx="1775325" cy="1352325"/>
            <a:chOff x="604850" y="299725"/>
            <a:chExt cx="1775325" cy="1352325"/>
          </a:xfrm>
        </p:grpSpPr>
        <p:sp>
          <p:nvSpPr>
            <p:cNvPr id="8313" name="Google Shape;8313;p25"/>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25"/>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25"/>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25"/>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25"/>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25"/>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25"/>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25"/>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25"/>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25"/>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25"/>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5"/>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25"/>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25"/>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25"/>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5"/>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25"/>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25"/>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25"/>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5"/>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25"/>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25"/>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5"/>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25"/>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25"/>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25"/>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5"/>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5"/>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5"/>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5"/>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5"/>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25"/>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25"/>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5"/>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5"/>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25"/>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5"/>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25"/>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25"/>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25"/>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25"/>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25"/>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25"/>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25"/>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25"/>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5"/>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5"/>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5"/>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5"/>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25"/>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25"/>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5"/>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5"/>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5"/>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25"/>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25"/>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25"/>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25"/>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5"/>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25"/>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25"/>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5"/>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5"/>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25"/>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25"/>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25"/>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25"/>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25"/>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5"/>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5"/>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5"/>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5"/>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5"/>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25"/>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25"/>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5"/>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5"/>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5"/>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5"/>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25"/>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25"/>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25"/>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5"/>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25"/>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25"/>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25"/>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25"/>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5"/>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5"/>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5"/>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5"/>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5"/>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25"/>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25"/>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5"/>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5"/>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5"/>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5"/>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25"/>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25"/>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5"/>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5"/>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25"/>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25"/>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5"/>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5"/>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25"/>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25"/>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25"/>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5"/>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5"/>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25"/>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25"/>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25"/>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25"/>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25"/>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25"/>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5"/>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5"/>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5"/>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25"/>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25"/>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5"/>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5"/>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5"/>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5"/>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25"/>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25"/>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5"/>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5"/>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25"/>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25"/>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25"/>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5"/>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5"/>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5"/>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5"/>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5"/>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25"/>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25"/>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5"/>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5"/>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5"/>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5"/>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25"/>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25"/>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5"/>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5"/>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25"/>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25"/>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25"/>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5"/>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25"/>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25"/>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25"/>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5"/>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5"/>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25"/>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25"/>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25"/>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5"/>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5"/>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5"/>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5"/>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5"/>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25"/>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25"/>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5"/>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5"/>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5"/>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5"/>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25"/>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25"/>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5"/>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5"/>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25"/>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25"/>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25"/>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25"/>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25"/>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25"/>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5"/>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5"/>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5"/>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25"/>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25"/>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25"/>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25"/>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5"/>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5"/>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5"/>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5"/>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25"/>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25"/>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5"/>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5"/>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25"/>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25"/>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5"/>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5"/>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25"/>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25"/>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25"/>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5"/>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5"/>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25"/>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25"/>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25"/>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5"/>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5"/>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5"/>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5"/>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5"/>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25"/>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25"/>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5"/>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5"/>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5"/>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5"/>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25"/>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25"/>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5"/>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5"/>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25"/>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25"/>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25"/>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5"/>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5"/>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5"/>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25"/>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25"/>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25"/>
          <p:cNvGrpSpPr/>
          <p:nvPr/>
        </p:nvGrpSpPr>
        <p:grpSpPr>
          <a:xfrm flipH="1">
            <a:off x="7" y="3791166"/>
            <a:ext cx="1775325" cy="1352325"/>
            <a:chOff x="604850" y="299725"/>
            <a:chExt cx="1775325" cy="1352325"/>
          </a:xfrm>
        </p:grpSpPr>
        <p:sp>
          <p:nvSpPr>
            <p:cNvPr id="8545" name="Google Shape;8545;p25"/>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5"/>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25"/>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5"/>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25"/>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25"/>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25"/>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5"/>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5"/>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5"/>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5"/>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5"/>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5"/>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5"/>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5"/>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5"/>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5"/>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5"/>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5"/>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25"/>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25"/>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25"/>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25"/>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25"/>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25"/>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25"/>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25"/>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25"/>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25"/>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25"/>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25"/>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25"/>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25"/>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25"/>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25"/>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25"/>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25"/>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5"/>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25"/>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25"/>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25"/>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25"/>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25"/>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25"/>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25"/>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25"/>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5"/>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5"/>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5"/>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5"/>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5"/>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5"/>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25"/>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25"/>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25"/>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5"/>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5"/>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5"/>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5"/>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25"/>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5"/>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5"/>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5"/>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5"/>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5"/>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5"/>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5"/>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25"/>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25"/>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25"/>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25"/>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25"/>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25"/>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25"/>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5"/>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25"/>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25"/>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25"/>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25"/>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25"/>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5"/>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5"/>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5"/>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25"/>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25"/>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5"/>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5"/>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5"/>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5"/>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25"/>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25"/>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5"/>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5"/>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25"/>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25"/>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5"/>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5"/>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25"/>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25"/>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5"/>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5"/>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5"/>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5"/>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5"/>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5"/>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5"/>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5"/>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5"/>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25"/>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5"/>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5"/>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5"/>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5"/>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5"/>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5"/>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5"/>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5"/>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5"/>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5"/>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5"/>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5"/>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5"/>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5"/>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5"/>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5"/>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5"/>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5"/>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5"/>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5"/>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5"/>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5"/>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5"/>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25"/>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25"/>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25"/>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25"/>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25"/>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25"/>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25"/>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5"/>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5"/>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5"/>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5"/>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5"/>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25"/>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5"/>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25"/>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25"/>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25"/>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25"/>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5"/>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5"/>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5"/>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5"/>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5"/>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25"/>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25"/>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25"/>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25"/>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25"/>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5"/>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5"/>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5"/>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25"/>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25"/>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5"/>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5"/>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5"/>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5"/>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5"/>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5"/>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5"/>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5"/>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5"/>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5"/>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5"/>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5"/>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5"/>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5"/>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5"/>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5"/>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5"/>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5"/>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5"/>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5"/>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5"/>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5"/>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5"/>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25"/>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25"/>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25"/>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5"/>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5"/>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5"/>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5"/>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5"/>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5"/>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5"/>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5"/>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5"/>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5"/>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5"/>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5"/>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5"/>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5"/>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5"/>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5"/>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5"/>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5"/>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5"/>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5"/>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5"/>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5"/>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5"/>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5"/>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5"/>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5"/>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5"/>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5"/>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5"/>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5"/>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5"/>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5"/>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5"/>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5"/>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5"/>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25"/>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5"/>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25"/>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25"/>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25"/>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25"/>
          <p:cNvGrpSpPr/>
          <p:nvPr/>
        </p:nvGrpSpPr>
        <p:grpSpPr>
          <a:xfrm rot="-5400000">
            <a:off x="6550813" y="-1360200"/>
            <a:ext cx="4592988" cy="593375"/>
            <a:chOff x="4571988" y="0"/>
            <a:chExt cx="4592988" cy="593375"/>
          </a:xfrm>
        </p:grpSpPr>
        <p:sp>
          <p:nvSpPr>
            <p:cNvPr id="8777" name="Google Shape;8777;p25"/>
            <p:cNvSpPr/>
            <p:nvPr/>
          </p:nvSpPr>
          <p:spPr>
            <a:xfrm flipH="1" rot="-5400000">
              <a:off x="4639513"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25"/>
            <p:cNvSpPr/>
            <p:nvPr/>
          </p:nvSpPr>
          <p:spPr>
            <a:xfrm flipH="1" rot="-5400000">
              <a:off x="5496888"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25"/>
            <p:cNvSpPr/>
            <p:nvPr/>
          </p:nvSpPr>
          <p:spPr>
            <a:xfrm flipH="1" rot="-5400000">
              <a:off x="5285138"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25"/>
            <p:cNvSpPr/>
            <p:nvPr/>
          </p:nvSpPr>
          <p:spPr>
            <a:xfrm flipH="1" rot="-5400000">
              <a:off x="4714825"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25"/>
            <p:cNvSpPr/>
            <p:nvPr/>
          </p:nvSpPr>
          <p:spPr>
            <a:xfrm flipH="1" rot="-5400000">
              <a:off x="6072863"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25"/>
            <p:cNvSpPr/>
            <p:nvPr/>
          </p:nvSpPr>
          <p:spPr>
            <a:xfrm flipH="1" rot="-5400000">
              <a:off x="6013225"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25"/>
            <p:cNvSpPr/>
            <p:nvPr/>
          </p:nvSpPr>
          <p:spPr>
            <a:xfrm flipH="1" rot="-5400000">
              <a:off x="6241013"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25"/>
            <p:cNvSpPr/>
            <p:nvPr/>
          </p:nvSpPr>
          <p:spPr>
            <a:xfrm flipH="1" rot="-5400000">
              <a:off x="5028575"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25"/>
            <p:cNvSpPr/>
            <p:nvPr/>
          </p:nvSpPr>
          <p:spPr>
            <a:xfrm flipH="1" rot="-5400000">
              <a:off x="6359200"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25"/>
            <p:cNvSpPr/>
            <p:nvPr/>
          </p:nvSpPr>
          <p:spPr>
            <a:xfrm flipH="1" rot="-5400000">
              <a:off x="5810325"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25"/>
            <p:cNvSpPr/>
            <p:nvPr/>
          </p:nvSpPr>
          <p:spPr>
            <a:xfrm flipH="1" rot="-5400000">
              <a:off x="6789600" y="339425"/>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25"/>
            <p:cNvSpPr/>
            <p:nvPr/>
          </p:nvSpPr>
          <p:spPr>
            <a:xfrm flipH="1" rot="-5400000">
              <a:off x="6809638" y="203275"/>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25"/>
            <p:cNvSpPr/>
            <p:nvPr/>
          </p:nvSpPr>
          <p:spPr>
            <a:xfrm flipH="1" rot="-5400000">
              <a:off x="6589738" y="186513"/>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25"/>
            <p:cNvSpPr/>
            <p:nvPr/>
          </p:nvSpPr>
          <p:spPr>
            <a:xfrm flipH="1" rot="-5400000">
              <a:off x="7959963" y="59100"/>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25"/>
            <p:cNvSpPr/>
            <p:nvPr/>
          </p:nvSpPr>
          <p:spPr>
            <a:xfrm flipH="1" rot="-5400000">
              <a:off x="6989150" y="371288"/>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25"/>
            <p:cNvSpPr/>
            <p:nvPr/>
          </p:nvSpPr>
          <p:spPr>
            <a:xfrm flipH="1" rot="-5400000">
              <a:off x="5366725" y="73263"/>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25"/>
            <p:cNvSpPr/>
            <p:nvPr/>
          </p:nvSpPr>
          <p:spPr>
            <a:xfrm flipH="1" rot="-5400000">
              <a:off x="7230738"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25"/>
            <p:cNvSpPr/>
            <p:nvPr/>
          </p:nvSpPr>
          <p:spPr>
            <a:xfrm flipH="1" rot="-5400000">
              <a:off x="8088113"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25"/>
            <p:cNvSpPr/>
            <p:nvPr/>
          </p:nvSpPr>
          <p:spPr>
            <a:xfrm flipH="1" rot="-5400000">
              <a:off x="7876363"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25"/>
            <p:cNvSpPr/>
            <p:nvPr/>
          </p:nvSpPr>
          <p:spPr>
            <a:xfrm flipH="1" rot="-5400000">
              <a:off x="7306050"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25"/>
            <p:cNvSpPr/>
            <p:nvPr/>
          </p:nvSpPr>
          <p:spPr>
            <a:xfrm flipH="1" rot="-5400000">
              <a:off x="8664088"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25"/>
            <p:cNvSpPr/>
            <p:nvPr/>
          </p:nvSpPr>
          <p:spPr>
            <a:xfrm flipH="1" rot="-5400000">
              <a:off x="8604450"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25"/>
            <p:cNvSpPr/>
            <p:nvPr/>
          </p:nvSpPr>
          <p:spPr>
            <a:xfrm flipH="1" rot="-5400000">
              <a:off x="8832238"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25"/>
            <p:cNvSpPr/>
            <p:nvPr/>
          </p:nvSpPr>
          <p:spPr>
            <a:xfrm flipH="1" rot="-5400000">
              <a:off x="7619800"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25"/>
            <p:cNvSpPr/>
            <p:nvPr/>
          </p:nvSpPr>
          <p:spPr>
            <a:xfrm flipH="1" rot="-5400000">
              <a:off x="8950425"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25"/>
            <p:cNvSpPr/>
            <p:nvPr/>
          </p:nvSpPr>
          <p:spPr>
            <a:xfrm flipH="1" rot="-5400000">
              <a:off x="8401550"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3" name="Google Shape;8803;p25"/>
            <p:cNvGrpSpPr/>
            <p:nvPr/>
          </p:nvGrpSpPr>
          <p:grpSpPr>
            <a:xfrm>
              <a:off x="4571988" y="0"/>
              <a:ext cx="4592988" cy="593375"/>
              <a:chOff x="4571988" y="0"/>
              <a:chExt cx="4592988" cy="593375"/>
            </a:xfrm>
          </p:grpSpPr>
          <p:sp>
            <p:nvSpPr>
              <p:cNvPr id="8804" name="Google Shape;8804;p25"/>
              <p:cNvSpPr/>
              <p:nvPr/>
            </p:nvSpPr>
            <p:spPr>
              <a:xfrm flipH="1" rot="-5400000">
                <a:off x="4562025"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25"/>
              <p:cNvSpPr/>
              <p:nvPr/>
            </p:nvSpPr>
            <p:spPr>
              <a:xfrm flipH="1" rot="-5400000">
                <a:off x="4563550"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25"/>
              <p:cNvSpPr/>
              <p:nvPr/>
            </p:nvSpPr>
            <p:spPr>
              <a:xfrm flipH="1" rot="-5400000">
                <a:off x="4561988"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25"/>
              <p:cNvSpPr/>
              <p:nvPr/>
            </p:nvSpPr>
            <p:spPr>
              <a:xfrm flipH="1" rot="-5400000">
                <a:off x="4559150"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25"/>
              <p:cNvSpPr/>
              <p:nvPr/>
            </p:nvSpPr>
            <p:spPr>
              <a:xfrm flipH="1" rot="-5400000">
                <a:off x="4614363"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25"/>
              <p:cNvSpPr/>
              <p:nvPr/>
            </p:nvSpPr>
            <p:spPr>
              <a:xfrm flipH="1" rot="-5400000">
                <a:off x="4698950"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25"/>
              <p:cNvSpPr/>
              <p:nvPr/>
            </p:nvSpPr>
            <p:spPr>
              <a:xfrm flipH="1" rot="-5400000">
                <a:off x="4737700"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25"/>
              <p:cNvSpPr/>
              <p:nvPr/>
            </p:nvSpPr>
            <p:spPr>
              <a:xfrm flipH="1" rot="-5400000">
                <a:off x="4621675"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25"/>
              <p:cNvSpPr/>
              <p:nvPr/>
            </p:nvSpPr>
            <p:spPr>
              <a:xfrm flipH="1" rot="-5400000">
                <a:off x="46698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25"/>
              <p:cNvSpPr/>
              <p:nvPr/>
            </p:nvSpPr>
            <p:spPr>
              <a:xfrm flipH="1" rot="-5400000">
                <a:off x="5528763"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25"/>
              <p:cNvSpPr/>
              <p:nvPr/>
            </p:nvSpPr>
            <p:spPr>
              <a:xfrm flipH="1" rot="-5400000">
                <a:off x="5541525"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25"/>
              <p:cNvSpPr/>
              <p:nvPr/>
            </p:nvSpPr>
            <p:spPr>
              <a:xfrm flipH="1" rot="-5400000">
                <a:off x="5150125"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25"/>
              <p:cNvSpPr/>
              <p:nvPr/>
            </p:nvSpPr>
            <p:spPr>
              <a:xfrm flipH="1" rot="-5400000">
                <a:off x="5193163"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25"/>
              <p:cNvSpPr/>
              <p:nvPr/>
            </p:nvSpPr>
            <p:spPr>
              <a:xfrm flipH="1" rot="-5400000">
                <a:off x="5403375"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25"/>
              <p:cNvSpPr/>
              <p:nvPr/>
            </p:nvSpPr>
            <p:spPr>
              <a:xfrm flipH="1" rot="-5400000">
                <a:off x="5320375"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25"/>
              <p:cNvSpPr/>
              <p:nvPr/>
            </p:nvSpPr>
            <p:spPr>
              <a:xfrm flipH="1" rot="-5400000">
                <a:off x="5191663"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25"/>
              <p:cNvSpPr/>
              <p:nvPr/>
            </p:nvSpPr>
            <p:spPr>
              <a:xfrm flipH="1" rot="-5400000">
                <a:off x="5222725"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25"/>
              <p:cNvSpPr/>
              <p:nvPr/>
            </p:nvSpPr>
            <p:spPr>
              <a:xfrm flipH="1" rot="-5400000">
                <a:off x="5302788"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25"/>
              <p:cNvSpPr/>
              <p:nvPr/>
            </p:nvSpPr>
            <p:spPr>
              <a:xfrm flipH="1" rot="-5400000">
                <a:off x="4835625"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25"/>
              <p:cNvSpPr/>
              <p:nvPr/>
            </p:nvSpPr>
            <p:spPr>
              <a:xfrm flipH="1" rot="-5400000">
                <a:off x="4778325"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25"/>
              <p:cNvSpPr/>
              <p:nvPr/>
            </p:nvSpPr>
            <p:spPr>
              <a:xfrm flipH="1" rot="-5400000">
                <a:off x="4862288"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25"/>
              <p:cNvSpPr/>
              <p:nvPr/>
            </p:nvSpPr>
            <p:spPr>
              <a:xfrm flipH="1" rot="-5400000">
                <a:off x="4866825"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25"/>
              <p:cNvSpPr/>
              <p:nvPr/>
            </p:nvSpPr>
            <p:spPr>
              <a:xfrm flipH="1" rot="-5400000">
                <a:off x="4998713"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25"/>
              <p:cNvSpPr/>
              <p:nvPr/>
            </p:nvSpPr>
            <p:spPr>
              <a:xfrm flipH="1" rot="-5400000">
                <a:off x="5020788"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25"/>
              <p:cNvSpPr/>
              <p:nvPr/>
            </p:nvSpPr>
            <p:spPr>
              <a:xfrm flipH="1" rot="-5400000">
                <a:off x="4926813"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25"/>
              <p:cNvSpPr/>
              <p:nvPr/>
            </p:nvSpPr>
            <p:spPr>
              <a:xfrm flipH="1" rot="-5400000">
                <a:off x="4847650"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25"/>
              <p:cNvSpPr/>
              <p:nvPr/>
            </p:nvSpPr>
            <p:spPr>
              <a:xfrm flipH="1" rot="-5400000">
                <a:off x="4929800"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25"/>
              <p:cNvSpPr/>
              <p:nvPr/>
            </p:nvSpPr>
            <p:spPr>
              <a:xfrm flipH="1" rot="-5400000">
                <a:off x="4834063"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25"/>
              <p:cNvSpPr/>
              <p:nvPr/>
            </p:nvSpPr>
            <p:spPr>
              <a:xfrm flipH="1" rot="-5400000">
                <a:off x="4890413"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25"/>
              <p:cNvSpPr/>
              <p:nvPr/>
            </p:nvSpPr>
            <p:spPr>
              <a:xfrm flipH="1" rot="-5400000">
                <a:off x="5042613"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25"/>
              <p:cNvSpPr/>
              <p:nvPr/>
            </p:nvSpPr>
            <p:spPr>
              <a:xfrm flipH="1" rot="-5400000">
                <a:off x="5138488"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25"/>
              <p:cNvSpPr/>
              <p:nvPr/>
            </p:nvSpPr>
            <p:spPr>
              <a:xfrm flipH="1" rot="-5400000">
                <a:off x="5270788"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25"/>
              <p:cNvSpPr/>
              <p:nvPr/>
            </p:nvSpPr>
            <p:spPr>
              <a:xfrm flipH="1" rot="-5400000">
                <a:off x="5383025" y="42488"/>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25"/>
              <p:cNvSpPr/>
              <p:nvPr/>
            </p:nvSpPr>
            <p:spPr>
              <a:xfrm flipH="1" rot="-5400000">
                <a:off x="5496838"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25"/>
              <p:cNvSpPr/>
              <p:nvPr/>
            </p:nvSpPr>
            <p:spPr>
              <a:xfrm flipH="1" rot="-5400000">
                <a:off x="5554838"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25"/>
              <p:cNvSpPr/>
              <p:nvPr/>
            </p:nvSpPr>
            <p:spPr>
              <a:xfrm flipH="1" rot="-5400000">
                <a:off x="5678125"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25"/>
              <p:cNvSpPr/>
              <p:nvPr/>
            </p:nvSpPr>
            <p:spPr>
              <a:xfrm flipH="1" rot="-5400000">
                <a:off x="5810825"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25"/>
              <p:cNvSpPr/>
              <p:nvPr/>
            </p:nvSpPr>
            <p:spPr>
              <a:xfrm flipH="1" rot="-5400000">
                <a:off x="5927725"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25"/>
              <p:cNvSpPr/>
              <p:nvPr/>
            </p:nvSpPr>
            <p:spPr>
              <a:xfrm flipH="1" rot="-5400000">
                <a:off x="6072438"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25"/>
              <p:cNvSpPr/>
              <p:nvPr/>
            </p:nvSpPr>
            <p:spPr>
              <a:xfrm flipH="1" rot="-5400000">
                <a:off x="6280163"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25"/>
              <p:cNvSpPr/>
              <p:nvPr/>
            </p:nvSpPr>
            <p:spPr>
              <a:xfrm flipH="1" rot="-5400000">
                <a:off x="6187400"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25"/>
              <p:cNvSpPr/>
              <p:nvPr/>
            </p:nvSpPr>
            <p:spPr>
              <a:xfrm flipH="1" rot="-5400000">
                <a:off x="6355263"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25"/>
              <p:cNvSpPr/>
              <p:nvPr/>
            </p:nvSpPr>
            <p:spPr>
              <a:xfrm flipH="1" rot="-5400000">
                <a:off x="6111738"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25"/>
              <p:cNvSpPr/>
              <p:nvPr/>
            </p:nvSpPr>
            <p:spPr>
              <a:xfrm flipH="1" rot="-5400000">
                <a:off x="5994438"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25"/>
              <p:cNvSpPr/>
              <p:nvPr/>
            </p:nvSpPr>
            <p:spPr>
              <a:xfrm flipH="1" rot="-5400000">
                <a:off x="604426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25"/>
              <p:cNvSpPr/>
              <p:nvPr/>
            </p:nvSpPr>
            <p:spPr>
              <a:xfrm flipH="1" rot="-5400000">
                <a:off x="6209825"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25"/>
              <p:cNvSpPr/>
              <p:nvPr/>
            </p:nvSpPr>
            <p:spPr>
              <a:xfrm flipH="1" rot="-5400000">
                <a:off x="6152650"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25"/>
              <p:cNvSpPr/>
              <p:nvPr/>
            </p:nvSpPr>
            <p:spPr>
              <a:xfrm flipH="1" rot="-5400000">
                <a:off x="6236438"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25"/>
              <p:cNvSpPr/>
              <p:nvPr/>
            </p:nvSpPr>
            <p:spPr>
              <a:xfrm flipH="1" rot="-5400000">
                <a:off x="6221900"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25"/>
              <p:cNvSpPr/>
              <p:nvPr/>
            </p:nvSpPr>
            <p:spPr>
              <a:xfrm flipH="1" rot="-5400000">
                <a:off x="6191188"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25"/>
              <p:cNvSpPr/>
              <p:nvPr/>
            </p:nvSpPr>
            <p:spPr>
              <a:xfrm flipH="1" rot="-5400000">
                <a:off x="4981338"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25"/>
              <p:cNvSpPr/>
              <p:nvPr/>
            </p:nvSpPr>
            <p:spPr>
              <a:xfrm flipH="1" rot="-5400000">
                <a:off x="5096500"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25"/>
              <p:cNvSpPr/>
              <p:nvPr/>
            </p:nvSpPr>
            <p:spPr>
              <a:xfrm flipH="1" rot="-5400000">
                <a:off x="6376225"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25"/>
              <p:cNvSpPr/>
              <p:nvPr/>
            </p:nvSpPr>
            <p:spPr>
              <a:xfrm flipH="1" rot="-5400000">
                <a:off x="6441600"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25"/>
              <p:cNvSpPr/>
              <p:nvPr/>
            </p:nvSpPr>
            <p:spPr>
              <a:xfrm flipH="1" rot="-5400000">
                <a:off x="6441750"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25"/>
              <p:cNvSpPr/>
              <p:nvPr/>
            </p:nvSpPr>
            <p:spPr>
              <a:xfrm flipH="1" rot="-5400000">
                <a:off x="6398875"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25"/>
              <p:cNvSpPr/>
              <p:nvPr/>
            </p:nvSpPr>
            <p:spPr>
              <a:xfrm flipH="1" rot="-5400000">
                <a:off x="6323013"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25"/>
              <p:cNvSpPr/>
              <p:nvPr/>
            </p:nvSpPr>
            <p:spPr>
              <a:xfrm flipH="1" rot="-5400000">
                <a:off x="5472763"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25"/>
              <p:cNvSpPr/>
              <p:nvPr/>
            </p:nvSpPr>
            <p:spPr>
              <a:xfrm flipH="1" rot="-5400000">
                <a:off x="5548088"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25"/>
              <p:cNvSpPr/>
              <p:nvPr/>
            </p:nvSpPr>
            <p:spPr>
              <a:xfrm flipH="1" rot="-5400000">
                <a:off x="5712538"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25"/>
              <p:cNvSpPr/>
              <p:nvPr/>
            </p:nvSpPr>
            <p:spPr>
              <a:xfrm flipH="1" rot="-5400000">
                <a:off x="5675238"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25"/>
              <p:cNvSpPr/>
              <p:nvPr/>
            </p:nvSpPr>
            <p:spPr>
              <a:xfrm flipH="1" rot="-5400000">
                <a:off x="5874488"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25"/>
              <p:cNvSpPr/>
              <p:nvPr/>
            </p:nvSpPr>
            <p:spPr>
              <a:xfrm flipH="1" rot="-5400000">
                <a:off x="5967263"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25"/>
              <p:cNvSpPr/>
              <p:nvPr/>
            </p:nvSpPr>
            <p:spPr>
              <a:xfrm flipH="1" rot="-5400000">
                <a:off x="5776813"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25"/>
              <p:cNvSpPr/>
              <p:nvPr/>
            </p:nvSpPr>
            <p:spPr>
              <a:xfrm flipH="1" rot="-5400000">
                <a:off x="5855450"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25"/>
              <p:cNvSpPr/>
              <p:nvPr/>
            </p:nvSpPr>
            <p:spPr>
              <a:xfrm flipH="1" rot="-5400000">
                <a:off x="5681950"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25"/>
              <p:cNvSpPr/>
              <p:nvPr/>
            </p:nvSpPr>
            <p:spPr>
              <a:xfrm flipH="1" rot="-5400000">
                <a:off x="5669313"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25"/>
              <p:cNvSpPr/>
              <p:nvPr/>
            </p:nvSpPr>
            <p:spPr>
              <a:xfrm flipH="1" rot="-5400000">
                <a:off x="6527088" y="284250"/>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25"/>
              <p:cNvSpPr/>
              <p:nvPr/>
            </p:nvSpPr>
            <p:spPr>
              <a:xfrm flipH="1" rot="-5400000">
                <a:off x="6557525" y="501400"/>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25"/>
              <p:cNvSpPr/>
              <p:nvPr/>
            </p:nvSpPr>
            <p:spPr>
              <a:xfrm flipH="1" rot="-5400000">
                <a:off x="6639413" y="309088"/>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25"/>
              <p:cNvSpPr/>
              <p:nvPr/>
            </p:nvSpPr>
            <p:spPr>
              <a:xfrm flipH="1" rot="-5400000">
                <a:off x="6510663" y="394275"/>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25"/>
              <p:cNvSpPr/>
              <p:nvPr/>
            </p:nvSpPr>
            <p:spPr>
              <a:xfrm flipH="1" rot="-5400000">
                <a:off x="6750325" y="270800"/>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25"/>
              <p:cNvSpPr/>
              <p:nvPr/>
            </p:nvSpPr>
            <p:spPr>
              <a:xfrm flipH="1" rot="-5400000">
                <a:off x="6815450" y="131250"/>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25"/>
              <p:cNvSpPr/>
              <p:nvPr/>
            </p:nvSpPr>
            <p:spPr>
              <a:xfrm flipH="1" rot="-5400000">
                <a:off x="6681750" y="23038"/>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25"/>
              <p:cNvSpPr/>
              <p:nvPr/>
            </p:nvSpPr>
            <p:spPr>
              <a:xfrm flipH="1" rot="-5400000">
                <a:off x="6876200" y="473250"/>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25"/>
              <p:cNvSpPr/>
              <p:nvPr/>
            </p:nvSpPr>
            <p:spPr>
              <a:xfrm flipH="1" rot="-5400000">
                <a:off x="6922725" y="3218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25"/>
              <p:cNvSpPr/>
              <p:nvPr/>
            </p:nvSpPr>
            <p:spPr>
              <a:xfrm flipH="1" rot="-5400000">
                <a:off x="6815525" y="21738"/>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25"/>
              <p:cNvSpPr/>
              <p:nvPr/>
            </p:nvSpPr>
            <p:spPr>
              <a:xfrm flipH="1" rot="-5400000">
                <a:off x="6925788" y="167388"/>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25"/>
              <p:cNvSpPr/>
              <p:nvPr/>
            </p:nvSpPr>
            <p:spPr>
              <a:xfrm flipH="1" rot="-5400000">
                <a:off x="6921413" y="279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25"/>
              <p:cNvSpPr/>
              <p:nvPr/>
            </p:nvSpPr>
            <p:spPr>
              <a:xfrm flipH="1" rot="-5400000">
                <a:off x="7023538" y="2250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25"/>
              <p:cNvSpPr/>
              <p:nvPr/>
            </p:nvSpPr>
            <p:spPr>
              <a:xfrm flipH="1" rot="-5400000">
                <a:off x="7035350" y="117438"/>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25"/>
              <p:cNvSpPr/>
              <p:nvPr/>
            </p:nvSpPr>
            <p:spPr>
              <a:xfrm flipH="1" rot="-5400000">
                <a:off x="6456113"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25"/>
              <p:cNvSpPr/>
              <p:nvPr/>
            </p:nvSpPr>
            <p:spPr>
              <a:xfrm flipH="1" rot="-5400000">
                <a:off x="6573588" y="6975"/>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25"/>
              <p:cNvSpPr/>
              <p:nvPr/>
            </p:nvSpPr>
            <p:spPr>
              <a:xfrm flipH="1" rot="-5400000">
                <a:off x="6632413" y="1836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25"/>
              <p:cNvSpPr/>
              <p:nvPr/>
            </p:nvSpPr>
            <p:spPr>
              <a:xfrm flipH="1" rot="-5400000">
                <a:off x="6589613" y="443725"/>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25"/>
              <p:cNvSpPr/>
              <p:nvPr/>
            </p:nvSpPr>
            <p:spPr>
              <a:xfrm flipH="1" rot="-5400000">
                <a:off x="7153250"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25"/>
              <p:cNvSpPr/>
              <p:nvPr/>
            </p:nvSpPr>
            <p:spPr>
              <a:xfrm flipH="1" rot="-5400000">
                <a:off x="7154775"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25"/>
              <p:cNvSpPr/>
              <p:nvPr/>
            </p:nvSpPr>
            <p:spPr>
              <a:xfrm flipH="1" rot="-5400000">
                <a:off x="7153213"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25"/>
              <p:cNvSpPr/>
              <p:nvPr/>
            </p:nvSpPr>
            <p:spPr>
              <a:xfrm flipH="1" rot="-5400000">
                <a:off x="7150375"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25"/>
              <p:cNvSpPr/>
              <p:nvPr/>
            </p:nvSpPr>
            <p:spPr>
              <a:xfrm flipH="1" rot="-5400000">
                <a:off x="7205588"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25"/>
              <p:cNvSpPr/>
              <p:nvPr/>
            </p:nvSpPr>
            <p:spPr>
              <a:xfrm flipH="1" rot="-5400000">
                <a:off x="7290175"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25"/>
              <p:cNvSpPr/>
              <p:nvPr/>
            </p:nvSpPr>
            <p:spPr>
              <a:xfrm flipH="1" rot="-5400000">
                <a:off x="7328925"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25"/>
              <p:cNvSpPr/>
              <p:nvPr/>
            </p:nvSpPr>
            <p:spPr>
              <a:xfrm flipH="1" rot="-5400000">
                <a:off x="7212900"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25"/>
              <p:cNvSpPr/>
              <p:nvPr/>
            </p:nvSpPr>
            <p:spPr>
              <a:xfrm flipH="1" rot="-5400000">
                <a:off x="726111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25"/>
              <p:cNvSpPr/>
              <p:nvPr/>
            </p:nvSpPr>
            <p:spPr>
              <a:xfrm flipH="1" rot="-5400000">
                <a:off x="8119988"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25"/>
              <p:cNvSpPr/>
              <p:nvPr/>
            </p:nvSpPr>
            <p:spPr>
              <a:xfrm flipH="1" rot="-5400000">
                <a:off x="8132750"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25"/>
              <p:cNvSpPr/>
              <p:nvPr/>
            </p:nvSpPr>
            <p:spPr>
              <a:xfrm flipH="1" rot="-5400000">
                <a:off x="7741350"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25"/>
              <p:cNvSpPr/>
              <p:nvPr/>
            </p:nvSpPr>
            <p:spPr>
              <a:xfrm flipH="1" rot="-5400000">
                <a:off x="7784388"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25"/>
              <p:cNvSpPr/>
              <p:nvPr/>
            </p:nvSpPr>
            <p:spPr>
              <a:xfrm flipH="1" rot="-5400000">
                <a:off x="7994600"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25"/>
              <p:cNvSpPr/>
              <p:nvPr/>
            </p:nvSpPr>
            <p:spPr>
              <a:xfrm flipH="1" rot="-5400000">
                <a:off x="7911600"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25"/>
              <p:cNvSpPr/>
              <p:nvPr/>
            </p:nvSpPr>
            <p:spPr>
              <a:xfrm flipH="1" rot="-5400000">
                <a:off x="7782888"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25"/>
              <p:cNvSpPr/>
              <p:nvPr/>
            </p:nvSpPr>
            <p:spPr>
              <a:xfrm flipH="1" rot="-5400000">
                <a:off x="7813950"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25"/>
              <p:cNvSpPr/>
              <p:nvPr/>
            </p:nvSpPr>
            <p:spPr>
              <a:xfrm flipH="1" rot="-5400000">
                <a:off x="7894013"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25"/>
              <p:cNvSpPr/>
              <p:nvPr/>
            </p:nvSpPr>
            <p:spPr>
              <a:xfrm flipH="1" rot="-5400000">
                <a:off x="7426850"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25"/>
              <p:cNvSpPr/>
              <p:nvPr/>
            </p:nvSpPr>
            <p:spPr>
              <a:xfrm flipH="1" rot="-5400000">
                <a:off x="7369550"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25"/>
              <p:cNvSpPr/>
              <p:nvPr/>
            </p:nvSpPr>
            <p:spPr>
              <a:xfrm flipH="1" rot="-5400000">
                <a:off x="7453513"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25"/>
              <p:cNvSpPr/>
              <p:nvPr/>
            </p:nvSpPr>
            <p:spPr>
              <a:xfrm flipH="1" rot="-5400000">
                <a:off x="7458050"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25"/>
              <p:cNvSpPr/>
              <p:nvPr/>
            </p:nvSpPr>
            <p:spPr>
              <a:xfrm flipH="1" rot="-5400000">
                <a:off x="7589938"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25"/>
              <p:cNvSpPr/>
              <p:nvPr/>
            </p:nvSpPr>
            <p:spPr>
              <a:xfrm flipH="1" rot="-5400000">
                <a:off x="7612013"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25"/>
              <p:cNvSpPr/>
              <p:nvPr/>
            </p:nvSpPr>
            <p:spPr>
              <a:xfrm flipH="1" rot="-5400000">
                <a:off x="7518038"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25"/>
              <p:cNvSpPr/>
              <p:nvPr/>
            </p:nvSpPr>
            <p:spPr>
              <a:xfrm flipH="1" rot="-5400000">
                <a:off x="7438875"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25"/>
              <p:cNvSpPr/>
              <p:nvPr/>
            </p:nvSpPr>
            <p:spPr>
              <a:xfrm flipH="1" rot="-5400000">
                <a:off x="7521025"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25"/>
              <p:cNvSpPr/>
              <p:nvPr/>
            </p:nvSpPr>
            <p:spPr>
              <a:xfrm flipH="1" rot="-5400000">
                <a:off x="7425288"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25"/>
              <p:cNvSpPr/>
              <p:nvPr/>
            </p:nvSpPr>
            <p:spPr>
              <a:xfrm flipH="1" rot="-5400000">
                <a:off x="7481638"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25"/>
              <p:cNvSpPr/>
              <p:nvPr/>
            </p:nvSpPr>
            <p:spPr>
              <a:xfrm flipH="1" rot="-5400000">
                <a:off x="7633838"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25"/>
              <p:cNvSpPr/>
              <p:nvPr/>
            </p:nvSpPr>
            <p:spPr>
              <a:xfrm flipH="1" rot="-5400000">
                <a:off x="7729713"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25"/>
              <p:cNvSpPr/>
              <p:nvPr/>
            </p:nvSpPr>
            <p:spPr>
              <a:xfrm flipH="1" rot="-5400000">
                <a:off x="7862013"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25"/>
              <p:cNvSpPr/>
              <p:nvPr/>
            </p:nvSpPr>
            <p:spPr>
              <a:xfrm flipH="1" rot="-5400000">
                <a:off x="8088063"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25"/>
              <p:cNvSpPr/>
              <p:nvPr/>
            </p:nvSpPr>
            <p:spPr>
              <a:xfrm flipH="1" rot="-5400000">
                <a:off x="8146063"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25"/>
              <p:cNvSpPr/>
              <p:nvPr/>
            </p:nvSpPr>
            <p:spPr>
              <a:xfrm flipH="1" rot="-5400000">
                <a:off x="8269350"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25"/>
              <p:cNvSpPr/>
              <p:nvPr/>
            </p:nvSpPr>
            <p:spPr>
              <a:xfrm flipH="1" rot="-5400000">
                <a:off x="8402050"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25"/>
              <p:cNvSpPr/>
              <p:nvPr/>
            </p:nvSpPr>
            <p:spPr>
              <a:xfrm flipH="1" rot="-5400000">
                <a:off x="8518950"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25"/>
              <p:cNvSpPr/>
              <p:nvPr/>
            </p:nvSpPr>
            <p:spPr>
              <a:xfrm flipH="1" rot="-5400000">
                <a:off x="8663663"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25"/>
              <p:cNvSpPr/>
              <p:nvPr/>
            </p:nvSpPr>
            <p:spPr>
              <a:xfrm flipH="1" rot="-5400000">
                <a:off x="8871388"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25"/>
              <p:cNvSpPr/>
              <p:nvPr/>
            </p:nvSpPr>
            <p:spPr>
              <a:xfrm flipH="1" rot="-5400000">
                <a:off x="8778625"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25"/>
              <p:cNvSpPr/>
              <p:nvPr/>
            </p:nvSpPr>
            <p:spPr>
              <a:xfrm flipH="1" rot="-5400000">
                <a:off x="8946488"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25"/>
              <p:cNvSpPr/>
              <p:nvPr/>
            </p:nvSpPr>
            <p:spPr>
              <a:xfrm flipH="1" rot="-5400000">
                <a:off x="8702963"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25"/>
              <p:cNvSpPr/>
              <p:nvPr/>
            </p:nvSpPr>
            <p:spPr>
              <a:xfrm flipH="1" rot="-5400000">
                <a:off x="8585663"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25"/>
              <p:cNvSpPr/>
              <p:nvPr/>
            </p:nvSpPr>
            <p:spPr>
              <a:xfrm flipH="1" rot="-5400000">
                <a:off x="86354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25"/>
              <p:cNvSpPr/>
              <p:nvPr/>
            </p:nvSpPr>
            <p:spPr>
              <a:xfrm flipH="1" rot="-5400000">
                <a:off x="8801050"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25"/>
              <p:cNvSpPr/>
              <p:nvPr/>
            </p:nvSpPr>
            <p:spPr>
              <a:xfrm flipH="1" rot="-5400000">
                <a:off x="8743875"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25"/>
              <p:cNvSpPr/>
              <p:nvPr/>
            </p:nvSpPr>
            <p:spPr>
              <a:xfrm flipH="1" rot="-5400000">
                <a:off x="8827663"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25"/>
              <p:cNvSpPr/>
              <p:nvPr/>
            </p:nvSpPr>
            <p:spPr>
              <a:xfrm flipH="1" rot="-5400000">
                <a:off x="8813125"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25"/>
              <p:cNvSpPr/>
              <p:nvPr/>
            </p:nvSpPr>
            <p:spPr>
              <a:xfrm flipH="1" rot="-5400000">
                <a:off x="8782413"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25"/>
              <p:cNvSpPr/>
              <p:nvPr/>
            </p:nvSpPr>
            <p:spPr>
              <a:xfrm flipH="1" rot="-5400000">
                <a:off x="7572563"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25"/>
              <p:cNvSpPr/>
              <p:nvPr/>
            </p:nvSpPr>
            <p:spPr>
              <a:xfrm flipH="1" rot="-5400000">
                <a:off x="7687725"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25"/>
              <p:cNvSpPr/>
              <p:nvPr/>
            </p:nvSpPr>
            <p:spPr>
              <a:xfrm flipH="1" rot="-5400000">
                <a:off x="8967450"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25"/>
              <p:cNvSpPr/>
              <p:nvPr/>
            </p:nvSpPr>
            <p:spPr>
              <a:xfrm flipH="1" rot="-5400000">
                <a:off x="9032825"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25"/>
              <p:cNvSpPr/>
              <p:nvPr/>
            </p:nvSpPr>
            <p:spPr>
              <a:xfrm flipH="1" rot="-5400000">
                <a:off x="9032975"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25"/>
              <p:cNvSpPr/>
              <p:nvPr/>
            </p:nvSpPr>
            <p:spPr>
              <a:xfrm flipH="1" rot="-5400000">
                <a:off x="8990100"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25"/>
              <p:cNvSpPr/>
              <p:nvPr/>
            </p:nvSpPr>
            <p:spPr>
              <a:xfrm flipH="1" rot="-5400000">
                <a:off x="8914238"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25"/>
              <p:cNvSpPr/>
              <p:nvPr/>
            </p:nvSpPr>
            <p:spPr>
              <a:xfrm flipH="1" rot="-5400000">
                <a:off x="8063988"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25"/>
              <p:cNvSpPr/>
              <p:nvPr/>
            </p:nvSpPr>
            <p:spPr>
              <a:xfrm flipH="1" rot="-5400000">
                <a:off x="8139313"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25"/>
              <p:cNvSpPr/>
              <p:nvPr/>
            </p:nvSpPr>
            <p:spPr>
              <a:xfrm flipH="1" rot="-5400000">
                <a:off x="8303763"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25"/>
              <p:cNvSpPr/>
              <p:nvPr/>
            </p:nvSpPr>
            <p:spPr>
              <a:xfrm flipH="1" rot="-5400000">
                <a:off x="8266463"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25"/>
              <p:cNvSpPr/>
              <p:nvPr/>
            </p:nvSpPr>
            <p:spPr>
              <a:xfrm flipH="1" rot="-5400000">
                <a:off x="8465713"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25"/>
              <p:cNvSpPr/>
              <p:nvPr/>
            </p:nvSpPr>
            <p:spPr>
              <a:xfrm flipH="1" rot="-5400000">
                <a:off x="8558488"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25"/>
              <p:cNvSpPr/>
              <p:nvPr/>
            </p:nvSpPr>
            <p:spPr>
              <a:xfrm flipH="1" rot="-5400000">
                <a:off x="8368038"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25"/>
              <p:cNvSpPr/>
              <p:nvPr/>
            </p:nvSpPr>
            <p:spPr>
              <a:xfrm flipH="1" rot="-5400000">
                <a:off x="8446675"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25"/>
              <p:cNvSpPr/>
              <p:nvPr/>
            </p:nvSpPr>
            <p:spPr>
              <a:xfrm flipH="1" rot="-5400000">
                <a:off x="8273175"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25"/>
              <p:cNvSpPr/>
              <p:nvPr/>
            </p:nvSpPr>
            <p:spPr>
              <a:xfrm flipH="1" rot="-5400000">
                <a:off x="8260538"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25"/>
              <p:cNvSpPr/>
              <p:nvPr/>
            </p:nvSpPr>
            <p:spPr>
              <a:xfrm flipH="1" rot="-5400000">
                <a:off x="9047338"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8956" name="Shape 8956"/>
        <p:cNvGrpSpPr/>
        <p:nvPr/>
      </p:nvGrpSpPr>
      <p:grpSpPr>
        <a:xfrm>
          <a:off x="0" y="0"/>
          <a:ext cx="0" cy="0"/>
          <a:chOff x="0" y="0"/>
          <a:chExt cx="0" cy="0"/>
        </a:xfrm>
      </p:grpSpPr>
      <p:sp>
        <p:nvSpPr>
          <p:cNvPr id="8957" name="Google Shape;8957;p26"/>
          <p:cNvSpPr txBox="1"/>
          <p:nvPr>
            <p:ph type="title"/>
          </p:nvPr>
        </p:nvSpPr>
        <p:spPr>
          <a:xfrm>
            <a:off x="723388"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58" name="Google Shape;8958;p26"/>
          <p:cNvSpPr txBox="1"/>
          <p:nvPr>
            <p:ph idx="2" type="title"/>
          </p:nvPr>
        </p:nvSpPr>
        <p:spPr>
          <a:xfrm>
            <a:off x="716613" y="1735175"/>
            <a:ext cx="7704000" cy="525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8959" name="Google Shape;8959;p26"/>
          <p:cNvSpPr txBox="1"/>
          <p:nvPr>
            <p:ph idx="1" type="subTitle"/>
          </p:nvPr>
        </p:nvSpPr>
        <p:spPr>
          <a:xfrm>
            <a:off x="713225" y="2260477"/>
            <a:ext cx="7704000" cy="219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sz="1400">
                <a:solidFill>
                  <a:schemeClr val="lt1"/>
                </a:solidFill>
              </a:defRPr>
            </a:lvl1pPr>
            <a:lvl2pPr lvl="1" rtl="0" algn="ctr">
              <a:lnSpc>
                <a:spcPct val="100000"/>
              </a:lnSpc>
              <a:spcBef>
                <a:spcPts val="1600"/>
              </a:spcBef>
              <a:spcAft>
                <a:spcPts val="0"/>
              </a:spcAft>
              <a:buClr>
                <a:schemeClr val="lt1"/>
              </a:buClr>
              <a:buSzPts val="1400"/>
              <a:buChar char="○"/>
              <a:defRPr>
                <a:solidFill>
                  <a:schemeClr val="lt1"/>
                </a:solidFill>
              </a:defRPr>
            </a:lvl2pPr>
            <a:lvl3pPr lvl="2" rtl="0" algn="ctr">
              <a:lnSpc>
                <a:spcPct val="100000"/>
              </a:lnSpc>
              <a:spcBef>
                <a:spcPts val="1600"/>
              </a:spcBef>
              <a:spcAft>
                <a:spcPts val="0"/>
              </a:spcAft>
              <a:buClr>
                <a:schemeClr val="lt1"/>
              </a:buClr>
              <a:buSzPts val="1400"/>
              <a:buChar char="■"/>
              <a:defRPr>
                <a:solidFill>
                  <a:schemeClr val="lt1"/>
                </a:solidFill>
              </a:defRPr>
            </a:lvl3pPr>
            <a:lvl4pPr lvl="3" rtl="0" algn="ctr">
              <a:lnSpc>
                <a:spcPct val="100000"/>
              </a:lnSpc>
              <a:spcBef>
                <a:spcPts val="1600"/>
              </a:spcBef>
              <a:spcAft>
                <a:spcPts val="0"/>
              </a:spcAft>
              <a:buClr>
                <a:schemeClr val="lt1"/>
              </a:buClr>
              <a:buSzPts val="1400"/>
              <a:buChar char="●"/>
              <a:defRPr>
                <a:solidFill>
                  <a:schemeClr val="lt1"/>
                </a:solidFill>
              </a:defRPr>
            </a:lvl4pPr>
            <a:lvl5pPr lvl="4" rtl="0" algn="ctr">
              <a:lnSpc>
                <a:spcPct val="100000"/>
              </a:lnSpc>
              <a:spcBef>
                <a:spcPts val="1600"/>
              </a:spcBef>
              <a:spcAft>
                <a:spcPts val="0"/>
              </a:spcAft>
              <a:buClr>
                <a:schemeClr val="lt1"/>
              </a:buClr>
              <a:buSzPts val="1400"/>
              <a:buChar char="○"/>
              <a:defRPr>
                <a:solidFill>
                  <a:schemeClr val="lt1"/>
                </a:solidFill>
              </a:defRPr>
            </a:lvl5pPr>
            <a:lvl6pPr lvl="5" rtl="0" algn="ctr">
              <a:lnSpc>
                <a:spcPct val="100000"/>
              </a:lnSpc>
              <a:spcBef>
                <a:spcPts val="1600"/>
              </a:spcBef>
              <a:spcAft>
                <a:spcPts val="0"/>
              </a:spcAft>
              <a:buClr>
                <a:schemeClr val="lt1"/>
              </a:buClr>
              <a:buSzPts val="1400"/>
              <a:buChar char="■"/>
              <a:defRPr>
                <a:solidFill>
                  <a:schemeClr val="lt1"/>
                </a:solidFill>
              </a:defRPr>
            </a:lvl6pPr>
            <a:lvl7pPr lvl="6" rtl="0" algn="ctr">
              <a:lnSpc>
                <a:spcPct val="100000"/>
              </a:lnSpc>
              <a:spcBef>
                <a:spcPts val="1600"/>
              </a:spcBef>
              <a:spcAft>
                <a:spcPts val="0"/>
              </a:spcAft>
              <a:buClr>
                <a:schemeClr val="lt1"/>
              </a:buClr>
              <a:buSzPts val="1400"/>
              <a:buChar char="●"/>
              <a:defRPr>
                <a:solidFill>
                  <a:schemeClr val="lt1"/>
                </a:solidFill>
              </a:defRPr>
            </a:lvl7pPr>
            <a:lvl8pPr lvl="7" rtl="0" algn="ctr">
              <a:lnSpc>
                <a:spcPct val="100000"/>
              </a:lnSpc>
              <a:spcBef>
                <a:spcPts val="1600"/>
              </a:spcBef>
              <a:spcAft>
                <a:spcPts val="0"/>
              </a:spcAft>
              <a:buClr>
                <a:schemeClr val="lt1"/>
              </a:buClr>
              <a:buSzPts val="1400"/>
              <a:buChar char="○"/>
              <a:defRPr>
                <a:solidFill>
                  <a:schemeClr val="lt1"/>
                </a:solidFill>
              </a:defRPr>
            </a:lvl8pPr>
            <a:lvl9pPr lvl="8" rtl="0" algn="ctr">
              <a:lnSpc>
                <a:spcPct val="100000"/>
              </a:lnSpc>
              <a:spcBef>
                <a:spcPts val="1600"/>
              </a:spcBef>
              <a:spcAft>
                <a:spcPts val="1600"/>
              </a:spcAft>
              <a:buClr>
                <a:schemeClr val="lt1"/>
              </a:buClr>
              <a:buSzPts val="1400"/>
              <a:buChar char="■"/>
              <a:defRPr>
                <a:solidFill>
                  <a:schemeClr val="lt1"/>
                </a:solidFill>
              </a:defRPr>
            </a:lvl9pPr>
          </a:lstStyle>
          <a:p/>
        </p:txBody>
      </p:sp>
      <p:grpSp>
        <p:nvGrpSpPr>
          <p:cNvPr id="8960" name="Google Shape;8960;p26"/>
          <p:cNvGrpSpPr/>
          <p:nvPr/>
        </p:nvGrpSpPr>
        <p:grpSpPr>
          <a:xfrm>
            <a:off x="282308" y="228113"/>
            <a:ext cx="1427433" cy="628775"/>
            <a:chOff x="7488008" y="228113"/>
            <a:chExt cx="1427433" cy="628775"/>
          </a:xfrm>
        </p:grpSpPr>
        <p:sp>
          <p:nvSpPr>
            <p:cNvPr id="8961" name="Google Shape;8961;p26"/>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26"/>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26"/>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26"/>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26"/>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26"/>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26"/>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26"/>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26"/>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26"/>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26"/>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26"/>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26"/>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26"/>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26"/>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26"/>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26"/>
          <p:cNvGrpSpPr/>
          <p:nvPr/>
        </p:nvGrpSpPr>
        <p:grpSpPr>
          <a:xfrm>
            <a:off x="7368682" y="3791166"/>
            <a:ext cx="1775325" cy="1352325"/>
            <a:chOff x="604850" y="299725"/>
            <a:chExt cx="1775325" cy="1352325"/>
          </a:xfrm>
        </p:grpSpPr>
        <p:sp>
          <p:nvSpPr>
            <p:cNvPr id="8978" name="Google Shape;8978;p26"/>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26"/>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26"/>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26"/>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26"/>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26"/>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26"/>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26"/>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26"/>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26"/>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26"/>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26"/>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26"/>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26"/>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26"/>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26"/>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26"/>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26"/>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26"/>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26"/>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26"/>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26"/>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26"/>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26"/>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26"/>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26"/>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26"/>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26"/>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26"/>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26"/>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26"/>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26"/>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26"/>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26"/>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26"/>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26"/>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26"/>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26"/>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26"/>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26"/>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26"/>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26"/>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26"/>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26"/>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26"/>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26"/>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26"/>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26"/>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26"/>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26"/>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26"/>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26"/>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26"/>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26"/>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26"/>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26"/>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26"/>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26"/>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26"/>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26"/>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26"/>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26"/>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26"/>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26"/>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26"/>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26"/>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26"/>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26"/>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26"/>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26"/>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26"/>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26"/>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26"/>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26"/>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26"/>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26"/>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26"/>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26"/>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26"/>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26"/>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26"/>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26"/>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26"/>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26"/>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26"/>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26"/>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26"/>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26"/>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26"/>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26"/>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26"/>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26"/>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26"/>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26"/>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26"/>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26"/>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26"/>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26"/>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26"/>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26"/>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26"/>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26"/>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26"/>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26"/>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26"/>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26"/>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26"/>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26"/>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26"/>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26"/>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26"/>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26"/>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26"/>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26"/>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26"/>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26"/>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26"/>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26"/>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26"/>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26"/>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26"/>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26"/>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26"/>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26"/>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26"/>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26"/>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26"/>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26"/>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26"/>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26"/>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26"/>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26"/>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26"/>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26"/>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26"/>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26"/>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26"/>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26"/>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26"/>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26"/>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26"/>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26"/>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26"/>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26"/>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26"/>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26"/>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26"/>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26"/>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26"/>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26"/>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26"/>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26"/>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26"/>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26"/>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26"/>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26"/>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26"/>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26"/>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26"/>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26"/>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26"/>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26"/>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26"/>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26"/>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26"/>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26"/>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26"/>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26"/>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26"/>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26"/>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26"/>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26"/>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26"/>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26"/>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26"/>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26"/>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26"/>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26"/>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26"/>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26"/>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26"/>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26"/>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26"/>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26"/>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26"/>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26"/>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26"/>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26"/>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26"/>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26"/>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26"/>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26"/>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26"/>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26"/>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26"/>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26"/>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26"/>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26"/>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26"/>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26"/>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26"/>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26"/>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26"/>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26"/>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26"/>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26"/>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26"/>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26"/>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26"/>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26"/>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26"/>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26"/>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26"/>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26"/>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26"/>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26"/>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26"/>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26"/>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26"/>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26"/>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26"/>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26"/>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26"/>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26"/>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26"/>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26"/>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26"/>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26"/>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26"/>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26"/>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26"/>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26"/>
          <p:cNvGrpSpPr/>
          <p:nvPr/>
        </p:nvGrpSpPr>
        <p:grpSpPr>
          <a:xfrm rot="-5400000">
            <a:off x="6550809" y="-939337"/>
            <a:ext cx="4592988" cy="593375"/>
            <a:chOff x="4571988" y="0"/>
            <a:chExt cx="4592988" cy="593375"/>
          </a:xfrm>
        </p:grpSpPr>
        <p:grpSp>
          <p:nvGrpSpPr>
            <p:cNvPr id="9210" name="Google Shape;9210;p26"/>
            <p:cNvGrpSpPr/>
            <p:nvPr/>
          </p:nvGrpSpPr>
          <p:grpSpPr>
            <a:xfrm rot="-5400000">
              <a:off x="5541900" y="-969912"/>
              <a:ext cx="593375" cy="2533200"/>
              <a:chOff x="8556825" y="968350"/>
              <a:chExt cx="593375" cy="2533200"/>
            </a:xfrm>
          </p:grpSpPr>
          <p:grpSp>
            <p:nvGrpSpPr>
              <p:cNvPr id="9211" name="Google Shape;9211;p26"/>
              <p:cNvGrpSpPr/>
              <p:nvPr/>
            </p:nvGrpSpPr>
            <p:grpSpPr>
              <a:xfrm flipH="1">
                <a:off x="8556825" y="968350"/>
                <a:ext cx="593375" cy="1960400"/>
                <a:chOff x="9354925" y="936900"/>
                <a:chExt cx="593375" cy="1960400"/>
              </a:xfrm>
            </p:grpSpPr>
            <p:sp>
              <p:nvSpPr>
                <p:cNvPr id="9212" name="Google Shape;9212;p26"/>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26"/>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26"/>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26"/>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26"/>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26"/>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26"/>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26"/>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26"/>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26"/>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26"/>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26"/>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26"/>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26"/>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26"/>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26"/>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26"/>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26"/>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26"/>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26"/>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26"/>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26"/>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26"/>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26"/>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26"/>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26"/>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26"/>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26"/>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26"/>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26"/>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26"/>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26"/>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26"/>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26"/>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26"/>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26"/>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26"/>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26"/>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26"/>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26"/>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26"/>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26"/>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26"/>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26"/>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26"/>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26"/>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26"/>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26"/>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26"/>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26"/>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26"/>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26"/>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26"/>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26"/>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26"/>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26"/>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26"/>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26"/>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26"/>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26"/>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26"/>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26"/>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26"/>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26"/>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26"/>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26"/>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26"/>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26"/>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26"/>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26"/>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26"/>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26"/>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26"/>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26"/>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26"/>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26"/>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26"/>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9" name="Google Shape;9289;p26"/>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26"/>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26"/>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26"/>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26"/>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26"/>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26"/>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26"/>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26"/>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26"/>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26"/>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26"/>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26"/>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26"/>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26"/>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26"/>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26"/>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26"/>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26"/>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26"/>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26"/>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0" name="Google Shape;9310;p26"/>
            <p:cNvSpPr/>
            <p:nvPr/>
          </p:nvSpPr>
          <p:spPr>
            <a:xfrm flipH="1" rot="-5400000">
              <a:off x="7959963" y="59100"/>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26"/>
            <p:cNvSpPr/>
            <p:nvPr/>
          </p:nvSpPr>
          <p:spPr>
            <a:xfrm flipH="1" rot="-5400000">
              <a:off x="6989150" y="371288"/>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26"/>
            <p:cNvSpPr/>
            <p:nvPr/>
          </p:nvSpPr>
          <p:spPr>
            <a:xfrm flipH="1" rot="-5400000">
              <a:off x="5366725" y="73263"/>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3" name="Google Shape;9313;p26"/>
            <p:cNvGrpSpPr/>
            <p:nvPr/>
          </p:nvGrpSpPr>
          <p:grpSpPr>
            <a:xfrm flipH="1" rot="-5400000">
              <a:off x="7846725" y="-683512"/>
              <a:ext cx="593375" cy="1960400"/>
              <a:chOff x="9354925" y="936900"/>
              <a:chExt cx="593375" cy="1960400"/>
            </a:xfrm>
          </p:grpSpPr>
          <p:sp>
            <p:nvSpPr>
              <p:cNvPr id="9314" name="Google Shape;9314;p26"/>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26"/>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26"/>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26"/>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26"/>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26"/>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26"/>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26"/>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26"/>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26"/>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26"/>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26"/>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26"/>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26"/>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26"/>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26"/>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26"/>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26"/>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26"/>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26"/>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26"/>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26"/>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26"/>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26"/>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26"/>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26"/>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26"/>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26"/>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26"/>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26"/>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26"/>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26"/>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26"/>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26"/>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26"/>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26"/>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26"/>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26"/>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26"/>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26"/>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26"/>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26"/>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26"/>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26"/>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26"/>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26"/>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26"/>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26"/>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26"/>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26"/>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26"/>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26"/>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26"/>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26"/>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26"/>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26"/>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26"/>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26"/>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26"/>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26"/>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26"/>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26"/>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26"/>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26"/>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26"/>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26"/>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26"/>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26"/>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26"/>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26"/>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26"/>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26"/>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26"/>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26"/>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26"/>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26"/>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0" name="Google Shape;9390;p26"/>
            <p:cNvSpPr/>
            <p:nvPr/>
          </p:nvSpPr>
          <p:spPr>
            <a:xfrm flipH="1" rot="-5400000">
              <a:off x="9047338"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9391" name="Shape 9391"/>
        <p:cNvGrpSpPr/>
        <p:nvPr/>
      </p:nvGrpSpPr>
      <p:grpSpPr>
        <a:xfrm>
          <a:off x="0" y="0"/>
          <a:ext cx="0" cy="0"/>
          <a:chOff x="0" y="0"/>
          <a:chExt cx="0" cy="0"/>
        </a:xfrm>
      </p:grpSpPr>
      <p:sp>
        <p:nvSpPr>
          <p:cNvPr id="9392" name="Google Shape;9392;p27"/>
          <p:cNvSpPr txBox="1"/>
          <p:nvPr>
            <p:ph type="title"/>
          </p:nvPr>
        </p:nvSpPr>
        <p:spPr>
          <a:xfrm>
            <a:off x="723388"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393" name="Google Shape;9393;p27"/>
          <p:cNvSpPr txBox="1"/>
          <p:nvPr>
            <p:ph idx="2" type="title"/>
          </p:nvPr>
        </p:nvSpPr>
        <p:spPr>
          <a:xfrm>
            <a:off x="714925" y="1011350"/>
            <a:ext cx="3857100" cy="454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394" name="Google Shape;9394;p27"/>
          <p:cNvSpPr txBox="1"/>
          <p:nvPr>
            <p:ph idx="1" type="subTitle"/>
          </p:nvPr>
        </p:nvSpPr>
        <p:spPr>
          <a:xfrm>
            <a:off x="713225" y="1465725"/>
            <a:ext cx="3857100" cy="313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sz="1400">
                <a:solidFill>
                  <a:schemeClr val="lt1"/>
                </a:solidFill>
              </a:defRPr>
            </a:lvl1pPr>
            <a:lvl2pPr lvl="1" rtl="0" algn="ctr">
              <a:lnSpc>
                <a:spcPct val="100000"/>
              </a:lnSpc>
              <a:spcBef>
                <a:spcPts val="1600"/>
              </a:spcBef>
              <a:spcAft>
                <a:spcPts val="0"/>
              </a:spcAft>
              <a:buClr>
                <a:schemeClr val="lt1"/>
              </a:buClr>
              <a:buSzPts val="1400"/>
              <a:buChar char="○"/>
              <a:defRPr>
                <a:solidFill>
                  <a:schemeClr val="lt1"/>
                </a:solidFill>
              </a:defRPr>
            </a:lvl2pPr>
            <a:lvl3pPr lvl="2" rtl="0" algn="ctr">
              <a:lnSpc>
                <a:spcPct val="100000"/>
              </a:lnSpc>
              <a:spcBef>
                <a:spcPts val="1600"/>
              </a:spcBef>
              <a:spcAft>
                <a:spcPts val="0"/>
              </a:spcAft>
              <a:buClr>
                <a:schemeClr val="lt1"/>
              </a:buClr>
              <a:buSzPts val="1400"/>
              <a:buChar char="■"/>
              <a:defRPr>
                <a:solidFill>
                  <a:schemeClr val="lt1"/>
                </a:solidFill>
              </a:defRPr>
            </a:lvl3pPr>
            <a:lvl4pPr lvl="3" rtl="0" algn="ctr">
              <a:lnSpc>
                <a:spcPct val="100000"/>
              </a:lnSpc>
              <a:spcBef>
                <a:spcPts val="1600"/>
              </a:spcBef>
              <a:spcAft>
                <a:spcPts val="0"/>
              </a:spcAft>
              <a:buClr>
                <a:schemeClr val="lt1"/>
              </a:buClr>
              <a:buSzPts val="1400"/>
              <a:buChar char="●"/>
              <a:defRPr>
                <a:solidFill>
                  <a:schemeClr val="lt1"/>
                </a:solidFill>
              </a:defRPr>
            </a:lvl4pPr>
            <a:lvl5pPr lvl="4" rtl="0" algn="ctr">
              <a:lnSpc>
                <a:spcPct val="100000"/>
              </a:lnSpc>
              <a:spcBef>
                <a:spcPts val="1600"/>
              </a:spcBef>
              <a:spcAft>
                <a:spcPts val="0"/>
              </a:spcAft>
              <a:buClr>
                <a:schemeClr val="lt1"/>
              </a:buClr>
              <a:buSzPts val="1400"/>
              <a:buChar char="○"/>
              <a:defRPr>
                <a:solidFill>
                  <a:schemeClr val="lt1"/>
                </a:solidFill>
              </a:defRPr>
            </a:lvl5pPr>
            <a:lvl6pPr lvl="5" rtl="0" algn="ctr">
              <a:lnSpc>
                <a:spcPct val="100000"/>
              </a:lnSpc>
              <a:spcBef>
                <a:spcPts val="1600"/>
              </a:spcBef>
              <a:spcAft>
                <a:spcPts val="0"/>
              </a:spcAft>
              <a:buClr>
                <a:schemeClr val="lt1"/>
              </a:buClr>
              <a:buSzPts val="1400"/>
              <a:buChar char="■"/>
              <a:defRPr>
                <a:solidFill>
                  <a:schemeClr val="lt1"/>
                </a:solidFill>
              </a:defRPr>
            </a:lvl6pPr>
            <a:lvl7pPr lvl="6" rtl="0" algn="ctr">
              <a:lnSpc>
                <a:spcPct val="100000"/>
              </a:lnSpc>
              <a:spcBef>
                <a:spcPts val="1600"/>
              </a:spcBef>
              <a:spcAft>
                <a:spcPts val="0"/>
              </a:spcAft>
              <a:buClr>
                <a:schemeClr val="lt1"/>
              </a:buClr>
              <a:buSzPts val="1400"/>
              <a:buChar char="●"/>
              <a:defRPr>
                <a:solidFill>
                  <a:schemeClr val="lt1"/>
                </a:solidFill>
              </a:defRPr>
            </a:lvl7pPr>
            <a:lvl8pPr lvl="7" rtl="0" algn="ctr">
              <a:lnSpc>
                <a:spcPct val="100000"/>
              </a:lnSpc>
              <a:spcBef>
                <a:spcPts val="1600"/>
              </a:spcBef>
              <a:spcAft>
                <a:spcPts val="0"/>
              </a:spcAft>
              <a:buClr>
                <a:schemeClr val="lt1"/>
              </a:buClr>
              <a:buSzPts val="1400"/>
              <a:buChar char="○"/>
              <a:defRPr>
                <a:solidFill>
                  <a:schemeClr val="lt1"/>
                </a:solidFill>
              </a:defRPr>
            </a:lvl8pPr>
            <a:lvl9pPr lvl="8" rtl="0" algn="ctr">
              <a:lnSpc>
                <a:spcPct val="100000"/>
              </a:lnSpc>
              <a:spcBef>
                <a:spcPts val="1600"/>
              </a:spcBef>
              <a:spcAft>
                <a:spcPts val="1600"/>
              </a:spcAft>
              <a:buClr>
                <a:schemeClr val="lt1"/>
              </a:buClr>
              <a:buSzPts val="1400"/>
              <a:buChar char="■"/>
              <a:defRPr>
                <a:solidFill>
                  <a:schemeClr val="lt1"/>
                </a:solidFill>
              </a:defRPr>
            </a:lvl9pPr>
          </a:lstStyle>
          <a:p/>
        </p:txBody>
      </p:sp>
      <p:sp>
        <p:nvSpPr>
          <p:cNvPr id="9395" name="Google Shape;9395;p27"/>
          <p:cNvSpPr txBox="1"/>
          <p:nvPr>
            <p:ph idx="3" type="subTitle"/>
          </p:nvPr>
        </p:nvSpPr>
        <p:spPr>
          <a:xfrm>
            <a:off x="4571500" y="1465725"/>
            <a:ext cx="3857100" cy="3135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Char char="●"/>
              <a:defRPr sz="1400">
                <a:solidFill>
                  <a:schemeClr val="lt1"/>
                </a:solidFill>
              </a:defRPr>
            </a:lvl1pPr>
            <a:lvl2pPr lvl="1" rtl="0" algn="ctr">
              <a:lnSpc>
                <a:spcPct val="100000"/>
              </a:lnSpc>
              <a:spcBef>
                <a:spcPts val="1600"/>
              </a:spcBef>
              <a:spcAft>
                <a:spcPts val="0"/>
              </a:spcAft>
              <a:buClr>
                <a:schemeClr val="lt1"/>
              </a:buClr>
              <a:buSzPts val="1400"/>
              <a:buChar char="○"/>
              <a:defRPr>
                <a:solidFill>
                  <a:schemeClr val="lt1"/>
                </a:solidFill>
              </a:defRPr>
            </a:lvl2pPr>
            <a:lvl3pPr lvl="2" rtl="0" algn="ctr">
              <a:lnSpc>
                <a:spcPct val="100000"/>
              </a:lnSpc>
              <a:spcBef>
                <a:spcPts val="1600"/>
              </a:spcBef>
              <a:spcAft>
                <a:spcPts val="0"/>
              </a:spcAft>
              <a:buClr>
                <a:schemeClr val="lt1"/>
              </a:buClr>
              <a:buSzPts val="1400"/>
              <a:buChar char="■"/>
              <a:defRPr>
                <a:solidFill>
                  <a:schemeClr val="lt1"/>
                </a:solidFill>
              </a:defRPr>
            </a:lvl3pPr>
            <a:lvl4pPr lvl="3" rtl="0" algn="ctr">
              <a:lnSpc>
                <a:spcPct val="100000"/>
              </a:lnSpc>
              <a:spcBef>
                <a:spcPts val="1600"/>
              </a:spcBef>
              <a:spcAft>
                <a:spcPts val="0"/>
              </a:spcAft>
              <a:buClr>
                <a:schemeClr val="lt1"/>
              </a:buClr>
              <a:buSzPts val="1400"/>
              <a:buChar char="●"/>
              <a:defRPr>
                <a:solidFill>
                  <a:schemeClr val="lt1"/>
                </a:solidFill>
              </a:defRPr>
            </a:lvl4pPr>
            <a:lvl5pPr lvl="4" rtl="0" algn="ctr">
              <a:lnSpc>
                <a:spcPct val="100000"/>
              </a:lnSpc>
              <a:spcBef>
                <a:spcPts val="1600"/>
              </a:spcBef>
              <a:spcAft>
                <a:spcPts val="0"/>
              </a:spcAft>
              <a:buClr>
                <a:schemeClr val="lt1"/>
              </a:buClr>
              <a:buSzPts val="1400"/>
              <a:buChar char="○"/>
              <a:defRPr>
                <a:solidFill>
                  <a:schemeClr val="lt1"/>
                </a:solidFill>
              </a:defRPr>
            </a:lvl5pPr>
            <a:lvl6pPr lvl="5" rtl="0" algn="ctr">
              <a:lnSpc>
                <a:spcPct val="100000"/>
              </a:lnSpc>
              <a:spcBef>
                <a:spcPts val="1600"/>
              </a:spcBef>
              <a:spcAft>
                <a:spcPts val="0"/>
              </a:spcAft>
              <a:buClr>
                <a:schemeClr val="lt1"/>
              </a:buClr>
              <a:buSzPts val="1400"/>
              <a:buChar char="■"/>
              <a:defRPr>
                <a:solidFill>
                  <a:schemeClr val="lt1"/>
                </a:solidFill>
              </a:defRPr>
            </a:lvl6pPr>
            <a:lvl7pPr lvl="6" rtl="0" algn="ctr">
              <a:lnSpc>
                <a:spcPct val="100000"/>
              </a:lnSpc>
              <a:spcBef>
                <a:spcPts val="1600"/>
              </a:spcBef>
              <a:spcAft>
                <a:spcPts val="0"/>
              </a:spcAft>
              <a:buClr>
                <a:schemeClr val="lt1"/>
              </a:buClr>
              <a:buSzPts val="1400"/>
              <a:buChar char="●"/>
              <a:defRPr>
                <a:solidFill>
                  <a:schemeClr val="lt1"/>
                </a:solidFill>
              </a:defRPr>
            </a:lvl7pPr>
            <a:lvl8pPr lvl="7" rtl="0" algn="ctr">
              <a:lnSpc>
                <a:spcPct val="100000"/>
              </a:lnSpc>
              <a:spcBef>
                <a:spcPts val="1600"/>
              </a:spcBef>
              <a:spcAft>
                <a:spcPts val="0"/>
              </a:spcAft>
              <a:buClr>
                <a:schemeClr val="lt1"/>
              </a:buClr>
              <a:buSzPts val="1400"/>
              <a:buChar char="○"/>
              <a:defRPr>
                <a:solidFill>
                  <a:schemeClr val="lt1"/>
                </a:solidFill>
              </a:defRPr>
            </a:lvl8pPr>
            <a:lvl9pPr lvl="8" rtl="0" algn="ctr">
              <a:lnSpc>
                <a:spcPct val="100000"/>
              </a:lnSpc>
              <a:spcBef>
                <a:spcPts val="1600"/>
              </a:spcBef>
              <a:spcAft>
                <a:spcPts val="1600"/>
              </a:spcAft>
              <a:buClr>
                <a:schemeClr val="lt1"/>
              </a:buClr>
              <a:buSzPts val="1400"/>
              <a:buChar char="■"/>
              <a:defRPr>
                <a:solidFill>
                  <a:schemeClr val="lt1"/>
                </a:solidFill>
              </a:defRPr>
            </a:lvl9pPr>
          </a:lstStyle>
          <a:p/>
        </p:txBody>
      </p:sp>
      <p:grpSp>
        <p:nvGrpSpPr>
          <p:cNvPr id="9396" name="Google Shape;9396;p27"/>
          <p:cNvGrpSpPr/>
          <p:nvPr/>
        </p:nvGrpSpPr>
        <p:grpSpPr>
          <a:xfrm flipH="1">
            <a:off x="7716574" y="228113"/>
            <a:ext cx="1427433" cy="628775"/>
            <a:chOff x="7488008" y="228113"/>
            <a:chExt cx="1427433" cy="628775"/>
          </a:xfrm>
        </p:grpSpPr>
        <p:sp>
          <p:nvSpPr>
            <p:cNvPr id="9397" name="Google Shape;9397;p27"/>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27"/>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27"/>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27"/>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27"/>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27"/>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27"/>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27"/>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27"/>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27"/>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27"/>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27"/>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27"/>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27"/>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27"/>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27"/>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27"/>
          <p:cNvGrpSpPr/>
          <p:nvPr/>
        </p:nvGrpSpPr>
        <p:grpSpPr>
          <a:xfrm flipH="1" rot="5400000">
            <a:off x="-2002206" y="-972812"/>
            <a:ext cx="4592988" cy="593375"/>
            <a:chOff x="4571988" y="0"/>
            <a:chExt cx="4592988" cy="593375"/>
          </a:xfrm>
        </p:grpSpPr>
        <p:grpSp>
          <p:nvGrpSpPr>
            <p:cNvPr id="9414" name="Google Shape;9414;p27"/>
            <p:cNvGrpSpPr/>
            <p:nvPr/>
          </p:nvGrpSpPr>
          <p:grpSpPr>
            <a:xfrm rot="-5400000">
              <a:off x="5541900" y="-969912"/>
              <a:ext cx="593375" cy="2533200"/>
              <a:chOff x="8556825" y="968350"/>
              <a:chExt cx="593375" cy="2533200"/>
            </a:xfrm>
          </p:grpSpPr>
          <p:grpSp>
            <p:nvGrpSpPr>
              <p:cNvPr id="9415" name="Google Shape;9415;p27"/>
              <p:cNvGrpSpPr/>
              <p:nvPr/>
            </p:nvGrpSpPr>
            <p:grpSpPr>
              <a:xfrm flipH="1">
                <a:off x="8556825" y="968350"/>
                <a:ext cx="593375" cy="1960400"/>
                <a:chOff x="9354925" y="936900"/>
                <a:chExt cx="593375" cy="1960400"/>
              </a:xfrm>
            </p:grpSpPr>
            <p:sp>
              <p:nvSpPr>
                <p:cNvPr id="9416" name="Google Shape;9416;p27"/>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27"/>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27"/>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27"/>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27"/>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27"/>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27"/>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27"/>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27"/>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27"/>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27"/>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27"/>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27"/>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27"/>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27"/>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27"/>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27"/>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27"/>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27"/>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27"/>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27"/>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27"/>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27"/>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27"/>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27"/>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27"/>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27"/>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27"/>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27"/>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27"/>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27"/>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27"/>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27"/>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27"/>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27"/>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27"/>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27"/>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27"/>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27"/>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27"/>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27"/>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27"/>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27"/>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27"/>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27"/>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27"/>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27"/>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27"/>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27"/>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27"/>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27"/>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27"/>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27"/>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27"/>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27"/>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27"/>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27"/>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27"/>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27"/>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27"/>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27"/>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27"/>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27"/>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27"/>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27"/>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27"/>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27"/>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27"/>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27"/>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27"/>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27"/>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27"/>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27"/>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27"/>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27"/>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27"/>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27"/>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3" name="Google Shape;9493;p27"/>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27"/>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27"/>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27"/>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27"/>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27"/>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27"/>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27"/>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27"/>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27"/>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27"/>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27"/>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27"/>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27"/>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27"/>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27"/>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27"/>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27"/>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27"/>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27"/>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27"/>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4" name="Google Shape;9514;p27"/>
            <p:cNvSpPr/>
            <p:nvPr/>
          </p:nvSpPr>
          <p:spPr>
            <a:xfrm flipH="1" rot="-5400000">
              <a:off x="7959963" y="59100"/>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27"/>
            <p:cNvSpPr/>
            <p:nvPr/>
          </p:nvSpPr>
          <p:spPr>
            <a:xfrm flipH="1" rot="-5400000">
              <a:off x="6989150" y="371288"/>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27"/>
            <p:cNvSpPr/>
            <p:nvPr/>
          </p:nvSpPr>
          <p:spPr>
            <a:xfrm flipH="1" rot="-5400000">
              <a:off x="5366725" y="73263"/>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7" name="Google Shape;9517;p27"/>
            <p:cNvGrpSpPr/>
            <p:nvPr/>
          </p:nvGrpSpPr>
          <p:grpSpPr>
            <a:xfrm flipH="1" rot="-5400000">
              <a:off x="7846725" y="-683512"/>
              <a:ext cx="593375" cy="1960400"/>
              <a:chOff x="9354925" y="936900"/>
              <a:chExt cx="593375" cy="1960400"/>
            </a:xfrm>
          </p:grpSpPr>
          <p:sp>
            <p:nvSpPr>
              <p:cNvPr id="9518" name="Google Shape;9518;p27"/>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27"/>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27"/>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27"/>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27"/>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27"/>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27"/>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27"/>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27"/>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27"/>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27"/>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27"/>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27"/>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27"/>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27"/>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27"/>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27"/>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27"/>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27"/>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27"/>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27"/>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27"/>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27"/>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27"/>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27"/>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27"/>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27"/>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27"/>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27"/>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27"/>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27"/>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27"/>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27"/>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27"/>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27"/>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27"/>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27"/>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27"/>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27"/>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27"/>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27"/>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27"/>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27"/>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27"/>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27"/>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27"/>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27"/>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27"/>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27"/>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27"/>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27"/>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27"/>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27"/>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27"/>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27"/>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27"/>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27"/>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27"/>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27"/>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27"/>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27"/>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27"/>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27"/>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27"/>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27"/>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27"/>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27"/>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27"/>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27"/>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27"/>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27"/>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27"/>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27"/>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27"/>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27"/>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27"/>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4" name="Google Shape;9594;p27"/>
            <p:cNvSpPr/>
            <p:nvPr/>
          </p:nvSpPr>
          <p:spPr>
            <a:xfrm flipH="1" rot="-5400000">
              <a:off x="9047338"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27"/>
          <p:cNvGrpSpPr/>
          <p:nvPr/>
        </p:nvGrpSpPr>
        <p:grpSpPr>
          <a:xfrm>
            <a:off x="7368682" y="3791166"/>
            <a:ext cx="1775325" cy="1352325"/>
            <a:chOff x="604850" y="299725"/>
            <a:chExt cx="1775325" cy="1352325"/>
          </a:xfrm>
        </p:grpSpPr>
        <p:sp>
          <p:nvSpPr>
            <p:cNvPr id="9596" name="Google Shape;9596;p27"/>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27"/>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27"/>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27"/>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27"/>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27"/>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27"/>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27"/>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27"/>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27"/>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27"/>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27"/>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27"/>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27"/>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27"/>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27"/>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27"/>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27"/>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27"/>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27"/>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27"/>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27"/>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27"/>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27"/>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27"/>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27"/>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27"/>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27"/>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27"/>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27"/>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27"/>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27"/>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27"/>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27"/>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27"/>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27"/>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27"/>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27"/>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27"/>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27"/>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27"/>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27"/>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27"/>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27"/>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27"/>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27"/>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27"/>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27"/>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27"/>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27"/>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27"/>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27"/>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27"/>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27"/>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27"/>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27"/>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27"/>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27"/>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27"/>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27"/>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27"/>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27"/>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27"/>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27"/>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27"/>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27"/>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27"/>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27"/>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27"/>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27"/>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27"/>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27"/>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27"/>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27"/>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27"/>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27"/>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27"/>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27"/>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27"/>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27"/>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27"/>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27"/>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27"/>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27"/>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27"/>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27"/>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27"/>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27"/>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27"/>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27"/>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27"/>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27"/>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27"/>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27"/>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27"/>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27"/>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27"/>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27"/>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27"/>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27"/>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27"/>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27"/>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27"/>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27"/>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27"/>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27"/>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27"/>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27"/>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27"/>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27"/>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27"/>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27"/>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27"/>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27"/>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27"/>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27"/>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27"/>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27"/>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27"/>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27"/>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27"/>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27"/>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27"/>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27"/>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27"/>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27"/>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27"/>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27"/>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27"/>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27"/>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27"/>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27"/>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27"/>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27"/>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27"/>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27"/>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27"/>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27"/>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27"/>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27"/>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27"/>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27"/>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27"/>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27"/>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27"/>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27"/>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27"/>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27"/>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27"/>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27"/>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27"/>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27"/>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27"/>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27"/>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27"/>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27"/>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27"/>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27"/>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27"/>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27"/>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27"/>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27"/>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27"/>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27"/>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27"/>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27"/>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27"/>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27"/>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27"/>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27"/>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27"/>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27"/>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27"/>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27"/>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27"/>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27"/>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27"/>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27"/>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27"/>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27"/>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27"/>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27"/>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27"/>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27"/>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27"/>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27"/>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27"/>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27"/>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27"/>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27"/>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27"/>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27"/>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27"/>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27"/>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27"/>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27"/>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27"/>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27"/>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27"/>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27"/>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27"/>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27"/>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27"/>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27"/>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27"/>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27"/>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27"/>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27"/>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27"/>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27"/>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27"/>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27"/>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27"/>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27"/>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27"/>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27"/>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27"/>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27"/>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27"/>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27"/>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27"/>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27"/>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27"/>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27"/>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27"/>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27"/>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27"/>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27"/>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27"/>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27"/>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27"/>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9827" name="Shape 9827"/>
        <p:cNvGrpSpPr/>
        <p:nvPr/>
      </p:nvGrpSpPr>
      <p:grpSpPr>
        <a:xfrm>
          <a:off x="0" y="0"/>
          <a:ext cx="0" cy="0"/>
          <a:chOff x="0" y="0"/>
          <a:chExt cx="0" cy="0"/>
        </a:xfrm>
      </p:grpSpPr>
      <p:grpSp>
        <p:nvGrpSpPr>
          <p:cNvPr id="9828" name="Google Shape;9828;p28"/>
          <p:cNvGrpSpPr/>
          <p:nvPr/>
        </p:nvGrpSpPr>
        <p:grpSpPr>
          <a:xfrm flipH="1">
            <a:off x="7358957" y="272188"/>
            <a:ext cx="1427433" cy="628775"/>
            <a:chOff x="7488008" y="228113"/>
            <a:chExt cx="1427433" cy="628775"/>
          </a:xfrm>
        </p:grpSpPr>
        <p:sp>
          <p:nvSpPr>
            <p:cNvPr id="9829" name="Google Shape;9829;p28"/>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28"/>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28"/>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28"/>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28"/>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28"/>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28"/>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28"/>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28"/>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28"/>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28"/>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28"/>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28"/>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28"/>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28"/>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28"/>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28"/>
          <p:cNvGrpSpPr/>
          <p:nvPr/>
        </p:nvGrpSpPr>
        <p:grpSpPr>
          <a:xfrm flipH="1" rot="10800000">
            <a:off x="-107327" y="-7"/>
            <a:ext cx="819625" cy="2604700"/>
            <a:chOff x="-99625" y="0"/>
            <a:chExt cx="819625" cy="2604700"/>
          </a:xfrm>
        </p:grpSpPr>
        <p:grpSp>
          <p:nvGrpSpPr>
            <p:cNvPr id="9846" name="Google Shape;9846;p28"/>
            <p:cNvGrpSpPr/>
            <p:nvPr/>
          </p:nvGrpSpPr>
          <p:grpSpPr>
            <a:xfrm>
              <a:off x="-99625" y="0"/>
              <a:ext cx="819625" cy="2604700"/>
              <a:chOff x="8330575" y="968350"/>
              <a:chExt cx="819625" cy="2604700"/>
            </a:xfrm>
          </p:grpSpPr>
          <p:grpSp>
            <p:nvGrpSpPr>
              <p:cNvPr id="9847" name="Google Shape;9847;p28"/>
              <p:cNvGrpSpPr/>
              <p:nvPr/>
            </p:nvGrpSpPr>
            <p:grpSpPr>
              <a:xfrm flipH="1">
                <a:off x="8330575" y="968350"/>
                <a:ext cx="819625" cy="2008525"/>
                <a:chOff x="9354925" y="936900"/>
                <a:chExt cx="819625" cy="2008525"/>
              </a:xfrm>
            </p:grpSpPr>
            <p:sp>
              <p:nvSpPr>
                <p:cNvPr id="9848" name="Google Shape;9848;p28"/>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28"/>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28"/>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28"/>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28"/>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28"/>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28"/>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28"/>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28"/>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28"/>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28"/>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28"/>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28"/>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28"/>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28"/>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28"/>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28"/>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28"/>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28"/>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28"/>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28"/>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28"/>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28"/>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28"/>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28"/>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28"/>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28"/>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28"/>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28"/>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28"/>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28"/>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28"/>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28"/>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28"/>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28"/>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28"/>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28"/>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28"/>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28"/>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28"/>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28"/>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28"/>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28"/>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28"/>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28"/>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28"/>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28"/>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28"/>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28"/>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28"/>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28"/>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28"/>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28"/>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28"/>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28"/>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28"/>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28"/>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28"/>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28"/>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28"/>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28"/>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28"/>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28"/>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28"/>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28"/>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28"/>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28"/>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28"/>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28"/>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28"/>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28"/>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28"/>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28"/>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28"/>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28"/>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28"/>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28"/>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28"/>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28"/>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28"/>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28"/>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28"/>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28"/>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28"/>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28"/>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28"/>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28"/>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28"/>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28"/>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28"/>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28"/>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28"/>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28"/>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28"/>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28"/>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28"/>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28"/>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28"/>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28"/>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28"/>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8" name="Google Shape;9948;p28"/>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28"/>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28"/>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28"/>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28"/>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28"/>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28"/>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28"/>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28"/>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28"/>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28"/>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28"/>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28"/>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28"/>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28"/>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28"/>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28"/>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28"/>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28"/>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28"/>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28"/>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28"/>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28"/>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28"/>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28"/>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28"/>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28"/>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28"/>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28"/>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28"/>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8" name="Google Shape;9978;p28"/>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28"/>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28"/>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28"/>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28"/>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28"/>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_1">
    <p:spTree>
      <p:nvGrpSpPr>
        <p:cNvPr id="9984" name="Shape 9984"/>
        <p:cNvGrpSpPr/>
        <p:nvPr/>
      </p:nvGrpSpPr>
      <p:grpSpPr>
        <a:xfrm>
          <a:off x="0" y="0"/>
          <a:ext cx="0" cy="0"/>
          <a:chOff x="0" y="0"/>
          <a:chExt cx="0" cy="0"/>
        </a:xfrm>
      </p:grpSpPr>
      <p:sp>
        <p:nvSpPr>
          <p:cNvPr id="9985" name="Google Shape;9985;p29"/>
          <p:cNvSpPr txBox="1"/>
          <p:nvPr>
            <p:ph idx="1" type="subTitle"/>
          </p:nvPr>
        </p:nvSpPr>
        <p:spPr>
          <a:xfrm>
            <a:off x="713225" y="1465725"/>
            <a:ext cx="3857100" cy="313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sz="1400">
                <a:solidFill>
                  <a:schemeClr val="lt1"/>
                </a:solidFill>
              </a:defRPr>
            </a:lvl1pPr>
            <a:lvl2pPr lvl="1" rtl="0" algn="ctr">
              <a:lnSpc>
                <a:spcPct val="100000"/>
              </a:lnSpc>
              <a:spcBef>
                <a:spcPts val="1600"/>
              </a:spcBef>
              <a:spcAft>
                <a:spcPts val="0"/>
              </a:spcAft>
              <a:buClr>
                <a:schemeClr val="lt1"/>
              </a:buClr>
              <a:buSzPts val="1400"/>
              <a:buChar char="○"/>
              <a:defRPr>
                <a:solidFill>
                  <a:schemeClr val="lt1"/>
                </a:solidFill>
              </a:defRPr>
            </a:lvl2pPr>
            <a:lvl3pPr lvl="2" rtl="0" algn="ctr">
              <a:lnSpc>
                <a:spcPct val="100000"/>
              </a:lnSpc>
              <a:spcBef>
                <a:spcPts val="1600"/>
              </a:spcBef>
              <a:spcAft>
                <a:spcPts val="0"/>
              </a:spcAft>
              <a:buClr>
                <a:schemeClr val="lt1"/>
              </a:buClr>
              <a:buSzPts val="1400"/>
              <a:buChar char="■"/>
              <a:defRPr>
                <a:solidFill>
                  <a:schemeClr val="lt1"/>
                </a:solidFill>
              </a:defRPr>
            </a:lvl3pPr>
            <a:lvl4pPr lvl="3" rtl="0" algn="ctr">
              <a:lnSpc>
                <a:spcPct val="100000"/>
              </a:lnSpc>
              <a:spcBef>
                <a:spcPts val="1600"/>
              </a:spcBef>
              <a:spcAft>
                <a:spcPts val="0"/>
              </a:spcAft>
              <a:buClr>
                <a:schemeClr val="lt1"/>
              </a:buClr>
              <a:buSzPts val="1400"/>
              <a:buChar char="●"/>
              <a:defRPr>
                <a:solidFill>
                  <a:schemeClr val="lt1"/>
                </a:solidFill>
              </a:defRPr>
            </a:lvl4pPr>
            <a:lvl5pPr lvl="4" rtl="0" algn="ctr">
              <a:lnSpc>
                <a:spcPct val="100000"/>
              </a:lnSpc>
              <a:spcBef>
                <a:spcPts val="1600"/>
              </a:spcBef>
              <a:spcAft>
                <a:spcPts val="0"/>
              </a:spcAft>
              <a:buClr>
                <a:schemeClr val="lt1"/>
              </a:buClr>
              <a:buSzPts val="1400"/>
              <a:buChar char="○"/>
              <a:defRPr>
                <a:solidFill>
                  <a:schemeClr val="lt1"/>
                </a:solidFill>
              </a:defRPr>
            </a:lvl5pPr>
            <a:lvl6pPr lvl="5" rtl="0" algn="ctr">
              <a:lnSpc>
                <a:spcPct val="100000"/>
              </a:lnSpc>
              <a:spcBef>
                <a:spcPts val="1600"/>
              </a:spcBef>
              <a:spcAft>
                <a:spcPts val="0"/>
              </a:spcAft>
              <a:buClr>
                <a:schemeClr val="lt1"/>
              </a:buClr>
              <a:buSzPts val="1400"/>
              <a:buChar char="■"/>
              <a:defRPr>
                <a:solidFill>
                  <a:schemeClr val="lt1"/>
                </a:solidFill>
              </a:defRPr>
            </a:lvl6pPr>
            <a:lvl7pPr lvl="6" rtl="0" algn="ctr">
              <a:lnSpc>
                <a:spcPct val="100000"/>
              </a:lnSpc>
              <a:spcBef>
                <a:spcPts val="1600"/>
              </a:spcBef>
              <a:spcAft>
                <a:spcPts val="0"/>
              </a:spcAft>
              <a:buClr>
                <a:schemeClr val="lt1"/>
              </a:buClr>
              <a:buSzPts val="1400"/>
              <a:buChar char="●"/>
              <a:defRPr>
                <a:solidFill>
                  <a:schemeClr val="lt1"/>
                </a:solidFill>
              </a:defRPr>
            </a:lvl7pPr>
            <a:lvl8pPr lvl="7" rtl="0" algn="ctr">
              <a:lnSpc>
                <a:spcPct val="100000"/>
              </a:lnSpc>
              <a:spcBef>
                <a:spcPts val="1600"/>
              </a:spcBef>
              <a:spcAft>
                <a:spcPts val="0"/>
              </a:spcAft>
              <a:buClr>
                <a:schemeClr val="lt1"/>
              </a:buClr>
              <a:buSzPts val="1400"/>
              <a:buChar char="○"/>
              <a:defRPr>
                <a:solidFill>
                  <a:schemeClr val="lt1"/>
                </a:solidFill>
              </a:defRPr>
            </a:lvl8pPr>
            <a:lvl9pPr lvl="8" rtl="0" algn="ctr">
              <a:lnSpc>
                <a:spcPct val="100000"/>
              </a:lnSpc>
              <a:spcBef>
                <a:spcPts val="1600"/>
              </a:spcBef>
              <a:spcAft>
                <a:spcPts val="1600"/>
              </a:spcAft>
              <a:buClr>
                <a:schemeClr val="lt1"/>
              </a:buClr>
              <a:buSzPts val="1400"/>
              <a:buChar char="■"/>
              <a:defRPr>
                <a:solidFill>
                  <a:schemeClr val="lt1"/>
                </a:solidFill>
              </a:defRPr>
            </a:lvl9pPr>
          </a:lstStyle>
          <a:p/>
        </p:txBody>
      </p:sp>
      <p:grpSp>
        <p:nvGrpSpPr>
          <p:cNvPr id="9986" name="Google Shape;9986;p29"/>
          <p:cNvGrpSpPr/>
          <p:nvPr/>
        </p:nvGrpSpPr>
        <p:grpSpPr>
          <a:xfrm flipH="1">
            <a:off x="7716574" y="228113"/>
            <a:ext cx="1427433" cy="628775"/>
            <a:chOff x="7488008" y="228113"/>
            <a:chExt cx="1427433" cy="628775"/>
          </a:xfrm>
        </p:grpSpPr>
        <p:sp>
          <p:nvSpPr>
            <p:cNvPr id="9987" name="Google Shape;9987;p29"/>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29"/>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29"/>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29"/>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29"/>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29"/>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29"/>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29"/>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29"/>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29"/>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29"/>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29"/>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29"/>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29"/>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29"/>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29"/>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29"/>
          <p:cNvGrpSpPr/>
          <p:nvPr/>
        </p:nvGrpSpPr>
        <p:grpSpPr>
          <a:xfrm flipH="1" rot="5400000">
            <a:off x="-2002206" y="-972812"/>
            <a:ext cx="4592988" cy="593375"/>
            <a:chOff x="4571988" y="0"/>
            <a:chExt cx="4592988" cy="593375"/>
          </a:xfrm>
        </p:grpSpPr>
        <p:grpSp>
          <p:nvGrpSpPr>
            <p:cNvPr id="10004" name="Google Shape;10004;p29"/>
            <p:cNvGrpSpPr/>
            <p:nvPr/>
          </p:nvGrpSpPr>
          <p:grpSpPr>
            <a:xfrm rot="-5400000">
              <a:off x="5541900" y="-969912"/>
              <a:ext cx="593375" cy="2533200"/>
              <a:chOff x="8556825" y="968350"/>
              <a:chExt cx="593375" cy="2533200"/>
            </a:xfrm>
          </p:grpSpPr>
          <p:grpSp>
            <p:nvGrpSpPr>
              <p:cNvPr id="10005" name="Google Shape;10005;p29"/>
              <p:cNvGrpSpPr/>
              <p:nvPr/>
            </p:nvGrpSpPr>
            <p:grpSpPr>
              <a:xfrm flipH="1">
                <a:off x="8556825" y="968350"/>
                <a:ext cx="593375" cy="1960400"/>
                <a:chOff x="9354925" y="936900"/>
                <a:chExt cx="593375" cy="1960400"/>
              </a:xfrm>
            </p:grpSpPr>
            <p:sp>
              <p:nvSpPr>
                <p:cNvPr id="10006" name="Google Shape;10006;p29"/>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29"/>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29"/>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29"/>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29"/>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29"/>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29"/>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29"/>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29"/>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29"/>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29"/>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29"/>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29"/>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29"/>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29"/>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29"/>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29"/>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29"/>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29"/>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29"/>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29"/>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29"/>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29"/>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29"/>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29"/>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29"/>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29"/>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29"/>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29"/>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29"/>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29"/>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29"/>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29"/>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29"/>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29"/>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29"/>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29"/>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29"/>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29"/>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29"/>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29"/>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29"/>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29"/>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29"/>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29"/>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29"/>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29"/>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29"/>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29"/>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29"/>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29"/>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29"/>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29"/>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29"/>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29"/>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29"/>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29"/>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29"/>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29"/>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29"/>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29"/>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29"/>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29"/>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29"/>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29"/>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29"/>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29"/>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29"/>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29"/>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29"/>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29"/>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29"/>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29"/>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29"/>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29"/>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29"/>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29"/>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3" name="Google Shape;10083;p29"/>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29"/>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29"/>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29"/>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29"/>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29"/>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29"/>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29"/>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29"/>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29"/>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29"/>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29"/>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29"/>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29"/>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29"/>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29"/>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29"/>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29"/>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29"/>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29"/>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29"/>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4" name="Google Shape;10104;p29"/>
            <p:cNvSpPr/>
            <p:nvPr/>
          </p:nvSpPr>
          <p:spPr>
            <a:xfrm flipH="1" rot="-5400000">
              <a:off x="7959963" y="59100"/>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29"/>
            <p:cNvSpPr/>
            <p:nvPr/>
          </p:nvSpPr>
          <p:spPr>
            <a:xfrm flipH="1" rot="-5400000">
              <a:off x="6989150" y="371288"/>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29"/>
            <p:cNvSpPr/>
            <p:nvPr/>
          </p:nvSpPr>
          <p:spPr>
            <a:xfrm flipH="1" rot="-5400000">
              <a:off x="5366725" y="73263"/>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7" name="Google Shape;10107;p29"/>
            <p:cNvGrpSpPr/>
            <p:nvPr/>
          </p:nvGrpSpPr>
          <p:grpSpPr>
            <a:xfrm flipH="1" rot="-5400000">
              <a:off x="7846725" y="-683512"/>
              <a:ext cx="593375" cy="1960400"/>
              <a:chOff x="9354925" y="936900"/>
              <a:chExt cx="593375" cy="1960400"/>
            </a:xfrm>
          </p:grpSpPr>
          <p:sp>
            <p:nvSpPr>
              <p:cNvPr id="10108" name="Google Shape;10108;p29"/>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29"/>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29"/>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29"/>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29"/>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29"/>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29"/>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29"/>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29"/>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29"/>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29"/>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29"/>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29"/>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29"/>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29"/>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29"/>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29"/>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29"/>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29"/>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29"/>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29"/>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29"/>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29"/>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29"/>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29"/>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29"/>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29"/>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29"/>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29"/>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29"/>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29"/>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29"/>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29"/>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29"/>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29"/>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29"/>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29"/>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29"/>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29"/>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29"/>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29"/>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29"/>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29"/>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29"/>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29"/>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29"/>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29"/>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29"/>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29"/>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29"/>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29"/>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29"/>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29"/>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29"/>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29"/>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29"/>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29"/>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29"/>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29"/>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29"/>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29"/>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29"/>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29"/>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29"/>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29"/>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29"/>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29"/>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29"/>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29"/>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29"/>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29"/>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29"/>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29"/>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29"/>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29"/>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29"/>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4" name="Google Shape;10184;p29"/>
            <p:cNvSpPr/>
            <p:nvPr/>
          </p:nvSpPr>
          <p:spPr>
            <a:xfrm flipH="1" rot="-5400000">
              <a:off x="9047338"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29"/>
          <p:cNvGrpSpPr/>
          <p:nvPr/>
        </p:nvGrpSpPr>
        <p:grpSpPr>
          <a:xfrm>
            <a:off x="7368682" y="3791166"/>
            <a:ext cx="1775325" cy="1352325"/>
            <a:chOff x="604850" y="299725"/>
            <a:chExt cx="1775325" cy="1352325"/>
          </a:xfrm>
        </p:grpSpPr>
        <p:sp>
          <p:nvSpPr>
            <p:cNvPr id="10186" name="Google Shape;10186;p29"/>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29"/>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29"/>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29"/>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29"/>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29"/>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29"/>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29"/>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29"/>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29"/>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29"/>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29"/>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29"/>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29"/>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29"/>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29"/>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29"/>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29"/>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29"/>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29"/>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29"/>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29"/>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29"/>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29"/>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29"/>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29"/>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29"/>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29"/>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29"/>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29"/>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29"/>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29"/>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29"/>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29"/>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29"/>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29"/>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29"/>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29"/>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29"/>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29"/>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29"/>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29"/>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29"/>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29"/>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29"/>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29"/>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29"/>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29"/>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29"/>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29"/>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29"/>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29"/>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29"/>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29"/>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29"/>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29"/>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29"/>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29"/>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29"/>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29"/>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29"/>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29"/>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29"/>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29"/>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29"/>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29"/>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29"/>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29"/>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29"/>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29"/>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29"/>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29"/>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29"/>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29"/>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29"/>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29"/>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29"/>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29"/>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29"/>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29"/>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29"/>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29"/>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29"/>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29"/>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29"/>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29"/>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29"/>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29"/>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29"/>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29"/>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29"/>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29"/>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29"/>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29"/>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29"/>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29"/>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29"/>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29"/>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29"/>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29"/>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29"/>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29"/>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29"/>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29"/>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29"/>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29"/>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29"/>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29"/>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29"/>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29"/>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29"/>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29"/>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29"/>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29"/>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29"/>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29"/>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29"/>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29"/>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29"/>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29"/>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29"/>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29"/>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29"/>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29"/>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29"/>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29"/>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29"/>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29"/>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29"/>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29"/>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29"/>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29"/>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29"/>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29"/>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29"/>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29"/>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29"/>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29"/>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29"/>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29"/>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29"/>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29"/>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29"/>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29"/>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29"/>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29"/>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29"/>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29"/>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29"/>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29"/>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29"/>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29"/>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29"/>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29"/>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29"/>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29"/>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29"/>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29"/>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29"/>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29"/>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29"/>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29"/>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29"/>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29"/>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29"/>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29"/>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29"/>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29"/>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29"/>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29"/>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29"/>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29"/>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29"/>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29"/>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29"/>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29"/>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29"/>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29"/>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29"/>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29"/>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29"/>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29"/>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29"/>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29"/>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29"/>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29"/>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29"/>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29"/>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29"/>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29"/>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29"/>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29"/>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29"/>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29"/>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29"/>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29"/>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29"/>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29"/>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29"/>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29"/>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29"/>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29"/>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29"/>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29"/>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29"/>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29"/>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29"/>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29"/>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29"/>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29"/>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29"/>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29"/>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29"/>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29"/>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29"/>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29"/>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29"/>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29"/>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29"/>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29"/>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29"/>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29"/>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29"/>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29"/>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29"/>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29"/>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29"/>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29"/>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29"/>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29"/>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29"/>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420" name="Shape 1042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 name="Google Shape;21;p4"/>
          <p:cNvSpPr txBox="1"/>
          <p:nvPr>
            <p:ph idx="1" type="body"/>
          </p:nvPr>
        </p:nvSpPr>
        <p:spPr>
          <a:xfrm>
            <a:off x="720000" y="970472"/>
            <a:ext cx="7704000" cy="36432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accent2"/>
              </a:buClr>
              <a:buSzPts val="1600"/>
              <a:buChar char="●"/>
              <a:defRPr sz="1400">
                <a:solidFill>
                  <a:schemeClr val="accent2"/>
                </a:solidFill>
              </a:defRPr>
            </a:lvl1pPr>
            <a:lvl2pPr indent="-317500" lvl="1" marL="914400" rtl="0">
              <a:lnSpc>
                <a:spcPct val="100000"/>
              </a:lnSpc>
              <a:spcBef>
                <a:spcPts val="1600"/>
              </a:spcBef>
              <a:spcAft>
                <a:spcPts val="0"/>
              </a:spcAft>
              <a:buClr>
                <a:schemeClr val="accent2"/>
              </a:buClr>
              <a:buSzPts val="1400"/>
              <a:buChar char="○"/>
              <a:defRPr>
                <a:solidFill>
                  <a:schemeClr val="accent2"/>
                </a:solidFill>
              </a:defRPr>
            </a:lvl2pPr>
            <a:lvl3pPr indent="-317500" lvl="2" marL="1371600" rtl="0">
              <a:lnSpc>
                <a:spcPct val="100000"/>
              </a:lnSpc>
              <a:spcBef>
                <a:spcPts val="1600"/>
              </a:spcBef>
              <a:spcAft>
                <a:spcPts val="0"/>
              </a:spcAft>
              <a:buClr>
                <a:schemeClr val="accent2"/>
              </a:buClr>
              <a:buSzPts val="1400"/>
              <a:buChar char="■"/>
              <a:defRPr>
                <a:solidFill>
                  <a:schemeClr val="accent2"/>
                </a:solidFill>
              </a:defRPr>
            </a:lvl3pPr>
            <a:lvl4pPr indent="-317500" lvl="3" marL="1828800" rtl="0">
              <a:lnSpc>
                <a:spcPct val="100000"/>
              </a:lnSpc>
              <a:spcBef>
                <a:spcPts val="1600"/>
              </a:spcBef>
              <a:spcAft>
                <a:spcPts val="0"/>
              </a:spcAft>
              <a:buClr>
                <a:schemeClr val="accent2"/>
              </a:buClr>
              <a:buSzPts val="1400"/>
              <a:buChar char="●"/>
              <a:defRPr>
                <a:solidFill>
                  <a:schemeClr val="accent2"/>
                </a:solidFill>
              </a:defRPr>
            </a:lvl4pPr>
            <a:lvl5pPr indent="-317500" lvl="4" marL="2286000" rtl="0">
              <a:lnSpc>
                <a:spcPct val="100000"/>
              </a:lnSpc>
              <a:spcBef>
                <a:spcPts val="1600"/>
              </a:spcBef>
              <a:spcAft>
                <a:spcPts val="0"/>
              </a:spcAft>
              <a:buClr>
                <a:schemeClr val="accent2"/>
              </a:buClr>
              <a:buSzPts val="1400"/>
              <a:buChar char="○"/>
              <a:defRPr>
                <a:solidFill>
                  <a:schemeClr val="accent2"/>
                </a:solidFill>
              </a:defRPr>
            </a:lvl5pPr>
            <a:lvl6pPr indent="-317500" lvl="5" marL="2743200" rtl="0">
              <a:lnSpc>
                <a:spcPct val="100000"/>
              </a:lnSpc>
              <a:spcBef>
                <a:spcPts val="1600"/>
              </a:spcBef>
              <a:spcAft>
                <a:spcPts val="0"/>
              </a:spcAft>
              <a:buClr>
                <a:schemeClr val="accent2"/>
              </a:buClr>
              <a:buSzPts val="1400"/>
              <a:buChar char="■"/>
              <a:defRPr>
                <a:solidFill>
                  <a:schemeClr val="accent2"/>
                </a:solidFill>
              </a:defRPr>
            </a:lvl6pPr>
            <a:lvl7pPr indent="-317500" lvl="6" marL="3200400" rtl="0">
              <a:lnSpc>
                <a:spcPct val="100000"/>
              </a:lnSpc>
              <a:spcBef>
                <a:spcPts val="1600"/>
              </a:spcBef>
              <a:spcAft>
                <a:spcPts val="0"/>
              </a:spcAft>
              <a:buClr>
                <a:schemeClr val="accent2"/>
              </a:buClr>
              <a:buSzPts val="1400"/>
              <a:buChar char="●"/>
              <a:defRPr>
                <a:solidFill>
                  <a:schemeClr val="accent2"/>
                </a:solidFill>
              </a:defRPr>
            </a:lvl7pPr>
            <a:lvl8pPr indent="-317500" lvl="7" marL="3657600" rtl="0">
              <a:lnSpc>
                <a:spcPct val="100000"/>
              </a:lnSpc>
              <a:spcBef>
                <a:spcPts val="1600"/>
              </a:spcBef>
              <a:spcAft>
                <a:spcPts val="0"/>
              </a:spcAft>
              <a:buClr>
                <a:schemeClr val="accent2"/>
              </a:buClr>
              <a:buSzPts val="1400"/>
              <a:buChar char="○"/>
              <a:defRPr>
                <a:solidFill>
                  <a:schemeClr val="accent2"/>
                </a:solidFill>
              </a:defRPr>
            </a:lvl8pPr>
            <a:lvl9pPr indent="-317500" lvl="8" marL="4114800" rtl="0">
              <a:lnSpc>
                <a:spcPct val="100000"/>
              </a:lnSpc>
              <a:spcBef>
                <a:spcPts val="1600"/>
              </a:spcBef>
              <a:spcAft>
                <a:spcPts val="1600"/>
              </a:spcAft>
              <a:buClr>
                <a:schemeClr val="accent2"/>
              </a:buClr>
              <a:buSzPts val="1400"/>
              <a:buChar char="■"/>
              <a:defRPr>
                <a:solidFill>
                  <a:schemeClr val="accent2"/>
                </a:solidFill>
              </a:defRPr>
            </a:lvl9pPr>
          </a:lstStyle>
          <a:p/>
        </p:txBody>
      </p:sp>
      <p:grpSp>
        <p:nvGrpSpPr>
          <p:cNvPr id="22" name="Google Shape;22;p4"/>
          <p:cNvGrpSpPr/>
          <p:nvPr/>
        </p:nvGrpSpPr>
        <p:grpSpPr>
          <a:xfrm rot="10800000">
            <a:off x="6500889" y="4694189"/>
            <a:ext cx="2685219" cy="778382"/>
            <a:chOff x="6490039" y="4403695"/>
            <a:chExt cx="2685219" cy="778382"/>
          </a:xfrm>
        </p:grpSpPr>
        <p:sp>
          <p:nvSpPr>
            <p:cNvPr id="23" name="Google Shape;23;p4"/>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4"/>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4"/>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4"/>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4"/>
          <p:cNvGrpSpPr/>
          <p:nvPr/>
        </p:nvGrpSpPr>
        <p:grpSpPr>
          <a:xfrm rot="10800000">
            <a:off x="-11" y="-447486"/>
            <a:ext cx="2685219" cy="778382"/>
            <a:chOff x="6490039" y="4403695"/>
            <a:chExt cx="2685219" cy="778382"/>
          </a:xfrm>
        </p:grpSpPr>
        <p:sp>
          <p:nvSpPr>
            <p:cNvPr id="274" name="Google Shape;274;p4"/>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4"/>
          <p:cNvGrpSpPr/>
          <p:nvPr/>
        </p:nvGrpSpPr>
        <p:grpSpPr>
          <a:xfrm>
            <a:off x="7716108" y="228113"/>
            <a:ext cx="1427433" cy="628775"/>
            <a:chOff x="7488008" y="228113"/>
            <a:chExt cx="1427433" cy="628775"/>
          </a:xfrm>
        </p:grpSpPr>
        <p:sp>
          <p:nvSpPr>
            <p:cNvPr id="525" name="Google Shape;525;p4"/>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41" name="Shape 541"/>
        <p:cNvGrpSpPr/>
        <p:nvPr/>
      </p:nvGrpSpPr>
      <p:grpSpPr>
        <a:xfrm>
          <a:off x="0" y="0"/>
          <a:ext cx="0" cy="0"/>
          <a:chOff x="0" y="0"/>
          <a:chExt cx="0" cy="0"/>
        </a:xfrm>
      </p:grpSpPr>
      <p:sp>
        <p:nvSpPr>
          <p:cNvPr id="542" name="Google Shape;542;p5"/>
          <p:cNvSpPr/>
          <p:nvPr/>
        </p:nvSpPr>
        <p:spPr>
          <a:xfrm>
            <a:off x="5839125" y="-650"/>
            <a:ext cx="2732700" cy="4289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
          <p:cNvSpPr txBox="1"/>
          <p:nvPr>
            <p:ph idx="1" type="subTitle"/>
          </p:nvPr>
        </p:nvSpPr>
        <p:spPr>
          <a:xfrm>
            <a:off x="1793125" y="1693075"/>
            <a:ext cx="3213300" cy="346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Font typeface="Bebas Neue"/>
              <a:buNone/>
              <a:defRPr>
                <a:latin typeface="Barrio"/>
                <a:ea typeface="Barrio"/>
                <a:cs typeface="Barrio"/>
                <a:sym typeface="Barrio"/>
              </a:defRPr>
            </a:lvl1pPr>
            <a:lvl2pPr lvl="1"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544" name="Google Shape;544;p5"/>
          <p:cNvSpPr txBox="1"/>
          <p:nvPr>
            <p:ph idx="2" type="subTitle"/>
          </p:nvPr>
        </p:nvSpPr>
        <p:spPr>
          <a:xfrm>
            <a:off x="1793136" y="3138108"/>
            <a:ext cx="3213300" cy="346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Bebas Neue"/>
              <a:buNone/>
              <a:defRPr>
                <a:latin typeface="Barrio"/>
                <a:ea typeface="Barrio"/>
                <a:cs typeface="Barrio"/>
                <a:sym typeface="Barrio"/>
              </a:defRPr>
            </a:lvl1pPr>
            <a:lvl2pPr lvl="1" rtl="0"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545" name="Google Shape;545;p5"/>
          <p:cNvSpPr txBox="1"/>
          <p:nvPr>
            <p:ph idx="3" type="subTitle"/>
          </p:nvPr>
        </p:nvSpPr>
        <p:spPr>
          <a:xfrm>
            <a:off x="1793125" y="2006263"/>
            <a:ext cx="32133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46" name="Google Shape;546;p5"/>
          <p:cNvSpPr txBox="1"/>
          <p:nvPr>
            <p:ph idx="4" type="subTitle"/>
          </p:nvPr>
        </p:nvSpPr>
        <p:spPr>
          <a:xfrm>
            <a:off x="1793136" y="3453140"/>
            <a:ext cx="32133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47" name="Google Shape;547;p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48" name="Google Shape;548;p5"/>
          <p:cNvGrpSpPr/>
          <p:nvPr/>
        </p:nvGrpSpPr>
        <p:grpSpPr>
          <a:xfrm rot="10800000">
            <a:off x="8427850" y="-7"/>
            <a:ext cx="819625" cy="2604700"/>
            <a:chOff x="-99625" y="0"/>
            <a:chExt cx="819625" cy="2604700"/>
          </a:xfrm>
        </p:grpSpPr>
        <p:grpSp>
          <p:nvGrpSpPr>
            <p:cNvPr id="549" name="Google Shape;549;p5"/>
            <p:cNvGrpSpPr/>
            <p:nvPr/>
          </p:nvGrpSpPr>
          <p:grpSpPr>
            <a:xfrm>
              <a:off x="-99625" y="0"/>
              <a:ext cx="819625" cy="2604700"/>
              <a:chOff x="8330575" y="968350"/>
              <a:chExt cx="819625" cy="2604700"/>
            </a:xfrm>
          </p:grpSpPr>
          <p:grpSp>
            <p:nvGrpSpPr>
              <p:cNvPr id="550" name="Google Shape;550;p5"/>
              <p:cNvGrpSpPr/>
              <p:nvPr/>
            </p:nvGrpSpPr>
            <p:grpSpPr>
              <a:xfrm flipH="1">
                <a:off x="8330575" y="968350"/>
                <a:ext cx="819625" cy="2008525"/>
                <a:chOff x="9354925" y="936900"/>
                <a:chExt cx="819625" cy="2008525"/>
              </a:xfrm>
            </p:grpSpPr>
            <p:sp>
              <p:nvSpPr>
                <p:cNvPr id="551" name="Google Shape;551;p5"/>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5"/>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 name="Google Shape;681;p5"/>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 name="Google Shape;687;p5"/>
          <p:cNvGrpSpPr/>
          <p:nvPr/>
        </p:nvGrpSpPr>
        <p:grpSpPr>
          <a:xfrm rot="10800000">
            <a:off x="8423989" y="4600570"/>
            <a:ext cx="2685219" cy="778382"/>
            <a:chOff x="6490039" y="4403695"/>
            <a:chExt cx="2685219" cy="778382"/>
          </a:xfrm>
        </p:grpSpPr>
        <p:sp>
          <p:nvSpPr>
            <p:cNvPr id="688" name="Google Shape;688;p5"/>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5"/>
          <p:cNvGrpSpPr/>
          <p:nvPr/>
        </p:nvGrpSpPr>
        <p:grpSpPr>
          <a:xfrm rot="10800000">
            <a:off x="-1969061" y="-235880"/>
            <a:ext cx="2685219" cy="778382"/>
            <a:chOff x="6490039" y="4403695"/>
            <a:chExt cx="2685219" cy="778382"/>
          </a:xfrm>
        </p:grpSpPr>
        <p:sp>
          <p:nvSpPr>
            <p:cNvPr id="939" name="Google Shape;939;p5"/>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5"/>
          <p:cNvGrpSpPr/>
          <p:nvPr/>
        </p:nvGrpSpPr>
        <p:grpSpPr>
          <a:xfrm flipH="1" rot="-5400000">
            <a:off x="-992175" y="3629618"/>
            <a:ext cx="819625" cy="2604700"/>
            <a:chOff x="-99625" y="0"/>
            <a:chExt cx="819625" cy="2604700"/>
          </a:xfrm>
        </p:grpSpPr>
        <p:grpSp>
          <p:nvGrpSpPr>
            <p:cNvPr id="1190" name="Google Shape;1190;p5"/>
            <p:cNvGrpSpPr/>
            <p:nvPr/>
          </p:nvGrpSpPr>
          <p:grpSpPr>
            <a:xfrm>
              <a:off x="-99625" y="0"/>
              <a:ext cx="819625" cy="2604700"/>
              <a:chOff x="8330575" y="968350"/>
              <a:chExt cx="819625" cy="2604700"/>
            </a:xfrm>
          </p:grpSpPr>
          <p:grpSp>
            <p:nvGrpSpPr>
              <p:cNvPr id="1191" name="Google Shape;1191;p5"/>
              <p:cNvGrpSpPr/>
              <p:nvPr/>
            </p:nvGrpSpPr>
            <p:grpSpPr>
              <a:xfrm flipH="1">
                <a:off x="8330575" y="968350"/>
                <a:ext cx="819625" cy="2008525"/>
                <a:chOff x="9354925" y="936900"/>
                <a:chExt cx="819625" cy="2008525"/>
              </a:xfrm>
            </p:grpSpPr>
            <p:sp>
              <p:nvSpPr>
                <p:cNvPr id="1192" name="Google Shape;1192;p5"/>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 name="Google Shape;1292;p5"/>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 name="Google Shape;1322;p5"/>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28" name="Shape 1328"/>
        <p:cNvGrpSpPr/>
        <p:nvPr/>
      </p:nvGrpSpPr>
      <p:grpSpPr>
        <a:xfrm>
          <a:off x="0" y="0"/>
          <a:ext cx="0" cy="0"/>
          <a:chOff x="0" y="0"/>
          <a:chExt cx="0" cy="0"/>
        </a:xfrm>
      </p:grpSpPr>
      <p:sp>
        <p:nvSpPr>
          <p:cNvPr id="1329" name="Google Shape;1329;p6"/>
          <p:cNvSpPr txBox="1"/>
          <p:nvPr>
            <p:ph type="title"/>
          </p:nvPr>
        </p:nvSpPr>
        <p:spPr>
          <a:xfrm>
            <a:off x="720000" y="36917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330" name="Google Shape;1330;p6"/>
          <p:cNvGrpSpPr/>
          <p:nvPr/>
        </p:nvGrpSpPr>
        <p:grpSpPr>
          <a:xfrm>
            <a:off x="365483" y="228113"/>
            <a:ext cx="1427433" cy="628775"/>
            <a:chOff x="7488008" y="228113"/>
            <a:chExt cx="1427433" cy="628775"/>
          </a:xfrm>
        </p:grpSpPr>
        <p:sp>
          <p:nvSpPr>
            <p:cNvPr id="1331" name="Google Shape;1331;p6"/>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6"/>
          <p:cNvGrpSpPr/>
          <p:nvPr/>
        </p:nvGrpSpPr>
        <p:grpSpPr>
          <a:xfrm flipH="1" rot="-5400000">
            <a:off x="7433675" y="-996132"/>
            <a:ext cx="819625" cy="2604700"/>
            <a:chOff x="-99625" y="0"/>
            <a:chExt cx="819625" cy="2604700"/>
          </a:xfrm>
        </p:grpSpPr>
        <p:grpSp>
          <p:nvGrpSpPr>
            <p:cNvPr id="1348" name="Google Shape;1348;p6"/>
            <p:cNvGrpSpPr/>
            <p:nvPr/>
          </p:nvGrpSpPr>
          <p:grpSpPr>
            <a:xfrm>
              <a:off x="-99625" y="0"/>
              <a:ext cx="819625" cy="2604700"/>
              <a:chOff x="8330575" y="968350"/>
              <a:chExt cx="819625" cy="2604700"/>
            </a:xfrm>
          </p:grpSpPr>
          <p:grpSp>
            <p:nvGrpSpPr>
              <p:cNvPr id="1349" name="Google Shape;1349;p6"/>
              <p:cNvGrpSpPr/>
              <p:nvPr/>
            </p:nvGrpSpPr>
            <p:grpSpPr>
              <a:xfrm flipH="1">
                <a:off x="8330575" y="968350"/>
                <a:ext cx="819625" cy="2008525"/>
                <a:chOff x="9354925" y="936900"/>
                <a:chExt cx="819625" cy="2008525"/>
              </a:xfrm>
            </p:grpSpPr>
            <p:sp>
              <p:nvSpPr>
                <p:cNvPr id="1350" name="Google Shape;1350;p6"/>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 name="Google Shape;1450;p6"/>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 name="Google Shape;1480;p6"/>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 name="Google Shape;1486;p6"/>
          <p:cNvGrpSpPr/>
          <p:nvPr/>
        </p:nvGrpSpPr>
        <p:grpSpPr>
          <a:xfrm rot="10800000">
            <a:off x="6500889" y="4600995"/>
            <a:ext cx="2685219" cy="778382"/>
            <a:chOff x="6490039" y="4403695"/>
            <a:chExt cx="2685219" cy="778382"/>
          </a:xfrm>
        </p:grpSpPr>
        <p:sp>
          <p:nvSpPr>
            <p:cNvPr id="1487" name="Google Shape;1487;p6"/>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1"/>
        </a:solidFill>
      </p:bgPr>
    </p:bg>
    <p:spTree>
      <p:nvGrpSpPr>
        <p:cNvPr id="1737" name="Shape 1737"/>
        <p:cNvGrpSpPr/>
        <p:nvPr/>
      </p:nvGrpSpPr>
      <p:grpSpPr>
        <a:xfrm>
          <a:off x="0" y="0"/>
          <a:ext cx="0" cy="0"/>
          <a:chOff x="0" y="0"/>
          <a:chExt cx="0" cy="0"/>
        </a:xfrm>
      </p:grpSpPr>
      <p:sp>
        <p:nvSpPr>
          <p:cNvPr id="1738" name="Google Shape;1738;p7"/>
          <p:cNvSpPr txBox="1"/>
          <p:nvPr>
            <p:ph type="title"/>
          </p:nvPr>
        </p:nvSpPr>
        <p:spPr>
          <a:xfrm>
            <a:off x="714175" y="1537200"/>
            <a:ext cx="3052800" cy="195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6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39" name="Google Shape;1739;p7"/>
          <p:cNvSpPr txBox="1"/>
          <p:nvPr>
            <p:ph idx="1" type="subTitle"/>
          </p:nvPr>
        </p:nvSpPr>
        <p:spPr>
          <a:xfrm>
            <a:off x="4159200" y="1537200"/>
            <a:ext cx="4307100" cy="195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740" name="Google Shape;1740;p7"/>
          <p:cNvGrpSpPr/>
          <p:nvPr/>
        </p:nvGrpSpPr>
        <p:grpSpPr>
          <a:xfrm>
            <a:off x="7368682" y="3791166"/>
            <a:ext cx="1775325" cy="1352325"/>
            <a:chOff x="604850" y="299725"/>
            <a:chExt cx="1775325" cy="1352325"/>
          </a:xfrm>
        </p:grpSpPr>
        <p:sp>
          <p:nvSpPr>
            <p:cNvPr id="1741" name="Google Shape;1741;p7"/>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 name="Google Shape;1972;p7"/>
          <p:cNvGrpSpPr/>
          <p:nvPr/>
        </p:nvGrpSpPr>
        <p:grpSpPr>
          <a:xfrm rot="10800000">
            <a:off x="-5" y="-9"/>
            <a:ext cx="1775325" cy="1352325"/>
            <a:chOff x="604850" y="299725"/>
            <a:chExt cx="1775325" cy="1352325"/>
          </a:xfrm>
        </p:grpSpPr>
        <p:sp>
          <p:nvSpPr>
            <p:cNvPr id="1973" name="Google Shape;1973;p7"/>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 name="Google Shape;2204;p7"/>
          <p:cNvGrpSpPr/>
          <p:nvPr/>
        </p:nvGrpSpPr>
        <p:grpSpPr>
          <a:xfrm>
            <a:off x="1929383" y="3972238"/>
            <a:ext cx="1427433" cy="628775"/>
            <a:chOff x="7488008" y="228113"/>
            <a:chExt cx="1427433" cy="628775"/>
          </a:xfrm>
        </p:grpSpPr>
        <p:sp>
          <p:nvSpPr>
            <p:cNvPr id="2205" name="Google Shape;2205;p7"/>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 name="Google Shape;2221;p7"/>
          <p:cNvGrpSpPr/>
          <p:nvPr/>
        </p:nvGrpSpPr>
        <p:grpSpPr>
          <a:xfrm>
            <a:off x="4571988" y="0"/>
            <a:ext cx="4592988" cy="593375"/>
            <a:chOff x="4571988" y="0"/>
            <a:chExt cx="4592988" cy="593375"/>
          </a:xfrm>
        </p:grpSpPr>
        <p:sp>
          <p:nvSpPr>
            <p:cNvPr id="2222" name="Google Shape;2222;p7"/>
            <p:cNvSpPr/>
            <p:nvPr/>
          </p:nvSpPr>
          <p:spPr>
            <a:xfrm flipH="1" rot="-5400000">
              <a:off x="4639513"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
            <p:cNvSpPr/>
            <p:nvPr/>
          </p:nvSpPr>
          <p:spPr>
            <a:xfrm flipH="1" rot="-5400000">
              <a:off x="5496888"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
            <p:cNvSpPr/>
            <p:nvPr/>
          </p:nvSpPr>
          <p:spPr>
            <a:xfrm flipH="1" rot="-5400000">
              <a:off x="5285138"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
            <p:cNvSpPr/>
            <p:nvPr/>
          </p:nvSpPr>
          <p:spPr>
            <a:xfrm flipH="1" rot="-5400000">
              <a:off x="4714825"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
            <p:cNvSpPr/>
            <p:nvPr/>
          </p:nvSpPr>
          <p:spPr>
            <a:xfrm flipH="1" rot="-5400000">
              <a:off x="6072863"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
            <p:cNvSpPr/>
            <p:nvPr/>
          </p:nvSpPr>
          <p:spPr>
            <a:xfrm flipH="1" rot="-5400000">
              <a:off x="6013225"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
            <p:cNvSpPr/>
            <p:nvPr/>
          </p:nvSpPr>
          <p:spPr>
            <a:xfrm flipH="1" rot="-5400000">
              <a:off x="6241013"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
            <p:cNvSpPr/>
            <p:nvPr/>
          </p:nvSpPr>
          <p:spPr>
            <a:xfrm flipH="1" rot="-5400000">
              <a:off x="5028575"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
            <p:cNvSpPr/>
            <p:nvPr/>
          </p:nvSpPr>
          <p:spPr>
            <a:xfrm flipH="1" rot="-5400000">
              <a:off x="6359200"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
            <p:cNvSpPr/>
            <p:nvPr/>
          </p:nvSpPr>
          <p:spPr>
            <a:xfrm flipH="1" rot="-5400000">
              <a:off x="5810325"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
            <p:cNvSpPr/>
            <p:nvPr/>
          </p:nvSpPr>
          <p:spPr>
            <a:xfrm flipH="1" rot="-5400000">
              <a:off x="6789600" y="339425"/>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
            <p:cNvSpPr/>
            <p:nvPr/>
          </p:nvSpPr>
          <p:spPr>
            <a:xfrm flipH="1" rot="-5400000">
              <a:off x="6809638" y="203275"/>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
            <p:cNvSpPr/>
            <p:nvPr/>
          </p:nvSpPr>
          <p:spPr>
            <a:xfrm flipH="1" rot="-5400000">
              <a:off x="6589738" y="186513"/>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
            <p:cNvSpPr/>
            <p:nvPr/>
          </p:nvSpPr>
          <p:spPr>
            <a:xfrm flipH="1" rot="-5400000">
              <a:off x="7959963" y="59100"/>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
            <p:cNvSpPr/>
            <p:nvPr/>
          </p:nvSpPr>
          <p:spPr>
            <a:xfrm flipH="1" rot="-5400000">
              <a:off x="6989150" y="371288"/>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
            <p:cNvSpPr/>
            <p:nvPr/>
          </p:nvSpPr>
          <p:spPr>
            <a:xfrm flipH="1" rot="-5400000">
              <a:off x="5366725" y="73263"/>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
            <p:cNvSpPr/>
            <p:nvPr/>
          </p:nvSpPr>
          <p:spPr>
            <a:xfrm flipH="1" rot="-5400000">
              <a:off x="7230738"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
            <p:cNvSpPr/>
            <p:nvPr/>
          </p:nvSpPr>
          <p:spPr>
            <a:xfrm flipH="1" rot="-5400000">
              <a:off x="8088113"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
            <p:cNvSpPr/>
            <p:nvPr/>
          </p:nvSpPr>
          <p:spPr>
            <a:xfrm flipH="1" rot="-5400000">
              <a:off x="7876363"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
            <p:cNvSpPr/>
            <p:nvPr/>
          </p:nvSpPr>
          <p:spPr>
            <a:xfrm flipH="1" rot="-5400000">
              <a:off x="7306050"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
            <p:cNvSpPr/>
            <p:nvPr/>
          </p:nvSpPr>
          <p:spPr>
            <a:xfrm flipH="1" rot="-5400000">
              <a:off x="8664088"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
            <p:cNvSpPr/>
            <p:nvPr/>
          </p:nvSpPr>
          <p:spPr>
            <a:xfrm flipH="1" rot="-5400000">
              <a:off x="8604450"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
            <p:cNvSpPr/>
            <p:nvPr/>
          </p:nvSpPr>
          <p:spPr>
            <a:xfrm flipH="1" rot="-5400000">
              <a:off x="8832238"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
            <p:cNvSpPr/>
            <p:nvPr/>
          </p:nvSpPr>
          <p:spPr>
            <a:xfrm flipH="1" rot="-5400000">
              <a:off x="7619800"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
            <p:cNvSpPr/>
            <p:nvPr/>
          </p:nvSpPr>
          <p:spPr>
            <a:xfrm flipH="1" rot="-5400000">
              <a:off x="8950425"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
            <p:cNvSpPr/>
            <p:nvPr/>
          </p:nvSpPr>
          <p:spPr>
            <a:xfrm flipH="1" rot="-5400000">
              <a:off x="8401550"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8" name="Google Shape;2248;p7"/>
            <p:cNvGrpSpPr/>
            <p:nvPr/>
          </p:nvGrpSpPr>
          <p:grpSpPr>
            <a:xfrm>
              <a:off x="4571988" y="0"/>
              <a:ext cx="4592988" cy="593375"/>
              <a:chOff x="4571988" y="0"/>
              <a:chExt cx="4592988" cy="593375"/>
            </a:xfrm>
          </p:grpSpPr>
          <p:sp>
            <p:nvSpPr>
              <p:cNvPr id="2249" name="Google Shape;2249;p7"/>
              <p:cNvSpPr/>
              <p:nvPr/>
            </p:nvSpPr>
            <p:spPr>
              <a:xfrm flipH="1" rot="-5400000">
                <a:off x="4562025"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
              <p:cNvSpPr/>
              <p:nvPr/>
            </p:nvSpPr>
            <p:spPr>
              <a:xfrm flipH="1" rot="-5400000">
                <a:off x="4563550"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
              <p:cNvSpPr/>
              <p:nvPr/>
            </p:nvSpPr>
            <p:spPr>
              <a:xfrm flipH="1" rot="-5400000">
                <a:off x="4561988"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
              <p:cNvSpPr/>
              <p:nvPr/>
            </p:nvSpPr>
            <p:spPr>
              <a:xfrm flipH="1" rot="-5400000">
                <a:off x="4559150"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
              <p:cNvSpPr/>
              <p:nvPr/>
            </p:nvSpPr>
            <p:spPr>
              <a:xfrm flipH="1" rot="-5400000">
                <a:off x="4614363"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
              <p:cNvSpPr/>
              <p:nvPr/>
            </p:nvSpPr>
            <p:spPr>
              <a:xfrm flipH="1" rot="-5400000">
                <a:off x="4698950"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
              <p:cNvSpPr/>
              <p:nvPr/>
            </p:nvSpPr>
            <p:spPr>
              <a:xfrm flipH="1" rot="-5400000">
                <a:off x="4737700"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
              <p:cNvSpPr/>
              <p:nvPr/>
            </p:nvSpPr>
            <p:spPr>
              <a:xfrm flipH="1" rot="-5400000">
                <a:off x="4621675"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
              <p:cNvSpPr/>
              <p:nvPr/>
            </p:nvSpPr>
            <p:spPr>
              <a:xfrm flipH="1" rot="-5400000">
                <a:off x="46698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
              <p:cNvSpPr/>
              <p:nvPr/>
            </p:nvSpPr>
            <p:spPr>
              <a:xfrm flipH="1" rot="-5400000">
                <a:off x="5528763"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
              <p:cNvSpPr/>
              <p:nvPr/>
            </p:nvSpPr>
            <p:spPr>
              <a:xfrm flipH="1" rot="-5400000">
                <a:off x="5541525"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
              <p:cNvSpPr/>
              <p:nvPr/>
            </p:nvSpPr>
            <p:spPr>
              <a:xfrm flipH="1" rot="-5400000">
                <a:off x="5150125"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
              <p:cNvSpPr/>
              <p:nvPr/>
            </p:nvSpPr>
            <p:spPr>
              <a:xfrm flipH="1" rot="-5400000">
                <a:off x="5193163"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
              <p:cNvSpPr/>
              <p:nvPr/>
            </p:nvSpPr>
            <p:spPr>
              <a:xfrm flipH="1" rot="-5400000">
                <a:off x="5403375"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
              <p:cNvSpPr/>
              <p:nvPr/>
            </p:nvSpPr>
            <p:spPr>
              <a:xfrm flipH="1" rot="-5400000">
                <a:off x="5320375"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
              <p:cNvSpPr/>
              <p:nvPr/>
            </p:nvSpPr>
            <p:spPr>
              <a:xfrm flipH="1" rot="-5400000">
                <a:off x="5191663"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
              <p:cNvSpPr/>
              <p:nvPr/>
            </p:nvSpPr>
            <p:spPr>
              <a:xfrm flipH="1" rot="-5400000">
                <a:off x="5222725"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
              <p:cNvSpPr/>
              <p:nvPr/>
            </p:nvSpPr>
            <p:spPr>
              <a:xfrm flipH="1" rot="-5400000">
                <a:off x="5302788"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
              <p:cNvSpPr/>
              <p:nvPr/>
            </p:nvSpPr>
            <p:spPr>
              <a:xfrm flipH="1" rot="-5400000">
                <a:off x="4835625"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
              <p:cNvSpPr/>
              <p:nvPr/>
            </p:nvSpPr>
            <p:spPr>
              <a:xfrm flipH="1" rot="-5400000">
                <a:off x="4778325"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
              <p:cNvSpPr/>
              <p:nvPr/>
            </p:nvSpPr>
            <p:spPr>
              <a:xfrm flipH="1" rot="-5400000">
                <a:off x="4862288"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
              <p:cNvSpPr/>
              <p:nvPr/>
            </p:nvSpPr>
            <p:spPr>
              <a:xfrm flipH="1" rot="-5400000">
                <a:off x="4866825"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
              <p:cNvSpPr/>
              <p:nvPr/>
            </p:nvSpPr>
            <p:spPr>
              <a:xfrm flipH="1" rot="-5400000">
                <a:off x="4998713"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
              <p:cNvSpPr/>
              <p:nvPr/>
            </p:nvSpPr>
            <p:spPr>
              <a:xfrm flipH="1" rot="-5400000">
                <a:off x="5020788"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
              <p:cNvSpPr/>
              <p:nvPr/>
            </p:nvSpPr>
            <p:spPr>
              <a:xfrm flipH="1" rot="-5400000">
                <a:off x="4926813"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
              <p:cNvSpPr/>
              <p:nvPr/>
            </p:nvSpPr>
            <p:spPr>
              <a:xfrm flipH="1" rot="-5400000">
                <a:off x="4847650"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
              <p:cNvSpPr/>
              <p:nvPr/>
            </p:nvSpPr>
            <p:spPr>
              <a:xfrm flipH="1" rot="-5400000">
                <a:off x="4929800"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
              <p:cNvSpPr/>
              <p:nvPr/>
            </p:nvSpPr>
            <p:spPr>
              <a:xfrm flipH="1" rot="-5400000">
                <a:off x="4834063"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
              <p:cNvSpPr/>
              <p:nvPr/>
            </p:nvSpPr>
            <p:spPr>
              <a:xfrm flipH="1" rot="-5400000">
                <a:off x="4890413"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
              <p:cNvSpPr/>
              <p:nvPr/>
            </p:nvSpPr>
            <p:spPr>
              <a:xfrm flipH="1" rot="-5400000">
                <a:off x="5042613"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
              <p:cNvSpPr/>
              <p:nvPr/>
            </p:nvSpPr>
            <p:spPr>
              <a:xfrm flipH="1" rot="-5400000">
                <a:off x="5138488"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
              <p:cNvSpPr/>
              <p:nvPr/>
            </p:nvSpPr>
            <p:spPr>
              <a:xfrm flipH="1" rot="-5400000">
                <a:off x="5270788"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
              <p:cNvSpPr/>
              <p:nvPr/>
            </p:nvSpPr>
            <p:spPr>
              <a:xfrm flipH="1" rot="-5400000">
                <a:off x="5383025" y="42488"/>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
              <p:cNvSpPr/>
              <p:nvPr/>
            </p:nvSpPr>
            <p:spPr>
              <a:xfrm flipH="1" rot="-5400000">
                <a:off x="5496838"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
              <p:cNvSpPr/>
              <p:nvPr/>
            </p:nvSpPr>
            <p:spPr>
              <a:xfrm flipH="1" rot="-5400000">
                <a:off x="5554838"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
              <p:cNvSpPr/>
              <p:nvPr/>
            </p:nvSpPr>
            <p:spPr>
              <a:xfrm flipH="1" rot="-5400000">
                <a:off x="5678125"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
              <p:cNvSpPr/>
              <p:nvPr/>
            </p:nvSpPr>
            <p:spPr>
              <a:xfrm flipH="1" rot="-5400000">
                <a:off x="5810825"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
              <p:cNvSpPr/>
              <p:nvPr/>
            </p:nvSpPr>
            <p:spPr>
              <a:xfrm flipH="1" rot="-5400000">
                <a:off x="5927725"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
              <p:cNvSpPr/>
              <p:nvPr/>
            </p:nvSpPr>
            <p:spPr>
              <a:xfrm flipH="1" rot="-5400000">
                <a:off x="6072438"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
              <p:cNvSpPr/>
              <p:nvPr/>
            </p:nvSpPr>
            <p:spPr>
              <a:xfrm flipH="1" rot="-5400000">
                <a:off x="6280163"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
              <p:cNvSpPr/>
              <p:nvPr/>
            </p:nvSpPr>
            <p:spPr>
              <a:xfrm flipH="1" rot="-5400000">
                <a:off x="6187400"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
              <p:cNvSpPr/>
              <p:nvPr/>
            </p:nvSpPr>
            <p:spPr>
              <a:xfrm flipH="1" rot="-5400000">
                <a:off x="6355263"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
              <p:cNvSpPr/>
              <p:nvPr/>
            </p:nvSpPr>
            <p:spPr>
              <a:xfrm flipH="1" rot="-5400000">
                <a:off x="6111738"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
              <p:cNvSpPr/>
              <p:nvPr/>
            </p:nvSpPr>
            <p:spPr>
              <a:xfrm flipH="1" rot="-5400000">
                <a:off x="5994438"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
              <p:cNvSpPr/>
              <p:nvPr/>
            </p:nvSpPr>
            <p:spPr>
              <a:xfrm flipH="1" rot="-5400000">
                <a:off x="604426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
              <p:cNvSpPr/>
              <p:nvPr/>
            </p:nvSpPr>
            <p:spPr>
              <a:xfrm flipH="1" rot="-5400000">
                <a:off x="6209825"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
              <p:cNvSpPr/>
              <p:nvPr/>
            </p:nvSpPr>
            <p:spPr>
              <a:xfrm flipH="1" rot="-5400000">
                <a:off x="6152650"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
              <p:cNvSpPr/>
              <p:nvPr/>
            </p:nvSpPr>
            <p:spPr>
              <a:xfrm flipH="1" rot="-5400000">
                <a:off x="6236438"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
              <p:cNvSpPr/>
              <p:nvPr/>
            </p:nvSpPr>
            <p:spPr>
              <a:xfrm flipH="1" rot="-5400000">
                <a:off x="6221900"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
              <p:cNvSpPr/>
              <p:nvPr/>
            </p:nvSpPr>
            <p:spPr>
              <a:xfrm flipH="1" rot="-5400000">
                <a:off x="6191188"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
              <p:cNvSpPr/>
              <p:nvPr/>
            </p:nvSpPr>
            <p:spPr>
              <a:xfrm flipH="1" rot="-5400000">
                <a:off x="4981338"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
              <p:cNvSpPr/>
              <p:nvPr/>
            </p:nvSpPr>
            <p:spPr>
              <a:xfrm flipH="1" rot="-5400000">
                <a:off x="5096500"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
              <p:cNvSpPr/>
              <p:nvPr/>
            </p:nvSpPr>
            <p:spPr>
              <a:xfrm flipH="1" rot="-5400000">
                <a:off x="6376225"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
              <p:cNvSpPr/>
              <p:nvPr/>
            </p:nvSpPr>
            <p:spPr>
              <a:xfrm flipH="1" rot="-5400000">
                <a:off x="6441600"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
              <p:cNvSpPr/>
              <p:nvPr/>
            </p:nvSpPr>
            <p:spPr>
              <a:xfrm flipH="1" rot="-5400000">
                <a:off x="6441750"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
              <p:cNvSpPr/>
              <p:nvPr/>
            </p:nvSpPr>
            <p:spPr>
              <a:xfrm flipH="1" rot="-5400000">
                <a:off x="6398875"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
              <p:cNvSpPr/>
              <p:nvPr/>
            </p:nvSpPr>
            <p:spPr>
              <a:xfrm flipH="1" rot="-5400000">
                <a:off x="6323013"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
              <p:cNvSpPr/>
              <p:nvPr/>
            </p:nvSpPr>
            <p:spPr>
              <a:xfrm flipH="1" rot="-5400000">
                <a:off x="5472763"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
              <p:cNvSpPr/>
              <p:nvPr/>
            </p:nvSpPr>
            <p:spPr>
              <a:xfrm flipH="1" rot="-5400000">
                <a:off x="5548088"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
              <p:cNvSpPr/>
              <p:nvPr/>
            </p:nvSpPr>
            <p:spPr>
              <a:xfrm flipH="1" rot="-5400000">
                <a:off x="5712538"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
              <p:cNvSpPr/>
              <p:nvPr/>
            </p:nvSpPr>
            <p:spPr>
              <a:xfrm flipH="1" rot="-5400000">
                <a:off x="5675238"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
              <p:cNvSpPr/>
              <p:nvPr/>
            </p:nvSpPr>
            <p:spPr>
              <a:xfrm flipH="1" rot="-5400000">
                <a:off x="5874488"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
              <p:cNvSpPr/>
              <p:nvPr/>
            </p:nvSpPr>
            <p:spPr>
              <a:xfrm flipH="1" rot="-5400000">
                <a:off x="5967263"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
              <p:cNvSpPr/>
              <p:nvPr/>
            </p:nvSpPr>
            <p:spPr>
              <a:xfrm flipH="1" rot="-5400000">
                <a:off x="5776813"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
              <p:cNvSpPr/>
              <p:nvPr/>
            </p:nvSpPr>
            <p:spPr>
              <a:xfrm flipH="1" rot="-5400000">
                <a:off x="5855450"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
              <p:cNvSpPr/>
              <p:nvPr/>
            </p:nvSpPr>
            <p:spPr>
              <a:xfrm flipH="1" rot="-5400000">
                <a:off x="5681950"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
              <p:cNvSpPr/>
              <p:nvPr/>
            </p:nvSpPr>
            <p:spPr>
              <a:xfrm flipH="1" rot="-5400000">
                <a:off x="5669313"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
              <p:cNvSpPr/>
              <p:nvPr/>
            </p:nvSpPr>
            <p:spPr>
              <a:xfrm flipH="1" rot="-5400000">
                <a:off x="6527088" y="284250"/>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
              <p:cNvSpPr/>
              <p:nvPr/>
            </p:nvSpPr>
            <p:spPr>
              <a:xfrm flipH="1" rot="-5400000">
                <a:off x="6557525" y="501400"/>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
              <p:cNvSpPr/>
              <p:nvPr/>
            </p:nvSpPr>
            <p:spPr>
              <a:xfrm flipH="1" rot="-5400000">
                <a:off x="6639413" y="309088"/>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
              <p:cNvSpPr/>
              <p:nvPr/>
            </p:nvSpPr>
            <p:spPr>
              <a:xfrm flipH="1" rot="-5400000">
                <a:off x="6510663" y="394275"/>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
              <p:cNvSpPr/>
              <p:nvPr/>
            </p:nvSpPr>
            <p:spPr>
              <a:xfrm flipH="1" rot="-5400000">
                <a:off x="6750325" y="270800"/>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
              <p:cNvSpPr/>
              <p:nvPr/>
            </p:nvSpPr>
            <p:spPr>
              <a:xfrm flipH="1" rot="-5400000">
                <a:off x="6815450" y="131250"/>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
              <p:cNvSpPr/>
              <p:nvPr/>
            </p:nvSpPr>
            <p:spPr>
              <a:xfrm flipH="1" rot="-5400000">
                <a:off x="6681750" y="23038"/>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
              <p:cNvSpPr/>
              <p:nvPr/>
            </p:nvSpPr>
            <p:spPr>
              <a:xfrm flipH="1" rot="-5400000">
                <a:off x="6876200" y="473250"/>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
              <p:cNvSpPr/>
              <p:nvPr/>
            </p:nvSpPr>
            <p:spPr>
              <a:xfrm flipH="1" rot="-5400000">
                <a:off x="6922725" y="3218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
              <p:cNvSpPr/>
              <p:nvPr/>
            </p:nvSpPr>
            <p:spPr>
              <a:xfrm flipH="1" rot="-5400000">
                <a:off x="6815525" y="21738"/>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
              <p:cNvSpPr/>
              <p:nvPr/>
            </p:nvSpPr>
            <p:spPr>
              <a:xfrm flipH="1" rot="-5400000">
                <a:off x="6925788" y="167388"/>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
              <p:cNvSpPr/>
              <p:nvPr/>
            </p:nvSpPr>
            <p:spPr>
              <a:xfrm flipH="1" rot="-5400000">
                <a:off x="6921413" y="279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
              <p:cNvSpPr/>
              <p:nvPr/>
            </p:nvSpPr>
            <p:spPr>
              <a:xfrm flipH="1" rot="-5400000">
                <a:off x="7023538" y="2250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
              <p:cNvSpPr/>
              <p:nvPr/>
            </p:nvSpPr>
            <p:spPr>
              <a:xfrm flipH="1" rot="-5400000">
                <a:off x="7035350" y="117438"/>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
              <p:cNvSpPr/>
              <p:nvPr/>
            </p:nvSpPr>
            <p:spPr>
              <a:xfrm flipH="1" rot="-5400000">
                <a:off x="6456113"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
              <p:cNvSpPr/>
              <p:nvPr/>
            </p:nvSpPr>
            <p:spPr>
              <a:xfrm flipH="1" rot="-5400000">
                <a:off x="6573588" y="6975"/>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
              <p:cNvSpPr/>
              <p:nvPr/>
            </p:nvSpPr>
            <p:spPr>
              <a:xfrm flipH="1" rot="-5400000">
                <a:off x="6632413" y="1836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
              <p:cNvSpPr/>
              <p:nvPr/>
            </p:nvSpPr>
            <p:spPr>
              <a:xfrm flipH="1" rot="-5400000">
                <a:off x="6589613" y="443725"/>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
              <p:cNvSpPr/>
              <p:nvPr/>
            </p:nvSpPr>
            <p:spPr>
              <a:xfrm flipH="1" rot="-5400000">
                <a:off x="7153250"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
              <p:cNvSpPr/>
              <p:nvPr/>
            </p:nvSpPr>
            <p:spPr>
              <a:xfrm flipH="1" rot="-5400000">
                <a:off x="7154775"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
              <p:cNvSpPr/>
              <p:nvPr/>
            </p:nvSpPr>
            <p:spPr>
              <a:xfrm flipH="1" rot="-5400000">
                <a:off x="7153213"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
              <p:cNvSpPr/>
              <p:nvPr/>
            </p:nvSpPr>
            <p:spPr>
              <a:xfrm flipH="1" rot="-5400000">
                <a:off x="7150375"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
              <p:cNvSpPr/>
              <p:nvPr/>
            </p:nvSpPr>
            <p:spPr>
              <a:xfrm flipH="1" rot="-5400000">
                <a:off x="7205588"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
              <p:cNvSpPr/>
              <p:nvPr/>
            </p:nvSpPr>
            <p:spPr>
              <a:xfrm flipH="1" rot="-5400000">
                <a:off x="7290175"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
              <p:cNvSpPr/>
              <p:nvPr/>
            </p:nvSpPr>
            <p:spPr>
              <a:xfrm flipH="1" rot="-5400000">
                <a:off x="7328925"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
              <p:cNvSpPr/>
              <p:nvPr/>
            </p:nvSpPr>
            <p:spPr>
              <a:xfrm flipH="1" rot="-5400000">
                <a:off x="7212900"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
              <p:cNvSpPr/>
              <p:nvPr/>
            </p:nvSpPr>
            <p:spPr>
              <a:xfrm flipH="1" rot="-5400000">
                <a:off x="726111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
              <p:cNvSpPr/>
              <p:nvPr/>
            </p:nvSpPr>
            <p:spPr>
              <a:xfrm flipH="1" rot="-5400000">
                <a:off x="8119988"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
              <p:cNvSpPr/>
              <p:nvPr/>
            </p:nvSpPr>
            <p:spPr>
              <a:xfrm flipH="1" rot="-5400000">
                <a:off x="8132750"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
              <p:cNvSpPr/>
              <p:nvPr/>
            </p:nvSpPr>
            <p:spPr>
              <a:xfrm flipH="1" rot="-5400000">
                <a:off x="7741350"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
              <p:cNvSpPr/>
              <p:nvPr/>
            </p:nvSpPr>
            <p:spPr>
              <a:xfrm flipH="1" rot="-5400000">
                <a:off x="7784388"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
              <p:cNvSpPr/>
              <p:nvPr/>
            </p:nvSpPr>
            <p:spPr>
              <a:xfrm flipH="1" rot="-5400000">
                <a:off x="7994600"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
              <p:cNvSpPr/>
              <p:nvPr/>
            </p:nvSpPr>
            <p:spPr>
              <a:xfrm flipH="1" rot="-5400000">
                <a:off x="7911600"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
              <p:cNvSpPr/>
              <p:nvPr/>
            </p:nvSpPr>
            <p:spPr>
              <a:xfrm flipH="1" rot="-5400000">
                <a:off x="7782888"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
              <p:cNvSpPr/>
              <p:nvPr/>
            </p:nvSpPr>
            <p:spPr>
              <a:xfrm flipH="1" rot="-5400000">
                <a:off x="7813950"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
              <p:cNvSpPr/>
              <p:nvPr/>
            </p:nvSpPr>
            <p:spPr>
              <a:xfrm flipH="1" rot="-5400000">
                <a:off x="7894013"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
              <p:cNvSpPr/>
              <p:nvPr/>
            </p:nvSpPr>
            <p:spPr>
              <a:xfrm flipH="1" rot="-5400000">
                <a:off x="7426850"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
              <p:cNvSpPr/>
              <p:nvPr/>
            </p:nvSpPr>
            <p:spPr>
              <a:xfrm flipH="1" rot="-5400000">
                <a:off x="7369550"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
              <p:cNvSpPr/>
              <p:nvPr/>
            </p:nvSpPr>
            <p:spPr>
              <a:xfrm flipH="1" rot="-5400000">
                <a:off x="7453513"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
              <p:cNvSpPr/>
              <p:nvPr/>
            </p:nvSpPr>
            <p:spPr>
              <a:xfrm flipH="1" rot="-5400000">
                <a:off x="7458050"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
              <p:cNvSpPr/>
              <p:nvPr/>
            </p:nvSpPr>
            <p:spPr>
              <a:xfrm flipH="1" rot="-5400000">
                <a:off x="7589938"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
              <p:cNvSpPr/>
              <p:nvPr/>
            </p:nvSpPr>
            <p:spPr>
              <a:xfrm flipH="1" rot="-5400000">
                <a:off x="7612013"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
              <p:cNvSpPr/>
              <p:nvPr/>
            </p:nvSpPr>
            <p:spPr>
              <a:xfrm flipH="1" rot="-5400000">
                <a:off x="7518038"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
              <p:cNvSpPr/>
              <p:nvPr/>
            </p:nvSpPr>
            <p:spPr>
              <a:xfrm flipH="1" rot="-5400000">
                <a:off x="7438875"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
              <p:cNvSpPr/>
              <p:nvPr/>
            </p:nvSpPr>
            <p:spPr>
              <a:xfrm flipH="1" rot="-5400000">
                <a:off x="7521025"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
              <p:cNvSpPr/>
              <p:nvPr/>
            </p:nvSpPr>
            <p:spPr>
              <a:xfrm flipH="1" rot="-5400000">
                <a:off x="7425288"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
              <p:cNvSpPr/>
              <p:nvPr/>
            </p:nvSpPr>
            <p:spPr>
              <a:xfrm flipH="1" rot="-5400000">
                <a:off x="7481638"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
              <p:cNvSpPr/>
              <p:nvPr/>
            </p:nvSpPr>
            <p:spPr>
              <a:xfrm flipH="1" rot="-5400000">
                <a:off x="7633838"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
              <p:cNvSpPr/>
              <p:nvPr/>
            </p:nvSpPr>
            <p:spPr>
              <a:xfrm flipH="1" rot="-5400000">
                <a:off x="7729713"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
              <p:cNvSpPr/>
              <p:nvPr/>
            </p:nvSpPr>
            <p:spPr>
              <a:xfrm flipH="1" rot="-5400000">
                <a:off x="7862013"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
              <p:cNvSpPr/>
              <p:nvPr/>
            </p:nvSpPr>
            <p:spPr>
              <a:xfrm flipH="1" rot="-5400000">
                <a:off x="8088063"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
              <p:cNvSpPr/>
              <p:nvPr/>
            </p:nvSpPr>
            <p:spPr>
              <a:xfrm flipH="1" rot="-5400000">
                <a:off x="8146063"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
              <p:cNvSpPr/>
              <p:nvPr/>
            </p:nvSpPr>
            <p:spPr>
              <a:xfrm flipH="1" rot="-5400000">
                <a:off x="8269350"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
              <p:cNvSpPr/>
              <p:nvPr/>
            </p:nvSpPr>
            <p:spPr>
              <a:xfrm flipH="1" rot="-5400000">
                <a:off x="8402050"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
              <p:cNvSpPr/>
              <p:nvPr/>
            </p:nvSpPr>
            <p:spPr>
              <a:xfrm flipH="1" rot="-5400000">
                <a:off x="8518950"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
              <p:cNvSpPr/>
              <p:nvPr/>
            </p:nvSpPr>
            <p:spPr>
              <a:xfrm flipH="1" rot="-5400000">
                <a:off x="8663663"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
              <p:cNvSpPr/>
              <p:nvPr/>
            </p:nvSpPr>
            <p:spPr>
              <a:xfrm flipH="1" rot="-5400000">
                <a:off x="8871388"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
              <p:cNvSpPr/>
              <p:nvPr/>
            </p:nvSpPr>
            <p:spPr>
              <a:xfrm flipH="1" rot="-5400000">
                <a:off x="8778625"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
              <p:cNvSpPr/>
              <p:nvPr/>
            </p:nvSpPr>
            <p:spPr>
              <a:xfrm flipH="1" rot="-5400000">
                <a:off x="8946488"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
              <p:cNvSpPr/>
              <p:nvPr/>
            </p:nvSpPr>
            <p:spPr>
              <a:xfrm flipH="1" rot="-5400000">
                <a:off x="8702963"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
              <p:cNvSpPr/>
              <p:nvPr/>
            </p:nvSpPr>
            <p:spPr>
              <a:xfrm flipH="1" rot="-5400000">
                <a:off x="8585663"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
              <p:cNvSpPr/>
              <p:nvPr/>
            </p:nvSpPr>
            <p:spPr>
              <a:xfrm flipH="1" rot="-5400000">
                <a:off x="86354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
              <p:cNvSpPr/>
              <p:nvPr/>
            </p:nvSpPr>
            <p:spPr>
              <a:xfrm flipH="1" rot="-5400000">
                <a:off x="8801050"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
              <p:cNvSpPr/>
              <p:nvPr/>
            </p:nvSpPr>
            <p:spPr>
              <a:xfrm flipH="1" rot="-5400000">
                <a:off x="8743875"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
              <p:cNvSpPr/>
              <p:nvPr/>
            </p:nvSpPr>
            <p:spPr>
              <a:xfrm flipH="1" rot="-5400000">
                <a:off x="8827663"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
              <p:cNvSpPr/>
              <p:nvPr/>
            </p:nvSpPr>
            <p:spPr>
              <a:xfrm flipH="1" rot="-5400000">
                <a:off x="8813125"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
              <p:cNvSpPr/>
              <p:nvPr/>
            </p:nvSpPr>
            <p:spPr>
              <a:xfrm flipH="1" rot="-5400000">
                <a:off x="8782413"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
              <p:cNvSpPr/>
              <p:nvPr/>
            </p:nvSpPr>
            <p:spPr>
              <a:xfrm flipH="1" rot="-5400000">
                <a:off x="7572563"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
              <p:cNvSpPr/>
              <p:nvPr/>
            </p:nvSpPr>
            <p:spPr>
              <a:xfrm flipH="1" rot="-5400000">
                <a:off x="7687725"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
              <p:cNvSpPr/>
              <p:nvPr/>
            </p:nvSpPr>
            <p:spPr>
              <a:xfrm flipH="1" rot="-5400000">
                <a:off x="8967450"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
              <p:cNvSpPr/>
              <p:nvPr/>
            </p:nvSpPr>
            <p:spPr>
              <a:xfrm flipH="1" rot="-5400000">
                <a:off x="9032825"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
              <p:cNvSpPr/>
              <p:nvPr/>
            </p:nvSpPr>
            <p:spPr>
              <a:xfrm flipH="1" rot="-5400000">
                <a:off x="9032975"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
              <p:cNvSpPr/>
              <p:nvPr/>
            </p:nvSpPr>
            <p:spPr>
              <a:xfrm flipH="1" rot="-5400000">
                <a:off x="8990100"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
              <p:cNvSpPr/>
              <p:nvPr/>
            </p:nvSpPr>
            <p:spPr>
              <a:xfrm flipH="1" rot="-5400000">
                <a:off x="8914238"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
              <p:cNvSpPr/>
              <p:nvPr/>
            </p:nvSpPr>
            <p:spPr>
              <a:xfrm flipH="1" rot="-5400000">
                <a:off x="8063988"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
              <p:cNvSpPr/>
              <p:nvPr/>
            </p:nvSpPr>
            <p:spPr>
              <a:xfrm flipH="1" rot="-5400000">
                <a:off x="8139313"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
              <p:cNvSpPr/>
              <p:nvPr/>
            </p:nvSpPr>
            <p:spPr>
              <a:xfrm flipH="1" rot="-5400000">
                <a:off x="8303763"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
              <p:cNvSpPr/>
              <p:nvPr/>
            </p:nvSpPr>
            <p:spPr>
              <a:xfrm flipH="1" rot="-5400000">
                <a:off x="8266463"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
              <p:cNvSpPr/>
              <p:nvPr/>
            </p:nvSpPr>
            <p:spPr>
              <a:xfrm flipH="1" rot="-5400000">
                <a:off x="8465713"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
              <p:cNvSpPr/>
              <p:nvPr/>
            </p:nvSpPr>
            <p:spPr>
              <a:xfrm flipH="1" rot="-5400000">
                <a:off x="8558488"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
              <p:cNvSpPr/>
              <p:nvPr/>
            </p:nvSpPr>
            <p:spPr>
              <a:xfrm flipH="1" rot="-5400000">
                <a:off x="8368038"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
              <p:cNvSpPr/>
              <p:nvPr/>
            </p:nvSpPr>
            <p:spPr>
              <a:xfrm flipH="1" rot="-5400000">
                <a:off x="8446675"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
              <p:cNvSpPr/>
              <p:nvPr/>
            </p:nvSpPr>
            <p:spPr>
              <a:xfrm flipH="1" rot="-5400000">
                <a:off x="8273175"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
              <p:cNvSpPr/>
              <p:nvPr/>
            </p:nvSpPr>
            <p:spPr>
              <a:xfrm flipH="1" rot="-5400000">
                <a:off x="8260538"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
              <p:cNvSpPr/>
              <p:nvPr/>
            </p:nvSpPr>
            <p:spPr>
              <a:xfrm flipH="1" rot="-5400000">
                <a:off x="9047338"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2401" name="Shape 2401"/>
        <p:cNvGrpSpPr/>
        <p:nvPr/>
      </p:nvGrpSpPr>
      <p:grpSpPr>
        <a:xfrm>
          <a:off x="0" y="0"/>
          <a:ext cx="0" cy="0"/>
          <a:chOff x="0" y="0"/>
          <a:chExt cx="0" cy="0"/>
        </a:xfrm>
      </p:grpSpPr>
      <p:sp>
        <p:nvSpPr>
          <p:cNvPr id="2402" name="Google Shape;2402;p8"/>
          <p:cNvSpPr txBox="1"/>
          <p:nvPr>
            <p:ph type="title"/>
          </p:nvPr>
        </p:nvSpPr>
        <p:spPr>
          <a:xfrm>
            <a:off x="1083300" y="1253522"/>
            <a:ext cx="69774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96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403" name="Google Shape;2403;p8"/>
          <p:cNvGrpSpPr/>
          <p:nvPr/>
        </p:nvGrpSpPr>
        <p:grpSpPr>
          <a:xfrm>
            <a:off x="334333" y="3015413"/>
            <a:ext cx="1427433" cy="628775"/>
            <a:chOff x="7488008" y="228113"/>
            <a:chExt cx="1427433" cy="628775"/>
          </a:xfrm>
        </p:grpSpPr>
        <p:sp>
          <p:nvSpPr>
            <p:cNvPr id="2404" name="Google Shape;2404;p8"/>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 name="Google Shape;2420;p8"/>
          <p:cNvGrpSpPr/>
          <p:nvPr/>
        </p:nvGrpSpPr>
        <p:grpSpPr>
          <a:xfrm>
            <a:off x="7368682" y="3791166"/>
            <a:ext cx="1775325" cy="1352325"/>
            <a:chOff x="604850" y="299725"/>
            <a:chExt cx="1775325" cy="1352325"/>
          </a:xfrm>
        </p:grpSpPr>
        <p:sp>
          <p:nvSpPr>
            <p:cNvPr id="2421" name="Google Shape;2421;p8"/>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2" name="Google Shape;2652;p8"/>
          <p:cNvGrpSpPr/>
          <p:nvPr/>
        </p:nvGrpSpPr>
        <p:grpSpPr>
          <a:xfrm>
            <a:off x="4571988" y="0"/>
            <a:ext cx="4592988" cy="593375"/>
            <a:chOff x="4571988" y="0"/>
            <a:chExt cx="4592988" cy="593375"/>
          </a:xfrm>
        </p:grpSpPr>
        <p:sp>
          <p:nvSpPr>
            <p:cNvPr id="2653" name="Google Shape;2653;p8"/>
            <p:cNvSpPr/>
            <p:nvPr/>
          </p:nvSpPr>
          <p:spPr>
            <a:xfrm flipH="1" rot="-5400000">
              <a:off x="4639513"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
            <p:cNvSpPr/>
            <p:nvPr/>
          </p:nvSpPr>
          <p:spPr>
            <a:xfrm flipH="1" rot="-5400000">
              <a:off x="5496888"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
            <p:cNvSpPr/>
            <p:nvPr/>
          </p:nvSpPr>
          <p:spPr>
            <a:xfrm flipH="1" rot="-5400000">
              <a:off x="5285138"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
            <p:cNvSpPr/>
            <p:nvPr/>
          </p:nvSpPr>
          <p:spPr>
            <a:xfrm flipH="1" rot="-5400000">
              <a:off x="4714825"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
            <p:cNvSpPr/>
            <p:nvPr/>
          </p:nvSpPr>
          <p:spPr>
            <a:xfrm flipH="1" rot="-5400000">
              <a:off x="6072863"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
            <p:cNvSpPr/>
            <p:nvPr/>
          </p:nvSpPr>
          <p:spPr>
            <a:xfrm flipH="1" rot="-5400000">
              <a:off x="6013225"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
            <p:cNvSpPr/>
            <p:nvPr/>
          </p:nvSpPr>
          <p:spPr>
            <a:xfrm flipH="1" rot="-5400000">
              <a:off x="6241013"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
            <p:cNvSpPr/>
            <p:nvPr/>
          </p:nvSpPr>
          <p:spPr>
            <a:xfrm flipH="1" rot="-5400000">
              <a:off x="5028575"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
            <p:cNvSpPr/>
            <p:nvPr/>
          </p:nvSpPr>
          <p:spPr>
            <a:xfrm flipH="1" rot="-5400000">
              <a:off x="6359200"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
            <p:cNvSpPr/>
            <p:nvPr/>
          </p:nvSpPr>
          <p:spPr>
            <a:xfrm flipH="1" rot="-5400000">
              <a:off x="5810325"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
            <p:cNvSpPr/>
            <p:nvPr/>
          </p:nvSpPr>
          <p:spPr>
            <a:xfrm flipH="1" rot="-5400000">
              <a:off x="6789600" y="339425"/>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
            <p:cNvSpPr/>
            <p:nvPr/>
          </p:nvSpPr>
          <p:spPr>
            <a:xfrm flipH="1" rot="-5400000">
              <a:off x="6809638" y="203275"/>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
            <p:cNvSpPr/>
            <p:nvPr/>
          </p:nvSpPr>
          <p:spPr>
            <a:xfrm flipH="1" rot="-5400000">
              <a:off x="6589738" y="186513"/>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
            <p:cNvSpPr/>
            <p:nvPr/>
          </p:nvSpPr>
          <p:spPr>
            <a:xfrm flipH="1" rot="-5400000">
              <a:off x="7959963" y="59100"/>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
            <p:cNvSpPr/>
            <p:nvPr/>
          </p:nvSpPr>
          <p:spPr>
            <a:xfrm flipH="1" rot="-5400000">
              <a:off x="6989150" y="371288"/>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
            <p:cNvSpPr/>
            <p:nvPr/>
          </p:nvSpPr>
          <p:spPr>
            <a:xfrm flipH="1" rot="-5400000">
              <a:off x="5366725" y="73263"/>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
            <p:cNvSpPr/>
            <p:nvPr/>
          </p:nvSpPr>
          <p:spPr>
            <a:xfrm flipH="1" rot="-5400000">
              <a:off x="7230738" y="356425"/>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
            <p:cNvSpPr/>
            <p:nvPr/>
          </p:nvSpPr>
          <p:spPr>
            <a:xfrm flipH="1" rot="-5400000">
              <a:off x="8088113" y="23607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
            <p:cNvSpPr/>
            <p:nvPr/>
          </p:nvSpPr>
          <p:spPr>
            <a:xfrm flipH="1" rot="-5400000">
              <a:off x="7876363" y="40440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
            <p:cNvSpPr/>
            <p:nvPr/>
          </p:nvSpPr>
          <p:spPr>
            <a:xfrm flipH="1" rot="-5400000">
              <a:off x="7306050" y="42938"/>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
            <p:cNvSpPr/>
            <p:nvPr/>
          </p:nvSpPr>
          <p:spPr>
            <a:xfrm flipH="1" rot="-5400000">
              <a:off x="8664088" y="15772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
            <p:cNvSpPr/>
            <p:nvPr/>
          </p:nvSpPr>
          <p:spPr>
            <a:xfrm flipH="1" rot="-5400000">
              <a:off x="8604450" y="356188"/>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
            <p:cNvSpPr/>
            <p:nvPr/>
          </p:nvSpPr>
          <p:spPr>
            <a:xfrm flipH="1" rot="-5400000">
              <a:off x="8832238" y="36952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
            <p:cNvSpPr/>
            <p:nvPr/>
          </p:nvSpPr>
          <p:spPr>
            <a:xfrm flipH="1" rot="-5400000">
              <a:off x="7619800" y="161488"/>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
            <p:cNvSpPr/>
            <p:nvPr/>
          </p:nvSpPr>
          <p:spPr>
            <a:xfrm flipH="1" rot="-5400000">
              <a:off x="8950425" y="83588"/>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
            <p:cNvSpPr/>
            <p:nvPr/>
          </p:nvSpPr>
          <p:spPr>
            <a:xfrm flipH="1" rot="-5400000">
              <a:off x="8401550" y="152638"/>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9" name="Google Shape;2679;p8"/>
            <p:cNvGrpSpPr/>
            <p:nvPr/>
          </p:nvGrpSpPr>
          <p:grpSpPr>
            <a:xfrm>
              <a:off x="4571988" y="0"/>
              <a:ext cx="4592988" cy="593375"/>
              <a:chOff x="4571988" y="0"/>
              <a:chExt cx="4592988" cy="593375"/>
            </a:xfrm>
          </p:grpSpPr>
          <p:sp>
            <p:nvSpPr>
              <p:cNvPr id="2680" name="Google Shape;2680;p8"/>
              <p:cNvSpPr/>
              <p:nvPr/>
            </p:nvSpPr>
            <p:spPr>
              <a:xfrm flipH="1" rot="-5400000">
                <a:off x="4562025"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
              <p:cNvSpPr/>
              <p:nvPr/>
            </p:nvSpPr>
            <p:spPr>
              <a:xfrm flipH="1" rot="-5400000">
                <a:off x="4563550"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
              <p:cNvSpPr/>
              <p:nvPr/>
            </p:nvSpPr>
            <p:spPr>
              <a:xfrm flipH="1" rot="-5400000">
                <a:off x="4561988"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
              <p:cNvSpPr/>
              <p:nvPr/>
            </p:nvSpPr>
            <p:spPr>
              <a:xfrm flipH="1" rot="-5400000">
                <a:off x="4559150"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
              <p:cNvSpPr/>
              <p:nvPr/>
            </p:nvSpPr>
            <p:spPr>
              <a:xfrm flipH="1" rot="-5400000">
                <a:off x="4614363"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
              <p:cNvSpPr/>
              <p:nvPr/>
            </p:nvSpPr>
            <p:spPr>
              <a:xfrm flipH="1" rot="-5400000">
                <a:off x="4698950"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
              <p:cNvSpPr/>
              <p:nvPr/>
            </p:nvSpPr>
            <p:spPr>
              <a:xfrm flipH="1" rot="-5400000">
                <a:off x="4737700"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
              <p:cNvSpPr/>
              <p:nvPr/>
            </p:nvSpPr>
            <p:spPr>
              <a:xfrm flipH="1" rot="-5400000">
                <a:off x="4621675"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
              <p:cNvSpPr/>
              <p:nvPr/>
            </p:nvSpPr>
            <p:spPr>
              <a:xfrm flipH="1" rot="-5400000">
                <a:off x="46698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
              <p:cNvSpPr/>
              <p:nvPr/>
            </p:nvSpPr>
            <p:spPr>
              <a:xfrm flipH="1" rot="-5400000">
                <a:off x="5528763"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
              <p:cNvSpPr/>
              <p:nvPr/>
            </p:nvSpPr>
            <p:spPr>
              <a:xfrm flipH="1" rot="-5400000">
                <a:off x="5541525"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
              <p:cNvSpPr/>
              <p:nvPr/>
            </p:nvSpPr>
            <p:spPr>
              <a:xfrm flipH="1" rot="-5400000">
                <a:off x="5150125"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
              <p:cNvSpPr/>
              <p:nvPr/>
            </p:nvSpPr>
            <p:spPr>
              <a:xfrm flipH="1" rot="-5400000">
                <a:off x="5193163"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
              <p:cNvSpPr/>
              <p:nvPr/>
            </p:nvSpPr>
            <p:spPr>
              <a:xfrm flipH="1" rot="-5400000">
                <a:off x="5403375"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
              <p:cNvSpPr/>
              <p:nvPr/>
            </p:nvSpPr>
            <p:spPr>
              <a:xfrm flipH="1" rot="-5400000">
                <a:off x="5320375"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
              <p:cNvSpPr/>
              <p:nvPr/>
            </p:nvSpPr>
            <p:spPr>
              <a:xfrm flipH="1" rot="-5400000">
                <a:off x="5191663"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
              <p:cNvSpPr/>
              <p:nvPr/>
            </p:nvSpPr>
            <p:spPr>
              <a:xfrm flipH="1" rot="-5400000">
                <a:off x="5222725"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
              <p:cNvSpPr/>
              <p:nvPr/>
            </p:nvSpPr>
            <p:spPr>
              <a:xfrm flipH="1" rot="-5400000">
                <a:off x="5302788"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
              <p:cNvSpPr/>
              <p:nvPr/>
            </p:nvSpPr>
            <p:spPr>
              <a:xfrm flipH="1" rot="-5400000">
                <a:off x="4835625"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
              <p:cNvSpPr/>
              <p:nvPr/>
            </p:nvSpPr>
            <p:spPr>
              <a:xfrm flipH="1" rot="-5400000">
                <a:off x="4778325"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
              <p:cNvSpPr/>
              <p:nvPr/>
            </p:nvSpPr>
            <p:spPr>
              <a:xfrm flipH="1" rot="-5400000">
                <a:off x="4862288"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
              <p:cNvSpPr/>
              <p:nvPr/>
            </p:nvSpPr>
            <p:spPr>
              <a:xfrm flipH="1" rot="-5400000">
                <a:off x="4866825"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
              <p:cNvSpPr/>
              <p:nvPr/>
            </p:nvSpPr>
            <p:spPr>
              <a:xfrm flipH="1" rot="-5400000">
                <a:off x="4998713"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
              <p:cNvSpPr/>
              <p:nvPr/>
            </p:nvSpPr>
            <p:spPr>
              <a:xfrm flipH="1" rot="-5400000">
                <a:off x="5020788"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
              <p:cNvSpPr/>
              <p:nvPr/>
            </p:nvSpPr>
            <p:spPr>
              <a:xfrm flipH="1" rot="-5400000">
                <a:off x="4926813"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
              <p:cNvSpPr/>
              <p:nvPr/>
            </p:nvSpPr>
            <p:spPr>
              <a:xfrm flipH="1" rot="-5400000">
                <a:off x="4847650"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
              <p:cNvSpPr/>
              <p:nvPr/>
            </p:nvSpPr>
            <p:spPr>
              <a:xfrm flipH="1" rot="-5400000">
                <a:off x="4929800"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
              <p:cNvSpPr/>
              <p:nvPr/>
            </p:nvSpPr>
            <p:spPr>
              <a:xfrm flipH="1" rot="-5400000">
                <a:off x="4834063"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
              <p:cNvSpPr/>
              <p:nvPr/>
            </p:nvSpPr>
            <p:spPr>
              <a:xfrm flipH="1" rot="-5400000">
                <a:off x="4890413"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
              <p:cNvSpPr/>
              <p:nvPr/>
            </p:nvSpPr>
            <p:spPr>
              <a:xfrm flipH="1" rot="-5400000">
                <a:off x="5042613"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
              <p:cNvSpPr/>
              <p:nvPr/>
            </p:nvSpPr>
            <p:spPr>
              <a:xfrm flipH="1" rot="-5400000">
                <a:off x="5138488"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
              <p:cNvSpPr/>
              <p:nvPr/>
            </p:nvSpPr>
            <p:spPr>
              <a:xfrm flipH="1" rot="-5400000">
                <a:off x="5270788"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
              <p:cNvSpPr/>
              <p:nvPr/>
            </p:nvSpPr>
            <p:spPr>
              <a:xfrm flipH="1" rot="-5400000">
                <a:off x="5383025" y="42488"/>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
              <p:cNvSpPr/>
              <p:nvPr/>
            </p:nvSpPr>
            <p:spPr>
              <a:xfrm flipH="1" rot="-5400000">
                <a:off x="5496838"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
              <p:cNvSpPr/>
              <p:nvPr/>
            </p:nvSpPr>
            <p:spPr>
              <a:xfrm flipH="1" rot="-5400000">
                <a:off x="5554838"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
              <p:cNvSpPr/>
              <p:nvPr/>
            </p:nvSpPr>
            <p:spPr>
              <a:xfrm flipH="1" rot="-5400000">
                <a:off x="5678125"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
              <p:cNvSpPr/>
              <p:nvPr/>
            </p:nvSpPr>
            <p:spPr>
              <a:xfrm flipH="1" rot="-5400000">
                <a:off x="5810825"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
              <p:cNvSpPr/>
              <p:nvPr/>
            </p:nvSpPr>
            <p:spPr>
              <a:xfrm flipH="1" rot="-5400000">
                <a:off x="5927725"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
              <p:cNvSpPr/>
              <p:nvPr/>
            </p:nvSpPr>
            <p:spPr>
              <a:xfrm flipH="1" rot="-5400000">
                <a:off x="6072438"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
              <p:cNvSpPr/>
              <p:nvPr/>
            </p:nvSpPr>
            <p:spPr>
              <a:xfrm flipH="1" rot="-5400000">
                <a:off x="6280163"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
              <p:cNvSpPr/>
              <p:nvPr/>
            </p:nvSpPr>
            <p:spPr>
              <a:xfrm flipH="1" rot="-5400000">
                <a:off x="6187400"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
              <p:cNvSpPr/>
              <p:nvPr/>
            </p:nvSpPr>
            <p:spPr>
              <a:xfrm flipH="1" rot="-5400000">
                <a:off x="6355263"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
              <p:cNvSpPr/>
              <p:nvPr/>
            </p:nvSpPr>
            <p:spPr>
              <a:xfrm flipH="1" rot="-5400000">
                <a:off x="6111738"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
              <p:cNvSpPr/>
              <p:nvPr/>
            </p:nvSpPr>
            <p:spPr>
              <a:xfrm flipH="1" rot="-5400000">
                <a:off x="5994438"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
              <p:cNvSpPr/>
              <p:nvPr/>
            </p:nvSpPr>
            <p:spPr>
              <a:xfrm flipH="1" rot="-5400000">
                <a:off x="604426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
              <p:cNvSpPr/>
              <p:nvPr/>
            </p:nvSpPr>
            <p:spPr>
              <a:xfrm flipH="1" rot="-5400000">
                <a:off x="6209825"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
              <p:cNvSpPr/>
              <p:nvPr/>
            </p:nvSpPr>
            <p:spPr>
              <a:xfrm flipH="1" rot="-5400000">
                <a:off x="6152650"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
              <p:cNvSpPr/>
              <p:nvPr/>
            </p:nvSpPr>
            <p:spPr>
              <a:xfrm flipH="1" rot="-5400000">
                <a:off x="6236438"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
              <p:cNvSpPr/>
              <p:nvPr/>
            </p:nvSpPr>
            <p:spPr>
              <a:xfrm flipH="1" rot="-5400000">
                <a:off x="6221900"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
              <p:cNvSpPr/>
              <p:nvPr/>
            </p:nvSpPr>
            <p:spPr>
              <a:xfrm flipH="1" rot="-5400000">
                <a:off x="6191188"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
              <p:cNvSpPr/>
              <p:nvPr/>
            </p:nvSpPr>
            <p:spPr>
              <a:xfrm flipH="1" rot="-5400000">
                <a:off x="4981338"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
              <p:cNvSpPr/>
              <p:nvPr/>
            </p:nvSpPr>
            <p:spPr>
              <a:xfrm flipH="1" rot="-5400000">
                <a:off x="5096500"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
              <p:cNvSpPr/>
              <p:nvPr/>
            </p:nvSpPr>
            <p:spPr>
              <a:xfrm flipH="1" rot="-5400000">
                <a:off x="6376225"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
              <p:cNvSpPr/>
              <p:nvPr/>
            </p:nvSpPr>
            <p:spPr>
              <a:xfrm flipH="1" rot="-5400000">
                <a:off x="6441600"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
              <p:cNvSpPr/>
              <p:nvPr/>
            </p:nvSpPr>
            <p:spPr>
              <a:xfrm flipH="1" rot="-5400000">
                <a:off x="6441750"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
              <p:cNvSpPr/>
              <p:nvPr/>
            </p:nvSpPr>
            <p:spPr>
              <a:xfrm flipH="1" rot="-5400000">
                <a:off x="6398875"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
              <p:cNvSpPr/>
              <p:nvPr/>
            </p:nvSpPr>
            <p:spPr>
              <a:xfrm flipH="1" rot="-5400000">
                <a:off x="6323013"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
              <p:cNvSpPr/>
              <p:nvPr/>
            </p:nvSpPr>
            <p:spPr>
              <a:xfrm flipH="1" rot="-5400000">
                <a:off x="5472763"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
              <p:cNvSpPr/>
              <p:nvPr/>
            </p:nvSpPr>
            <p:spPr>
              <a:xfrm flipH="1" rot="-5400000">
                <a:off x="5548088"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
              <p:cNvSpPr/>
              <p:nvPr/>
            </p:nvSpPr>
            <p:spPr>
              <a:xfrm flipH="1" rot="-5400000">
                <a:off x="5712538"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
              <p:cNvSpPr/>
              <p:nvPr/>
            </p:nvSpPr>
            <p:spPr>
              <a:xfrm flipH="1" rot="-5400000">
                <a:off x="5675238"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
              <p:cNvSpPr/>
              <p:nvPr/>
            </p:nvSpPr>
            <p:spPr>
              <a:xfrm flipH="1" rot="-5400000">
                <a:off x="5874488"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
              <p:cNvSpPr/>
              <p:nvPr/>
            </p:nvSpPr>
            <p:spPr>
              <a:xfrm flipH="1" rot="-5400000">
                <a:off x="5967263"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
              <p:cNvSpPr/>
              <p:nvPr/>
            </p:nvSpPr>
            <p:spPr>
              <a:xfrm flipH="1" rot="-5400000">
                <a:off x="5776813"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
              <p:cNvSpPr/>
              <p:nvPr/>
            </p:nvSpPr>
            <p:spPr>
              <a:xfrm flipH="1" rot="-5400000">
                <a:off x="5855450"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
              <p:cNvSpPr/>
              <p:nvPr/>
            </p:nvSpPr>
            <p:spPr>
              <a:xfrm flipH="1" rot="-5400000">
                <a:off x="5681950"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
              <p:cNvSpPr/>
              <p:nvPr/>
            </p:nvSpPr>
            <p:spPr>
              <a:xfrm flipH="1" rot="-5400000">
                <a:off x="5669313"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
              <p:cNvSpPr/>
              <p:nvPr/>
            </p:nvSpPr>
            <p:spPr>
              <a:xfrm flipH="1" rot="-5400000">
                <a:off x="6527088" y="284250"/>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
              <p:cNvSpPr/>
              <p:nvPr/>
            </p:nvSpPr>
            <p:spPr>
              <a:xfrm flipH="1" rot="-5400000">
                <a:off x="6557525" y="501400"/>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
              <p:cNvSpPr/>
              <p:nvPr/>
            </p:nvSpPr>
            <p:spPr>
              <a:xfrm flipH="1" rot="-5400000">
                <a:off x="6639413" y="309088"/>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
              <p:cNvSpPr/>
              <p:nvPr/>
            </p:nvSpPr>
            <p:spPr>
              <a:xfrm flipH="1" rot="-5400000">
                <a:off x="6510663" y="394275"/>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
              <p:cNvSpPr/>
              <p:nvPr/>
            </p:nvSpPr>
            <p:spPr>
              <a:xfrm flipH="1" rot="-5400000">
                <a:off x="6750325" y="270800"/>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
              <p:cNvSpPr/>
              <p:nvPr/>
            </p:nvSpPr>
            <p:spPr>
              <a:xfrm flipH="1" rot="-5400000">
                <a:off x="6815450" y="131250"/>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
              <p:cNvSpPr/>
              <p:nvPr/>
            </p:nvSpPr>
            <p:spPr>
              <a:xfrm flipH="1" rot="-5400000">
                <a:off x="6681750" y="23038"/>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
              <p:cNvSpPr/>
              <p:nvPr/>
            </p:nvSpPr>
            <p:spPr>
              <a:xfrm flipH="1" rot="-5400000">
                <a:off x="6876200" y="473250"/>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
              <p:cNvSpPr/>
              <p:nvPr/>
            </p:nvSpPr>
            <p:spPr>
              <a:xfrm flipH="1" rot="-5400000">
                <a:off x="6922725" y="3218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
              <p:cNvSpPr/>
              <p:nvPr/>
            </p:nvSpPr>
            <p:spPr>
              <a:xfrm flipH="1" rot="-5400000">
                <a:off x="6815525" y="21738"/>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
              <p:cNvSpPr/>
              <p:nvPr/>
            </p:nvSpPr>
            <p:spPr>
              <a:xfrm flipH="1" rot="-5400000">
                <a:off x="6925788" y="167388"/>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
              <p:cNvSpPr/>
              <p:nvPr/>
            </p:nvSpPr>
            <p:spPr>
              <a:xfrm flipH="1" rot="-5400000">
                <a:off x="6921413" y="279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
              <p:cNvSpPr/>
              <p:nvPr/>
            </p:nvSpPr>
            <p:spPr>
              <a:xfrm flipH="1" rot="-5400000">
                <a:off x="7023538" y="2250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
              <p:cNvSpPr/>
              <p:nvPr/>
            </p:nvSpPr>
            <p:spPr>
              <a:xfrm flipH="1" rot="-5400000">
                <a:off x="7035350" y="117438"/>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
              <p:cNvSpPr/>
              <p:nvPr/>
            </p:nvSpPr>
            <p:spPr>
              <a:xfrm flipH="1" rot="-5400000">
                <a:off x="6456113"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
              <p:cNvSpPr/>
              <p:nvPr/>
            </p:nvSpPr>
            <p:spPr>
              <a:xfrm flipH="1" rot="-5400000">
                <a:off x="6573588" y="6975"/>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
              <p:cNvSpPr/>
              <p:nvPr/>
            </p:nvSpPr>
            <p:spPr>
              <a:xfrm flipH="1" rot="-5400000">
                <a:off x="6632413" y="1836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
              <p:cNvSpPr/>
              <p:nvPr/>
            </p:nvSpPr>
            <p:spPr>
              <a:xfrm flipH="1" rot="-5400000">
                <a:off x="6589613" y="443725"/>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
              <p:cNvSpPr/>
              <p:nvPr/>
            </p:nvSpPr>
            <p:spPr>
              <a:xfrm flipH="1" rot="-5400000">
                <a:off x="7153250" y="460088"/>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
              <p:cNvSpPr/>
              <p:nvPr/>
            </p:nvSpPr>
            <p:spPr>
              <a:xfrm flipH="1" rot="-5400000">
                <a:off x="7154775" y="175338"/>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
              <p:cNvSpPr/>
              <p:nvPr/>
            </p:nvSpPr>
            <p:spPr>
              <a:xfrm flipH="1" rot="-5400000">
                <a:off x="7153213" y="296875"/>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
              <p:cNvSpPr/>
              <p:nvPr/>
            </p:nvSpPr>
            <p:spPr>
              <a:xfrm flipH="1" rot="-5400000">
                <a:off x="7150375" y="79513"/>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
              <p:cNvSpPr/>
              <p:nvPr/>
            </p:nvSpPr>
            <p:spPr>
              <a:xfrm flipH="1" rot="-5400000">
                <a:off x="7205588" y="11900"/>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
              <p:cNvSpPr/>
              <p:nvPr/>
            </p:nvSpPr>
            <p:spPr>
              <a:xfrm flipH="1" rot="-5400000">
                <a:off x="7290175" y="157263"/>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
              <p:cNvSpPr/>
              <p:nvPr/>
            </p:nvSpPr>
            <p:spPr>
              <a:xfrm flipH="1" rot="-5400000">
                <a:off x="7328925" y="219388"/>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
              <p:cNvSpPr/>
              <p:nvPr/>
            </p:nvSpPr>
            <p:spPr>
              <a:xfrm flipH="1" rot="-5400000">
                <a:off x="7212900" y="288538"/>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
              <p:cNvSpPr/>
              <p:nvPr/>
            </p:nvSpPr>
            <p:spPr>
              <a:xfrm flipH="1" rot="-5400000">
                <a:off x="7261113"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
              <p:cNvSpPr/>
              <p:nvPr/>
            </p:nvSpPr>
            <p:spPr>
              <a:xfrm flipH="1" rot="-5400000">
                <a:off x="8119988" y="313825"/>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
              <p:cNvSpPr/>
              <p:nvPr/>
            </p:nvSpPr>
            <p:spPr>
              <a:xfrm flipH="1" rot="-5400000">
                <a:off x="8132750" y="473738"/>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
              <p:cNvSpPr/>
              <p:nvPr/>
            </p:nvSpPr>
            <p:spPr>
              <a:xfrm flipH="1" rot="-5400000">
                <a:off x="7741350" y="446713"/>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
              <p:cNvSpPr/>
              <p:nvPr/>
            </p:nvSpPr>
            <p:spPr>
              <a:xfrm flipH="1" rot="-5400000">
                <a:off x="7784388" y="398650"/>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
              <p:cNvSpPr/>
              <p:nvPr/>
            </p:nvSpPr>
            <p:spPr>
              <a:xfrm flipH="1" rot="-5400000">
                <a:off x="7994600" y="428063"/>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
              <p:cNvSpPr/>
              <p:nvPr/>
            </p:nvSpPr>
            <p:spPr>
              <a:xfrm flipH="1" rot="-5400000">
                <a:off x="7911600" y="278113"/>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
              <p:cNvSpPr/>
              <p:nvPr/>
            </p:nvSpPr>
            <p:spPr>
              <a:xfrm flipH="1" rot="-5400000">
                <a:off x="7782888" y="277775"/>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
              <p:cNvSpPr/>
              <p:nvPr/>
            </p:nvSpPr>
            <p:spPr>
              <a:xfrm flipH="1" rot="-5400000">
                <a:off x="7813950" y="150888"/>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
              <p:cNvSpPr/>
              <p:nvPr/>
            </p:nvSpPr>
            <p:spPr>
              <a:xfrm flipH="1" rot="-5400000">
                <a:off x="7894013" y="13552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
              <p:cNvSpPr/>
              <p:nvPr/>
            </p:nvSpPr>
            <p:spPr>
              <a:xfrm flipH="1" rot="-5400000">
                <a:off x="7426850" y="457913"/>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
              <p:cNvSpPr/>
              <p:nvPr/>
            </p:nvSpPr>
            <p:spPr>
              <a:xfrm flipH="1" rot="-5400000">
                <a:off x="7369550" y="356563"/>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
              <p:cNvSpPr/>
              <p:nvPr/>
            </p:nvSpPr>
            <p:spPr>
              <a:xfrm flipH="1" rot="-5400000">
                <a:off x="7453513" y="22612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
              <p:cNvSpPr/>
              <p:nvPr/>
            </p:nvSpPr>
            <p:spPr>
              <a:xfrm flipH="1" rot="-5400000">
                <a:off x="7458050" y="369713"/>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
              <p:cNvSpPr/>
              <p:nvPr/>
            </p:nvSpPr>
            <p:spPr>
              <a:xfrm flipH="1" rot="-5400000">
                <a:off x="7589938" y="3888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
              <p:cNvSpPr/>
              <p:nvPr/>
            </p:nvSpPr>
            <p:spPr>
              <a:xfrm flipH="1" rot="-5400000">
                <a:off x="7612013" y="273950"/>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
              <p:cNvSpPr/>
              <p:nvPr/>
            </p:nvSpPr>
            <p:spPr>
              <a:xfrm flipH="1" rot="-5400000">
                <a:off x="7518038" y="1651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
              <p:cNvSpPr/>
              <p:nvPr/>
            </p:nvSpPr>
            <p:spPr>
              <a:xfrm flipH="1" rot="-5400000">
                <a:off x="7438875" y="153663"/>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
              <p:cNvSpPr/>
              <p:nvPr/>
            </p:nvSpPr>
            <p:spPr>
              <a:xfrm flipH="1" rot="-5400000">
                <a:off x="7521025" y="-7112"/>
                <a:ext cx="9500" cy="23725"/>
              </a:xfrm>
              <a:custGeom>
                <a:rect b="b" l="l" r="r" t="t"/>
                <a:pathLst>
                  <a:path extrusionOk="0" h="949" w="380">
                    <a:moveTo>
                      <a:pt x="0" y="1"/>
                    </a:moveTo>
                    <a:lnTo>
                      <a:pt x="0" y="949"/>
                    </a:lnTo>
                    <a:cubicBezTo>
                      <a:pt x="303" y="759"/>
                      <a:pt x="379" y="342"/>
                      <a:pt x="114" y="114"/>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
              <p:cNvSpPr/>
              <p:nvPr/>
            </p:nvSpPr>
            <p:spPr>
              <a:xfrm flipH="1" rot="-5400000">
                <a:off x="7425288" y="9950"/>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
              <p:cNvSpPr/>
              <p:nvPr/>
            </p:nvSpPr>
            <p:spPr>
              <a:xfrm flipH="1" rot="-5400000">
                <a:off x="7481638" y="33950"/>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
              <p:cNvSpPr/>
              <p:nvPr/>
            </p:nvSpPr>
            <p:spPr>
              <a:xfrm flipH="1" rot="-5400000">
                <a:off x="7633838" y="16575"/>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
              <p:cNvSpPr/>
              <p:nvPr/>
            </p:nvSpPr>
            <p:spPr>
              <a:xfrm flipH="1" rot="-5400000">
                <a:off x="7729713" y="812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
              <p:cNvSpPr/>
              <p:nvPr/>
            </p:nvSpPr>
            <p:spPr>
              <a:xfrm flipH="1" rot="-5400000">
                <a:off x="7862013" y="66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
              <p:cNvSpPr/>
              <p:nvPr/>
            </p:nvSpPr>
            <p:spPr>
              <a:xfrm flipH="1" rot="-5400000">
                <a:off x="8088063" y="317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
              <p:cNvSpPr/>
              <p:nvPr/>
            </p:nvSpPr>
            <p:spPr>
              <a:xfrm flipH="1" rot="-5400000">
                <a:off x="8146063" y="270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
              <p:cNvSpPr/>
              <p:nvPr/>
            </p:nvSpPr>
            <p:spPr>
              <a:xfrm flipH="1" rot="-5400000">
                <a:off x="8269350" y="22063"/>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
              <p:cNvSpPr/>
              <p:nvPr/>
            </p:nvSpPr>
            <p:spPr>
              <a:xfrm flipH="1" rot="-5400000">
                <a:off x="8402050" y="17763"/>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
              <p:cNvSpPr/>
              <p:nvPr/>
            </p:nvSpPr>
            <p:spPr>
              <a:xfrm flipH="1" rot="-5400000">
                <a:off x="8518950" y="6638"/>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
              <p:cNvSpPr/>
              <p:nvPr/>
            </p:nvSpPr>
            <p:spPr>
              <a:xfrm flipH="1" rot="-5400000">
                <a:off x="8663663" y="1137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
              <p:cNvSpPr/>
              <p:nvPr/>
            </p:nvSpPr>
            <p:spPr>
              <a:xfrm flipH="1" rot="-5400000">
                <a:off x="8871388" y="-23850"/>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
              <p:cNvSpPr/>
              <p:nvPr/>
            </p:nvSpPr>
            <p:spPr>
              <a:xfrm flipH="1" rot="-5400000">
                <a:off x="8778625" y="-14162"/>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
              <p:cNvSpPr/>
              <p:nvPr/>
            </p:nvSpPr>
            <p:spPr>
              <a:xfrm flipH="1" rot="-5400000">
                <a:off x="8946488" y="25125"/>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
              <p:cNvSpPr/>
              <p:nvPr/>
            </p:nvSpPr>
            <p:spPr>
              <a:xfrm flipH="1" rot="-5400000">
                <a:off x="8702963" y="21920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
              <p:cNvSpPr/>
              <p:nvPr/>
            </p:nvSpPr>
            <p:spPr>
              <a:xfrm flipH="1" rot="-5400000">
                <a:off x="8585663" y="28785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
              <p:cNvSpPr/>
              <p:nvPr/>
            </p:nvSpPr>
            <p:spPr>
              <a:xfrm flipH="1" rot="-5400000">
                <a:off x="8635488" y="4322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
              <p:cNvSpPr/>
              <p:nvPr/>
            </p:nvSpPr>
            <p:spPr>
              <a:xfrm flipH="1" rot="-5400000">
                <a:off x="8801050" y="457638"/>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
              <p:cNvSpPr/>
              <p:nvPr/>
            </p:nvSpPr>
            <p:spPr>
              <a:xfrm flipH="1" rot="-5400000">
                <a:off x="8743875" y="357463"/>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
              <p:cNvSpPr/>
              <p:nvPr/>
            </p:nvSpPr>
            <p:spPr>
              <a:xfrm flipH="1" rot="-5400000">
                <a:off x="8827663" y="2263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
              <p:cNvSpPr/>
              <p:nvPr/>
            </p:nvSpPr>
            <p:spPr>
              <a:xfrm flipH="1" rot="-5400000">
                <a:off x="8813125" y="153688"/>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
              <p:cNvSpPr/>
              <p:nvPr/>
            </p:nvSpPr>
            <p:spPr>
              <a:xfrm flipH="1" rot="-5400000">
                <a:off x="8782413" y="4292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
              <p:cNvSpPr/>
              <p:nvPr/>
            </p:nvSpPr>
            <p:spPr>
              <a:xfrm flipH="1" rot="-5400000">
                <a:off x="7572563" y="52590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
              <p:cNvSpPr/>
              <p:nvPr/>
            </p:nvSpPr>
            <p:spPr>
              <a:xfrm flipH="1" rot="-5400000">
                <a:off x="7687725" y="378238"/>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
              <p:cNvSpPr/>
              <p:nvPr/>
            </p:nvSpPr>
            <p:spPr>
              <a:xfrm flipH="1" rot="-5400000">
                <a:off x="8967450" y="357213"/>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
              <p:cNvSpPr/>
              <p:nvPr/>
            </p:nvSpPr>
            <p:spPr>
              <a:xfrm flipH="1" rot="-5400000">
                <a:off x="9032825" y="327688"/>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
              <p:cNvSpPr/>
              <p:nvPr/>
            </p:nvSpPr>
            <p:spPr>
              <a:xfrm flipH="1" rot="-5400000">
                <a:off x="9032975" y="176488"/>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
              <p:cNvSpPr/>
              <p:nvPr/>
            </p:nvSpPr>
            <p:spPr>
              <a:xfrm flipH="1" rot="-5400000">
                <a:off x="8990100" y="464538"/>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
              <p:cNvSpPr/>
              <p:nvPr/>
            </p:nvSpPr>
            <p:spPr>
              <a:xfrm flipH="1" rot="-5400000">
                <a:off x="8914238" y="28915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
              <p:cNvSpPr/>
              <p:nvPr/>
            </p:nvSpPr>
            <p:spPr>
              <a:xfrm flipH="1" rot="-5400000">
                <a:off x="8063988" y="152875"/>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
              <p:cNvSpPr/>
              <p:nvPr/>
            </p:nvSpPr>
            <p:spPr>
              <a:xfrm flipH="1" rot="-5400000">
                <a:off x="8139313" y="165250"/>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
              <p:cNvSpPr/>
              <p:nvPr/>
            </p:nvSpPr>
            <p:spPr>
              <a:xfrm flipH="1" rot="-5400000">
                <a:off x="8303763" y="109100"/>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
              <p:cNvSpPr/>
              <p:nvPr/>
            </p:nvSpPr>
            <p:spPr>
              <a:xfrm flipH="1" rot="-5400000">
                <a:off x="8266463" y="259675"/>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
              <p:cNvSpPr/>
              <p:nvPr/>
            </p:nvSpPr>
            <p:spPr>
              <a:xfrm flipH="1" rot="-5400000">
                <a:off x="8465713" y="199000"/>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
              <p:cNvSpPr/>
              <p:nvPr/>
            </p:nvSpPr>
            <p:spPr>
              <a:xfrm flipH="1" rot="-5400000">
                <a:off x="8558488" y="125500"/>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
              <p:cNvSpPr/>
              <p:nvPr/>
            </p:nvSpPr>
            <p:spPr>
              <a:xfrm flipH="1" rot="-5400000">
                <a:off x="8368038" y="31605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
              <p:cNvSpPr/>
              <p:nvPr/>
            </p:nvSpPr>
            <p:spPr>
              <a:xfrm flipH="1" rot="-5400000">
                <a:off x="8446675" y="442563"/>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
              <p:cNvSpPr/>
              <p:nvPr/>
            </p:nvSpPr>
            <p:spPr>
              <a:xfrm flipH="1" rot="-5400000">
                <a:off x="8273175" y="412563"/>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
              <p:cNvSpPr/>
              <p:nvPr/>
            </p:nvSpPr>
            <p:spPr>
              <a:xfrm flipH="1" rot="-5400000">
                <a:off x="8260538" y="5291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
              <p:cNvSpPr/>
              <p:nvPr/>
            </p:nvSpPr>
            <p:spPr>
              <a:xfrm flipH="1" rot="-5400000">
                <a:off x="9047338" y="39263"/>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832" name="Shape 2832"/>
        <p:cNvGrpSpPr/>
        <p:nvPr/>
      </p:nvGrpSpPr>
      <p:grpSpPr>
        <a:xfrm>
          <a:off x="0" y="0"/>
          <a:ext cx="0" cy="0"/>
          <a:chOff x="0" y="0"/>
          <a:chExt cx="0" cy="0"/>
        </a:xfrm>
      </p:grpSpPr>
      <p:sp>
        <p:nvSpPr>
          <p:cNvPr id="2833" name="Google Shape;2833;p9"/>
          <p:cNvSpPr/>
          <p:nvPr/>
        </p:nvSpPr>
        <p:spPr>
          <a:xfrm>
            <a:off x="5633275" y="-646"/>
            <a:ext cx="2938500" cy="462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4" name="Google Shape;2834;p9"/>
          <p:cNvGrpSpPr/>
          <p:nvPr/>
        </p:nvGrpSpPr>
        <p:grpSpPr>
          <a:xfrm>
            <a:off x="282308" y="228113"/>
            <a:ext cx="1427433" cy="628775"/>
            <a:chOff x="7488008" y="228113"/>
            <a:chExt cx="1427433" cy="628775"/>
          </a:xfrm>
        </p:grpSpPr>
        <p:sp>
          <p:nvSpPr>
            <p:cNvPr id="2835" name="Google Shape;2835;p9"/>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9"/>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9"/>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9"/>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9"/>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9"/>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9"/>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9"/>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9"/>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9"/>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9"/>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9"/>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9"/>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9"/>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9"/>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9"/>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1" name="Google Shape;2851;p9"/>
          <p:cNvGrpSpPr/>
          <p:nvPr/>
        </p:nvGrpSpPr>
        <p:grpSpPr>
          <a:xfrm flipH="1" rot="10800000">
            <a:off x="-92879" y="2529041"/>
            <a:ext cx="819625" cy="2604700"/>
            <a:chOff x="-99625" y="0"/>
            <a:chExt cx="819625" cy="2604700"/>
          </a:xfrm>
        </p:grpSpPr>
        <p:grpSp>
          <p:nvGrpSpPr>
            <p:cNvPr id="2852" name="Google Shape;2852;p9"/>
            <p:cNvGrpSpPr/>
            <p:nvPr/>
          </p:nvGrpSpPr>
          <p:grpSpPr>
            <a:xfrm>
              <a:off x="-99625" y="0"/>
              <a:ext cx="819625" cy="2604700"/>
              <a:chOff x="8330575" y="968350"/>
              <a:chExt cx="819625" cy="2604700"/>
            </a:xfrm>
          </p:grpSpPr>
          <p:grpSp>
            <p:nvGrpSpPr>
              <p:cNvPr id="2853" name="Google Shape;2853;p9"/>
              <p:cNvGrpSpPr/>
              <p:nvPr/>
            </p:nvGrpSpPr>
            <p:grpSpPr>
              <a:xfrm flipH="1">
                <a:off x="8330575" y="968350"/>
                <a:ext cx="819625" cy="2008525"/>
                <a:chOff x="9354925" y="936900"/>
                <a:chExt cx="819625" cy="2008525"/>
              </a:xfrm>
            </p:grpSpPr>
            <p:sp>
              <p:nvSpPr>
                <p:cNvPr id="2854" name="Google Shape;2854;p9"/>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9"/>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9"/>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9"/>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9"/>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9"/>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9"/>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9"/>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9"/>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9"/>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9"/>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9"/>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9"/>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9"/>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9"/>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9"/>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9"/>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9"/>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9"/>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9"/>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9"/>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9"/>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9"/>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9"/>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9"/>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9"/>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9"/>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9"/>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9"/>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9"/>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9"/>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9"/>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9"/>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9"/>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9"/>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9"/>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9"/>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9"/>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9"/>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9"/>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9"/>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9"/>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9"/>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9"/>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9"/>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9"/>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9"/>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9"/>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9"/>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9"/>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9"/>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9"/>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9"/>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9"/>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9"/>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9"/>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9"/>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9"/>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9"/>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9"/>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9"/>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9"/>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9"/>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9"/>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9"/>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9"/>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9"/>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9"/>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9"/>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9"/>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9"/>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9"/>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9"/>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9"/>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9"/>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9"/>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9"/>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9"/>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9"/>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9"/>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9"/>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9"/>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9"/>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9"/>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9"/>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9"/>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9"/>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9"/>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9"/>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9"/>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9"/>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9"/>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9"/>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9"/>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9"/>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9"/>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9"/>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9"/>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9"/>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9"/>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4" name="Google Shape;2954;p9"/>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9"/>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9"/>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9"/>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9"/>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9"/>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9"/>
              <p:cNvSpPr/>
              <p:nvPr/>
            </p:nvSpPr>
            <p:spPr>
              <a:xfrm flipH="1">
                <a:off x="8428550" y="3012538"/>
                <a:ext cx="62575" cy="64550"/>
              </a:xfrm>
              <a:custGeom>
                <a:rect b="b" l="l" r="r" t="t"/>
                <a:pathLst>
                  <a:path extrusionOk="0" h="2582" w="2503">
                    <a:moveTo>
                      <a:pt x="1818" y="1"/>
                    </a:moveTo>
                    <a:cubicBezTo>
                      <a:pt x="1807" y="1"/>
                      <a:pt x="1795" y="1"/>
                      <a:pt x="1782" y="2"/>
                    </a:cubicBezTo>
                    <a:cubicBezTo>
                      <a:pt x="1176" y="40"/>
                      <a:pt x="455" y="343"/>
                      <a:pt x="228" y="950"/>
                    </a:cubicBezTo>
                    <a:cubicBezTo>
                      <a:pt x="0" y="1632"/>
                      <a:pt x="531" y="2125"/>
                      <a:pt x="1062" y="2504"/>
                    </a:cubicBezTo>
                    <a:cubicBezTo>
                      <a:pt x="1140" y="2556"/>
                      <a:pt x="1231" y="2581"/>
                      <a:pt x="1324" y="2581"/>
                    </a:cubicBezTo>
                    <a:cubicBezTo>
                      <a:pt x="1501" y="2581"/>
                      <a:pt x="1683" y="2489"/>
                      <a:pt x="1782" y="2315"/>
                    </a:cubicBezTo>
                    <a:cubicBezTo>
                      <a:pt x="1934" y="2049"/>
                      <a:pt x="1858" y="1708"/>
                      <a:pt x="1593" y="1556"/>
                    </a:cubicBezTo>
                    <a:cubicBezTo>
                      <a:pt x="1517" y="1480"/>
                      <a:pt x="1403" y="1405"/>
                      <a:pt x="1327" y="1329"/>
                    </a:cubicBezTo>
                    <a:lnTo>
                      <a:pt x="1289" y="1329"/>
                    </a:lnTo>
                    <a:cubicBezTo>
                      <a:pt x="1365" y="1291"/>
                      <a:pt x="1403" y="1215"/>
                      <a:pt x="1479" y="1177"/>
                    </a:cubicBezTo>
                    <a:cubicBezTo>
                      <a:pt x="1555" y="1139"/>
                      <a:pt x="1669" y="1139"/>
                      <a:pt x="1782" y="1101"/>
                    </a:cubicBezTo>
                    <a:cubicBezTo>
                      <a:pt x="2490" y="1064"/>
                      <a:pt x="2502" y="1"/>
                      <a:pt x="18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9"/>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9"/>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9"/>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9"/>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9"/>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9"/>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9"/>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9"/>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9"/>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9"/>
              <p:cNvSpPr/>
              <p:nvPr/>
            </p:nvSpPr>
            <p:spPr>
              <a:xfrm flipH="1">
                <a:off x="8350825" y="2731913"/>
                <a:ext cx="71100" cy="135775"/>
              </a:xfrm>
              <a:custGeom>
                <a:rect b="b" l="l" r="r" t="t"/>
                <a:pathLst>
                  <a:path extrusionOk="0" h="5431" w="2844">
                    <a:moveTo>
                      <a:pt x="2058" y="0"/>
                    </a:moveTo>
                    <a:cubicBezTo>
                      <a:pt x="1936" y="0"/>
                      <a:pt x="1812" y="52"/>
                      <a:pt x="1706" y="175"/>
                    </a:cubicBezTo>
                    <a:cubicBezTo>
                      <a:pt x="493" y="1464"/>
                      <a:pt x="0" y="3853"/>
                      <a:pt x="1214" y="5256"/>
                    </a:cubicBezTo>
                    <a:cubicBezTo>
                      <a:pt x="1328" y="5379"/>
                      <a:pt x="1457" y="5431"/>
                      <a:pt x="1582" y="5431"/>
                    </a:cubicBezTo>
                    <a:cubicBezTo>
                      <a:pt x="1993" y="5431"/>
                      <a:pt x="2359" y="4867"/>
                      <a:pt x="2010" y="4459"/>
                    </a:cubicBezTo>
                    <a:cubicBezTo>
                      <a:pt x="1176" y="3549"/>
                      <a:pt x="1706" y="1768"/>
                      <a:pt x="2465" y="971"/>
                    </a:cubicBezTo>
                    <a:cubicBezTo>
                      <a:pt x="2843" y="564"/>
                      <a:pt x="2462" y="0"/>
                      <a:pt x="20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9"/>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9"/>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9"/>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9"/>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9"/>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9"/>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9"/>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9"/>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9"/>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9"/>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9"/>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9"/>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9"/>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4" name="Google Shape;2984;p9"/>
            <p:cNvSpPr/>
            <p:nvPr/>
          </p:nvSpPr>
          <p:spPr>
            <a:xfrm flipH="1">
              <a:off x="-87237" y="2135488"/>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9"/>
            <p:cNvSpPr/>
            <p:nvPr/>
          </p:nvSpPr>
          <p:spPr>
            <a:xfrm flipH="1">
              <a:off x="-73637" y="2349625"/>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9"/>
            <p:cNvSpPr/>
            <p:nvPr/>
          </p:nvSpPr>
          <p:spPr>
            <a:xfrm flipH="1">
              <a:off x="-12" y="2244238"/>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9"/>
            <p:cNvSpPr/>
            <p:nvPr/>
          </p:nvSpPr>
          <p:spPr>
            <a:xfrm flipH="1">
              <a:off x="-82337" y="1971575"/>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9"/>
            <p:cNvSpPr/>
            <p:nvPr/>
          </p:nvSpPr>
          <p:spPr>
            <a:xfrm>
              <a:off x="-16900" y="243190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9"/>
            <p:cNvSpPr/>
            <p:nvPr/>
          </p:nvSpPr>
          <p:spPr>
            <a:xfrm flipH="1">
              <a:off x="-58500" y="8400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0" name="Google Shape;2990;p9"/>
          <p:cNvSpPr txBox="1"/>
          <p:nvPr>
            <p:ph type="title"/>
          </p:nvPr>
        </p:nvSpPr>
        <p:spPr>
          <a:xfrm>
            <a:off x="1025400" y="1472825"/>
            <a:ext cx="3638400" cy="1344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8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991" name="Google Shape;2991;p9"/>
          <p:cNvSpPr txBox="1"/>
          <p:nvPr>
            <p:ph idx="1" type="subTitle"/>
          </p:nvPr>
        </p:nvSpPr>
        <p:spPr>
          <a:xfrm>
            <a:off x="1025500" y="2957175"/>
            <a:ext cx="36384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solidFill>
                  <a:schemeClr val="accent2"/>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2992" name="Shape 2992"/>
        <p:cNvGrpSpPr/>
        <p:nvPr/>
      </p:nvGrpSpPr>
      <p:grpSpPr>
        <a:xfrm>
          <a:off x="0" y="0"/>
          <a:ext cx="0" cy="0"/>
          <a:chOff x="0" y="0"/>
          <a:chExt cx="0" cy="0"/>
        </a:xfrm>
      </p:grpSpPr>
      <p:sp>
        <p:nvSpPr>
          <p:cNvPr id="2993" name="Google Shape;2993;p10"/>
          <p:cNvSpPr txBox="1"/>
          <p:nvPr>
            <p:ph type="title"/>
          </p:nvPr>
        </p:nvSpPr>
        <p:spPr>
          <a:xfrm>
            <a:off x="5362325" y="542500"/>
            <a:ext cx="3067500" cy="2151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500"/>
              <a:buNone/>
              <a:defRPr sz="31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2"/>
              </a:buClr>
              <a:buSzPts val="2500"/>
              <a:buFont typeface="Barrio"/>
              <a:buNone/>
              <a:defRPr sz="2500">
                <a:solidFill>
                  <a:schemeClr val="accent2"/>
                </a:solidFill>
                <a:latin typeface="Barrio"/>
                <a:ea typeface="Barrio"/>
                <a:cs typeface="Barrio"/>
                <a:sym typeface="Barrio"/>
              </a:defRPr>
            </a:lvl1pPr>
            <a:lvl2pPr lvl="1" rtl="0">
              <a:spcBef>
                <a:spcPts val="0"/>
              </a:spcBef>
              <a:spcAft>
                <a:spcPts val="0"/>
              </a:spcAft>
              <a:buClr>
                <a:schemeClr val="accent2"/>
              </a:buClr>
              <a:buSzPts val="2800"/>
              <a:buFont typeface="Bebas Neue"/>
              <a:buNone/>
              <a:defRPr sz="2800">
                <a:solidFill>
                  <a:schemeClr val="accent2"/>
                </a:solidFill>
                <a:latin typeface="Bebas Neue"/>
                <a:ea typeface="Bebas Neue"/>
                <a:cs typeface="Bebas Neue"/>
                <a:sym typeface="Bebas Neue"/>
              </a:defRPr>
            </a:lvl2pPr>
            <a:lvl3pPr lvl="2" rtl="0">
              <a:spcBef>
                <a:spcPts val="0"/>
              </a:spcBef>
              <a:spcAft>
                <a:spcPts val="0"/>
              </a:spcAft>
              <a:buClr>
                <a:schemeClr val="accent2"/>
              </a:buClr>
              <a:buSzPts val="2800"/>
              <a:buFont typeface="Bebas Neue"/>
              <a:buNone/>
              <a:defRPr sz="2800">
                <a:solidFill>
                  <a:schemeClr val="accent2"/>
                </a:solidFill>
                <a:latin typeface="Bebas Neue"/>
                <a:ea typeface="Bebas Neue"/>
                <a:cs typeface="Bebas Neue"/>
                <a:sym typeface="Bebas Neue"/>
              </a:defRPr>
            </a:lvl3pPr>
            <a:lvl4pPr lvl="3" rtl="0">
              <a:spcBef>
                <a:spcPts val="0"/>
              </a:spcBef>
              <a:spcAft>
                <a:spcPts val="0"/>
              </a:spcAft>
              <a:buClr>
                <a:schemeClr val="accent2"/>
              </a:buClr>
              <a:buSzPts val="2800"/>
              <a:buFont typeface="Bebas Neue"/>
              <a:buNone/>
              <a:defRPr sz="2800">
                <a:solidFill>
                  <a:schemeClr val="accent2"/>
                </a:solidFill>
                <a:latin typeface="Bebas Neue"/>
                <a:ea typeface="Bebas Neue"/>
                <a:cs typeface="Bebas Neue"/>
                <a:sym typeface="Bebas Neue"/>
              </a:defRPr>
            </a:lvl4pPr>
            <a:lvl5pPr lvl="4" rtl="0">
              <a:spcBef>
                <a:spcPts val="0"/>
              </a:spcBef>
              <a:spcAft>
                <a:spcPts val="0"/>
              </a:spcAft>
              <a:buClr>
                <a:schemeClr val="accent2"/>
              </a:buClr>
              <a:buSzPts val="2800"/>
              <a:buFont typeface="Bebas Neue"/>
              <a:buNone/>
              <a:defRPr sz="2800">
                <a:solidFill>
                  <a:schemeClr val="accent2"/>
                </a:solidFill>
                <a:latin typeface="Bebas Neue"/>
                <a:ea typeface="Bebas Neue"/>
                <a:cs typeface="Bebas Neue"/>
                <a:sym typeface="Bebas Neue"/>
              </a:defRPr>
            </a:lvl5pPr>
            <a:lvl6pPr lvl="5" rtl="0">
              <a:spcBef>
                <a:spcPts val="0"/>
              </a:spcBef>
              <a:spcAft>
                <a:spcPts val="0"/>
              </a:spcAft>
              <a:buClr>
                <a:schemeClr val="accent2"/>
              </a:buClr>
              <a:buSzPts val="2800"/>
              <a:buFont typeface="Bebas Neue"/>
              <a:buNone/>
              <a:defRPr sz="2800">
                <a:solidFill>
                  <a:schemeClr val="accent2"/>
                </a:solidFill>
                <a:latin typeface="Bebas Neue"/>
                <a:ea typeface="Bebas Neue"/>
                <a:cs typeface="Bebas Neue"/>
                <a:sym typeface="Bebas Neue"/>
              </a:defRPr>
            </a:lvl6pPr>
            <a:lvl7pPr lvl="6" rtl="0">
              <a:spcBef>
                <a:spcPts val="0"/>
              </a:spcBef>
              <a:spcAft>
                <a:spcPts val="0"/>
              </a:spcAft>
              <a:buClr>
                <a:schemeClr val="accent2"/>
              </a:buClr>
              <a:buSzPts val="2800"/>
              <a:buFont typeface="Bebas Neue"/>
              <a:buNone/>
              <a:defRPr sz="2800">
                <a:solidFill>
                  <a:schemeClr val="accent2"/>
                </a:solidFill>
                <a:latin typeface="Bebas Neue"/>
                <a:ea typeface="Bebas Neue"/>
                <a:cs typeface="Bebas Neue"/>
                <a:sym typeface="Bebas Neue"/>
              </a:defRPr>
            </a:lvl7pPr>
            <a:lvl8pPr lvl="7" rtl="0">
              <a:spcBef>
                <a:spcPts val="0"/>
              </a:spcBef>
              <a:spcAft>
                <a:spcPts val="0"/>
              </a:spcAft>
              <a:buClr>
                <a:schemeClr val="accent2"/>
              </a:buClr>
              <a:buSzPts val="2800"/>
              <a:buFont typeface="Bebas Neue"/>
              <a:buNone/>
              <a:defRPr sz="2800">
                <a:solidFill>
                  <a:schemeClr val="accent2"/>
                </a:solidFill>
                <a:latin typeface="Bebas Neue"/>
                <a:ea typeface="Bebas Neue"/>
                <a:cs typeface="Bebas Neue"/>
                <a:sym typeface="Bebas Neue"/>
              </a:defRPr>
            </a:lvl8pPr>
            <a:lvl9pPr lvl="8" rtl="0">
              <a:spcBef>
                <a:spcPts val="0"/>
              </a:spcBef>
              <a:spcAft>
                <a:spcPts val="0"/>
              </a:spcAft>
              <a:buClr>
                <a:schemeClr val="accent2"/>
              </a:buClr>
              <a:buSzPts val="2800"/>
              <a:buFont typeface="Bebas Neue"/>
              <a:buNone/>
              <a:defRPr sz="2800">
                <a:solidFill>
                  <a:schemeClr val="accent2"/>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2"/>
              </a:buClr>
              <a:buSzPts val="1800"/>
              <a:buFont typeface="Barlow"/>
              <a:buChar char="●"/>
              <a:defRPr sz="1800">
                <a:solidFill>
                  <a:schemeClr val="accent2"/>
                </a:solidFill>
                <a:latin typeface="Barlow"/>
                <a:ea typeface="Barlow"/>
                <a:cs typeface="Barlow"/>
                <a:sym typeface="Barlow"/>
              </a:defRPr>
            </a:lvl1pPr>
            <a:lvl2pPr indent="-317500" lvl="1" marL="914400">
              <a:lnSpc>
                <a:spcPct val="100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2pPr>
            <a:lvl3pPr indent="-317500" lvl="2" marL="1371600">
              <a:lnSpc>
                <a:spcPct val="100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3pPr>
            <a:lvl4pPr indent="-317500" lvl="3" marL="1828800">
              <a:lnSpc>
                <a:spcPct val="100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4pPr>
            <a:lvl5pPr indent="-317500" lvl="4" marL="2286000">
              <a:lnSpc>
                <a:spcPct val="100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5pPr>
            <a:lvl6pPr indent="-317500" lvl="5" marL="2743200">
              <a:lnSpc>
                <a:spcPct val="100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6pPr>
            <a:lvl7pPr indent="-317500" lvl="6" marL="3200400">
              <a:lnSpc>
                <a:spcPct val="100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7pPr>
            <a:lvl8pPr indent="-317500" lvl="7" marL="3657600">
              <a:lnSpc>
                <a:spcPct val="100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8pPr>
            <a:lvl9pPr indent="-317500" lvl="8" marL="4114800">
              <a:lnSpc>
                <a:spcPct val="100000"/>
              </a:lnSpc>
              <a:spcBef>
                <a:spcPts val="1600"/>
              </a:spcBef>
              <a:spcAft>
                <a:spcPts val="1600"/>
              </a:spcAft>
              <a:buClr>
                <a:schemeClr val="accent2"/>
              </a:buClr>
              <a:buSzPts val="1400"/>
              <a:buFont typeface="Barlow"/>
              <a:buChar char="■"/>
              <a:defRPr>
                <a:solidFill>
                  <a:schemeClr val="accent2"/>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417" name="Shape 10417"/>
        <p:cNvGrpSpPr/>
        <p:nvPr/>
      </p:nvGrpSpPr>
      <p:grpSpPr>
        <a:xfrm>
          <a:off x="0" y="0"/>
          <a:ext cx="0" cy="0"/>
          <a:chOff x="0" y="0"/>
          <a:chExt cx="0" cy="0"/>
        </a:xfrm>
      </p:grpSpPr>
      <p:sp>
        <p:nvSpPr>
          <p:cNvPr id="10418" name="Google Shape;10418;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419" name="Google Shape;10419;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image" Target="../media/image10.jpg"/><Relationship Id="rId4" Type="http://schemas.openxmlformats.org/officeDocument/2006/relationships/image" Target="../media/image11.jpg"/><Relationship Id="rId5"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3.jpg"/><Relationship Id="rId4" Type="http://schemas.openxmlformats.org/officeDocument/2006/relationships/image" Target="../media/image15.jpg"/><Relationship Id="rId5" Type="http://schemas.openxmlformats.org/officeDocument/2006/relationships/hyperlink" Target="https://docs.google.com/spreadsheets/d/1lO6iF1fQy8AsQtK7Fe5zRqIpFw-hwYVPv6OQOf7D35c/copy" TargetMode="External"/><Relationship Id="rId6"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hyperlink" Target="https://docs.google.com/spreadsheets/d/1lO6iF1fQy8AsQtK7Fe5zRqIpFw-hwYVPv6OQOf7D35c/copy" TargetMode="Externa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slide" Target="/ppt/slides/slide26.xml"/><Relationship Id="rId7" Type="http://schemas.openxmlformats.org/officeDocument/2006/relationships/slide" Target="/ppt/slides/slide25.xml"/><Relationship Id="rId8" Type="http://schemas.openxmlformats.org/officeDocument/2006/relationships/slide" Target="/ppt/slides/slide25.xml"/><Relationship Id="rId11" Type="http://schemas.openxmlformats.org/officeDocument/2006/relationships/slide" Target="/ppt/slides/slide29.xml"/><Relationship Id="rId10" Type="http://schemas.openxmlformats.org/officeDocument/2006/relationships/slide" Target="/ppt/slides/slide28.xml"/><Relationship Id="rId13" Type="http://schemas.openxmlformats.org/officeDocument/2006/relationships/slide" Target="/ppt/slides/slide31.xml"/><Relationship Id="rId12" Type="http://schemas.openxmlformats.org/officeDocument/2006/relationships/slide" Target="/ppt/slides/slide31.xml"/><Relationship Id="rId15" Type="http://schemas.openxmlformats.org/officeDocument/2006/relationships/hyperlink" Target="https://storyset.com/?utm_source=slidesgo_template&amp;utm_medium=referral-link&amp;utm_campaign=slidesgo_contents_of_this_template&amp;utm_term=stories_by_freepik&amp;utm_content=stories" TargetMode="External"/><Relationship Id="rId14" Type="http://schemas.openxmlformats.org/officeDocument/2006/relationships/slide" Target="/ppt/slides/slide32.xml"/><Relationship Id="rId17" Type="http://schemas.openxmlformats.org/officeDocument/2006/relationships/slide" Target="/ppt/slides/slide34.xml"/><Relationship Id="rId16" Type="http://schemas.openxmlformats.org/officeDocument/2006/relationships/slide" Target="/ppt/slides/slide34.xml"/><Relationship Id="rId18" Type="http://schemas.openxmlformats.org/officeDocument/2006/relationships/slide" Target="/ppt/slides/slide3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8.jpg"/><Relationship Id="rId4" Type="http://schemas.openxmlformats.org/officeDocument/2006/relationships/image" Target="../media/image2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www.freepik.com/free-photo/woman-having-cup-coffee-her-dog-home-during-pandemic_11631388.htm/?utm_source=slidesgo_template&amp;utm_medium=referral-link&amp;utm_campaign=sg_resources&amp;utm_content=freepik" TargetMode="External"/><Relationship Id="rId4" Type="http://schemas.openxmlformats.org/officeDocument/2006/relationships/hyperlink" Target="https://www.freepik.com/free-photo/woman-home-holding-her-cute-dog-during-pandemic_11631375.htm/?utm_source=slidesgo_template&amp;utm_medium=referral-link&amp;utm_campaign=sg_resources&amp;utm_content=freepik" TargetMode="External"/><Relationship Id="rId5" Type="http://schemas.openxmlformats.org/officeDocument/2006/relationships/hyperlink" Target="https://www.freepik.com/free-photo/close-up-view-beautiful-dog-with-bow-tie_11524253.htm/?utm_source=slidesgo_template&amp;utm_medium=referral-link&amp;utm_campaign=sg_resources&amp;utm_content=freepik" TargetMode="External"/><Relationship Id="rId6" Type="http://schemas.openxmlformats.org/officeDocument/2006/relationships/hyperlink" Target="https://www.freepik.com/free-photo/close-up-view-beautiful-dog-with-bow-tie_11524252.htm/?utm_source=slidesgo_template&amp;utm_medium=referral-link&amp;utm_campaign=sg_resources&amp;utm_content=freepik" TargetMode="External"/><Relationship Id="rId7" Type="http://schemas.openxmlformats.org/officeDocument/2006/relationships/hyperlink" Target="https://www.freepik.com/free-photo/woman-sitting-her-dog-home_11741505.htm/?utm_source=slidesgo_template&amp;utm_medium=referral-link&amp;utm_campaign=sg_resources&amp;utm_content=freepik" TargetMode="External"/><Relationship Id="rId8" Type="http://schemas.openxmlformats.org/officeDocument/2006/relationships/hyperlink" Target="https://www.freepik.com/free-photo/female-influencer-home-having-fun-with-dog_10888759.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hyperlink" Target="https://www.freepik.com/free-photo/front-view-parents-with-child-posing-while-outdoors_9860911.htm" TargetMode="External"/><Relationship Id="rId4" Type="http://schemas.openxmlformats.org/officeDocument/2006/relationships/hyperlink" Target="https://www.freepik.com/free-photo/smiley-woman-spending-time-with-cute-rescue-dogs-shelter_10295911.htm" TargetMode="External"/><Relationship Id="rId9" Type="http://schemas.openxmlformats.org/officeDocument/2006/relationships/hyperlink" Target="https://www.freepik.com/premium-photo/cute-rescue-dogs-saying-hi-person-coming-visit-them-shelter_10296011.htm" TargetMode="External"/><Relationship Id="rId5" Type="http://schemas.openxmlformats.org/officeDocument/2006/relationships/hyperlink" Target="https://www.freepik.com/premium-photo/cute-rescue-dogs-shelter-waiting-adopted_10295947.htm" TargetMode="External"/><Relationship Id="rId6" Type="http://schemas.openxmlformats.org/officeDocument/2006/relationships/hyperlink" Target="https://www.freepik.com/premium-photo/sad-rescue-dog-with-adopt-me-sign-shelter_10296079.htm" TargetMode="External"/><Relationship Id="rId7" Type="http://schemas.openxmlformats.org/officeDocument/2006/relationships/hyperlink" Target="https://www.freepik.com/free-photo/cute-dogs-waiting-be-fostered-by-someone_10295788.htm" TargetMode="External"/><Relationship Id="rId8" Type="http://schemas.openxmlformats.org/officeDocument/2006/relationships/hyperlink" Target="https://www.freepik.com/free-photo/cute-cats-outdoors-with-adopt-me-sign_10296111.htm/?utm_source=slidesgo_template&amp;utm_medium=referral-link&amp;utm_campaign=sg_resources&amp;utm_content=freepik" TargetMode="External"/><Relationship Id="rId11" Type="http://schemas.openxmlformats.org/officeDocument/2006/relationships/hyperlink" Target="https://www.freepik.com/free-photo/smiley-woman-with-adorable-rescue-dog-shelter_10295940.htm" TargetMode="External"/><Relationship Id="rId10" Type="http://schemas.openxmlformats.org/officeDocument/2006/relationships/hyperlink" Target="https://www.freepik.com/free-photo/cute-dog-outside-shelter-waiting-be-adopted-by-someone_10295909.htm/?utm_source=slidesgo_template&amp;utm_medium=referral-link&amp;utm_campaign=sg_resources&amp;utm_content=freepik" TargetMode="External"/><Relationship Id="rId13" Type="http://schemas.openxmlformats.org/officeDocument/2006/relationships/hyperlink" Target="https://www.freepik.com/free-photo/happy-woman-her-best-friend_10825569.htm" TargetMode="External"/><Relationship Id="rId12" Type="http://schemas.openxmlformats.org/officeDocument/2006/relationships/hyperlink" Target="https://www.freepik.com/free-photo/medium-shot-happy-man-holding-map_11303429.htm" TargetMode="External"/><Relationship Id="rId15" Type="http://schemas.openxmlformats.org/officeDocument/2006/relationships/hyperlink" Target="https://www.freepik.com/free-vector/black-dogs-icons_718510.htm" TargetMode="External"/><Relationship Id="rId14" Type="http://schemas.openxmlformats.org/officeDocument/2006/relationships/hyperlink" Target="https://www.freepik.com/free-vector/dog-breeds-silhouettes_833119.htm" TargetMode="External"/><Relationship Id="rId17" Type="http://schemas.openxmlformats.org/officeDocument/2006/relationships/hyperlink" Target="https://www.freepik.com/free-vector/dog-elements-flat-style_837794.htm/?utm_source=slidesgo_template&amp;utm_medium=referral-link&amp;utm_campaign=sg_resources&amp;utm_content=freepik" TargetMode="External"/><Relationship Id="rId16" Type="http://schemas.openxmlformats.org/officeDocument/2006/relationships/hyperlink" Target="https://www.freepik.com/free-vector/cute-dog-illustration_796308.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9.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 Id="rId3" Type="http://schemas.openxmlformats.org/officeDocument/2006/relationships/hyperlink" Target="https://fonts.google.com/specimen/Barrio?query=barrio)" TargetMode="External"/><Relationship Id="rId4" Type="http://schemas.openxmlformats.org/officeDocument/2006/relationships/hyperlink" Target="https://fonts.google.com/specimen/Barlow?query=barlow)"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20.gif"/><Relationship Id="rId9" Type="http://schemas.openxmlformats.org/officeDocument/2006/relationships/image" Target="../media/image1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1" Type="http://schemas.openxmlformats.org/officeDocument/2006/relationships/image" Target="../media/image21.gif"/><Relationship Id="rId10" Type="http://schemas.openxmlformats.org/officeDocument/2006/relationships/image" Target="../media/image13.gif"/><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12" Type="http://schemas.openxmlformats.org/officeDocument/2006/relationships/image" Target="../media/image12.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hyperlink" Target="https://bit.ly/2ZjL1pd"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 Id="rId3" Type="http://schemas.openxmlformats.org/officeDocument/2006/relationships/hyperlink" Target="https://chrome.google.com/webstore/detail/flaticon-for-gsuit-gslide/haekgjfnhhdkgfgmldhfokhmfkgmcib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 Id="rId3" Type="http://schemas.openxmlformats.org/officeDocument/2006/relationships/hyperlink" Target="http://bit.ly/2PfT4lq" TargetMode="Externa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9.jpg"/><Relationship Id="rId4" Type="http://schemas.openxmlformats.org/officeDocument/2006/relationships/image" Target="../media/image1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4" name="Shape 10424"/>
        <p:cNvGrpSpPr/>
        <p:nvPr/>
      </p:nvGrpSpPr>
      <p:grpSpPr>
        <a:xfrm>
          <a:off x="0" y="0"/>
          <a:ext cx="0" cy="0"/>
          <a:chOff x="0" y="0"/>
          <a:chExt cx="0" cy="0"/>
        </a:xfrm>
      </p:grpSpPr>
      <p:grpSp>
        <p:nvGrpSpPr>
          <p:cNvPr id="10425" name="Google Shape;10425;p32"/>
          <p:cNvGrpSpPr/>
          <p:nvPr/>
        </p:nvGrpSpPr>
        <p:grpSpPr>
          <a:xfrm>
            <a:off x="8330575" y="1079300"/>
            <a:ext cx="819625" cy="2604700"/>
            <a:chOff x="8330575" y="968350"/>
            <a:chExt cx="819625" cy="2604700"/>
          </a:xfrm>
        </p:grpSpPr>
        <p:grpSp>
          <p:nvGrpSpPr>
            <p:cNvPr id="10426" name="Google Shape;10426;p32"/>
            <p:cNvGrpSpPr/>
            <p:nvPr/>
          </p:nvGrpSpPr>
          <p:grpSpPr>
            <a:xfrm flipH="1">
              <a:off x="8330575" y="968350"/>
              <a:ext cx="819625" cy="2008525"/>
              <a:chOff x="9354925" y="936900"/>
              <a:chExt cx="819625" cy="2008525"/>
            </a:xfrm>
          </p:grpSpPr>
          <p:sp>
            <p:nvSpPr>
              <p:cNvPr id="10427" name="Google Shape;10427;p32"/>
              <p:cNvSpPr/>
              <p:nvPr/>
            </p:nvSpPr>
            <p:spPr>
              <a:xfrm>
                <a:off x="10023175" y="993775"/>
                <a:ext cx="127400" cy="78275"/>
              </a:xfrm>
              <a:custGeom>
                <a:rect b="b" l="l" r="r" t="t"/>
                <a:pathLst>
                  <a:path extrusionOk="0" h="3131" w="5096">
                    <a:moveTo>
                      <a:pt x="1895" y="0"/>
                    </a:moveTo>
                    <a:cubicBezTo>
                      <a:pt x="1705" y="0"/>
                      <a:pt x="1516" y="0"/>
                      <a:pt x="1364" y="76"/>
                    </a:cubicBezTo>
                    <a:cubicBezTo>
                      <a:pt x="1137" y="152"/>
                      <a:pt x="909" y="228"/>
                      <a:pt x="720" y="304"/>
                    </a:cubicBezTo>
                    <a:cubicBezTo>
                      <a:pt x="23" y="377"/>
                      <a:pt x="0" y="1407"/>
                      <a:pt x="650" y="1407"/>
                    </a:cubicBezTo>
                    <a:cubicBezTo>
                      <a:pt x="672" y="1407"/>
                      <a:pt x="696" y="1406"/>
                      <a:pt x="720" y="1403"/>
                    </a:cubicBezTo>
                    <a:cubicBezTo>
                      <a:pt x="1012" y="1371"/>
                      <a:pt x="1389" y="1115"/>
                      <a:pt x="1730" y="1115"/>
                    </a:cubicBezTo>
                    <a:cubicBezTo>
                      <a:pt x="1786" y="1115"/>
                      <a:pt x="1841" y="1122"/>
                      <a:pt x="1895" y="1138"/>
                    </a:cubicBezTo>
                    <a:cubicBezTo>
                      <a:pt x="2047" y="1176"/>
                      <a:pt x="2236" y="1403"/>
                      <a:pt x="2350" y="1517"/>
                    </a:cubicBezTo>
                    <a:cubicBezTo>
                      <a:pt x="2502" y="1707"/>
                      <a:pt x="2615" y="1896"/>
                      <a:pt x="2729" y="2086"/>
                    </a:cubicBezTo>
                    <a:cubicBezTo>
                      <a:pt x="3073" y="2630"/>
                      <a:pt x="3503" y="3131"/>
                      <a:pt x="4069" y="3131"/>
                    </a:cubicBezTo>
                    <a:cubicBezTo>
                      <a:pt x="4252" y="3131"/>
                      <a:pt x="4449" y="3078"/>
                      <a:pt x="4663" y="2958"/>
                    </a:cubicBezTo>
                    <a:cubicBezTo>
                      <a:pt x="5096" y="2625"/>
                      <a:pt x="4797" y="1970"/>
                      <a:pt x="4307" y="1970"/>
                    </a:cubicBezTo>
                    <a:cubicBezTo>
                      <a:pt x="4239" y="1970"/>
                      <a:pt x="4168" y="1982"/>
                      <a:pt x="4094" y="2010"/>
                    </a:cubicBezTo>
                    <a:cubicBezTo>
                      <a:pt x="4136" y="2072"/>
                      <a:pt x="4143" y="2101"/>
                      <a:pt x="4135" y="2101"/>
                    </a:cubicBezTo>
                    <a:cubicBezTo>
                      <a:pt x="4128" y="2101"/>
                      <a:pt x="4111" y="2082"/>
                      <a:pt x="4094" y="2048"/>
                    </a:cubicBezTo>
                    <a:cubicBezTo>
                      <a:pt x="4018" y="1972"/>
                      <a:pt x="3980" y="1934"/>
                      <a:pt x="3942" y="1858"/>
                    </a:cubicBezTo>
                    <a:cubicBezTo>
                      <a:pt x="3828" y="1744"/>
                      <a:pt x="3715" y="1593"/>
                      <a:pt x="3639" y="1479"/>
                    </a:cubicBezTo>
                    <a:cubicBezTo>
                      <a:pt x="3411" y="1100"/>
                      <a:pt x="3146" y="759"/>
                      <a:pt x="2843" y="493"/>
                    </a:cubicBezTo>
                    <a:cubicBezTo>
                      <a:pt x="2615" y="228"/>
                      <a:pt x="2274" y="38"/>
                      <a:pt x="189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32"/>
              <p:cNvSpPr/>
              <p:nvPr/>
            </p:nvSpPr>
            <p:spPr>
              <a:xfrm>
                <a:off x="9953000" y="936900"/>
                <a:ext cx="38900" cy="44100"/>
              </a:xfrm>
              <a:custGeom>
                <a:rect b="b" l="l" r="r" t="t"/>
                <a:pathLst>
                  <a:path extrusionOk="0" h="1764" w="1556">
                    <a:moveTo>
                      <a:pt x="1" y="1"/>
                    </a:moveTo>
                    <a:cubicBezTo>
                      <a:pt x="304" y="342"/>
                      <a:pt x="493" y="797"/>
                      <a:pt x="456" y="1252"/>
                    </a:cubicBezTo>
                    <a:cubicBezTo>
                      <a:pt x="418" y="1593"/>
                      <a:pt x="674" y="1764"/>
                      <a:pt x="948" y="1764"/>
                    </a:cubicBezTo>
                    <a:cubicBezTo>
                      <a:pt x="1223" y="1764"/>
                      <a:pt x="1517" y="1593"/>
                      <a:pt x="1555" y="1252"/>
                    </a:cubicBezTo>
                    <a:cubicBezTo>
                      <a:pt x="1555" y="797"/>
                      <a:pt x="1479" y="380"/>
                      <a:pt x="132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32"/>
              <p:cNvSpPr/>
              <p:nvPr/>
            </p:nvSpPr>
            <p:spPr>
              <a:xfrm>
                <a:off x="9804100" y="937850"/>
                <a:ext cx="54150" cy="32325"/>
              </a:xfrm>
              <a:custGeom>
                <a:rect b="b" l="l" r="r" t="t"/>
                <a:pathLst>
                  <a:path extrusionOk="0" h="1293" w="2166">
                    <a:moveTo>
                      <a:pt x="914" y="0"/>
                    </a:moveTo>
                    <a:cubicBezTo>
                      <a:pt x="838" y="76"/>
                      <a:pt x="724" y="152"/>
                      <a:pt x="611" y="190"/>
                    </a:cubicBezTo>
                    <a:cubicBezTo>
                      <a:pt x="1" y="393"/>
                      <a:pt x="178" y="1293"/>
                      <a:pt x="683" y="1293"/>
                    </a:cubicBezTo>
                    <a:cubicBezTo>
                      <a:pt x="743" y="1293"/>
                      <a:pt x="807" y="1280"/>
                      <a:pt x="876" y="1252"/>
                    </a:cubicBezTo>
                    <a:cubicBezTo>
                      <a:pt x="1369" y="1100"/>
                      <a:pt x="1786" y="759"/>
                      <a:pt x="2014" y="304"/>
                    </a:cubicBezTo>
                    <a:cubicBezTo>
                      <a:pt x="2051" y="228"/>
                      <a:pt x="2127" y="114"/>
                      <a:pt x="216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32"/>
              <p:cNvSpPr/>
              <p:nvPr/>
            </p:nvSpPr>
            <p:spPr>
              <a:xfrm>
                <a:off x="9521825" y="936900"/>
                <a:ext cx="66275" cy="49400"/>
              </a:xfrm>
              <a:custGeom>
                <a:rect b="b" l="l" r="r" t="t"/>
                <a:pathLst>
                  <a:path extrusionOk="0" h="1976" w="2651">
                    <a:moveTo>
                      <a:pt x="1475" y="1"/>
                    </a:moveTo>
                    <a:cubicBezTo>
                      <a:pt x="1324" y="380"/>
                      <a:pt x="1020" y="835"/>
                      <a:pt x="717" y="873"/>
                    </a:cubicBezTo>
                    <a:cubicBezTo>
                      <a:pt x="57" y="946"/>
                      <a:pt x="0" y="1976"/>
                      <a:pt x="648" y="1976"/>
                    </a:cubicBezTo>
                    <a:cubicBezTo>
                      <a:pt x="670" y="1976"/>
                      <a:pt x="693" y="1975"/>
                      <a:pt x="717" y="1972"/>
                    </a:cubicBezTo>
                    <a:cubicBezTo>
                      <a:pt x="1286" y="1858"/>
                      <a:pt x="1817" y="1555"/>
                      <a:pt x="2120" y="1062"/>
                    </a:cubicBezTo>
                    <a:cubicBezTo>
                      <a:pt x="2347" y="721"/>
                      <a:pt x="2499" y="380"/>
                      <a:pt x="265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32"/>
              <p:cNvSpPr/>
              <p:nvPr/>
            </p:nvSpPr>
            <p:spPr>
              <a:xfrm>
                <a:off x="9641800" y="936900"/>
                <a:ext cx="39200" cy="19200"/>
              </a:xfrm>
              <a:custGeom>
                <a:rect b="b" l="l" r="r" t="t"/>
                <a:pathLst>
                  <a:path extrusionOk="0" h="768" w="1568">
                    <a:moveTo>
                      <a:pt x="127" y="1"/>
                    </a:moveTo>
                    <a:cubicBezTo>
                      <a:pt x="1" y="410"/>
                      <a:pt x="346" y="768"/>
                      <a:pt x="728" y="768"/>
                    </a:cubicBezTo>
                    <a:cubicBezTo>
                      <a:pt x="805" y="768"/>
                      <a:pt x="884" y="753"/>
                      <a:pt x="961" y="721"/>
                    </a:cubicBezTo>
                    <a:cubicBezTo>
                      <a:pt x="1226" y="531"/>
                      <a:pt x="1454" y="304"/>
                      <a:pt x="156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32"/>
              <p:cNvSpPr/>
              <p:nvPr/>
            </p:nvSpPr>
            <p:spPr>
              <a:xfrm>
                <a:off x="9421600" y="936900"/>
                <a:ext cx="43275" cy="17600"/>
              </a:xfrm>
              <a:custGeom>
                <a:rect b="b" l="l" r="r" t="t"/>
                <a:pathLst>
                  <a:path extrusionOk="0" h="704" w="1731">
                    <a:moveTo>
                      <a:pt x="101" y="1"/>
                    </a:moveTo>
                    <a:cubicBezTo>
                      <a:pt x="1" y="367"/>
                      <a:pt x="281" y="703"/>
                      <a:pt x="607" y="703"/>
                    </a:cubicBezTo>
                    <a:cubicBezTo>
                      <a:pt x="653" y="703"/>
                      <a:pt x="699" y="697"/>
                      <a:pt x="745" y="683"/>
                    </a:cubicBezTo>
                    <a:cubicBezTo>
                      <a:pt x="1124" y="531"/>
                      <a:pt x="1466" y="304"/>
                      <a:pt x="173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32"/>
              <p:cNvSpPr/>
              <p:nvPr/>
            </p:nvSpPr>
            <p:spPr>
              <a:xfrm>
                <a:off x="9929025" y="2909700"/>
                <a:ext cx="56225" cy="35725"/>
              </a:xfrm>
              <a:custGeom>
                <a:rect b="b" l="l" r="r" t="t"/>
                <a:pathLst>
                  <a:path extrusionOk="0" h="1429" w="2249">
                    <a:moveTo>
                      <a:pt x="739" y="0"/>
                    </a:moveTo>
                    <a:cubicBezTo>
                      <a:pt x="282" y="0"/>
                      <a:pt x="1" y="734"/>
                      <a:pt x="505" y="1049"/>
                    </a:cubicBezTo>
                    <a:cubicBezTo>
                      <a:pt x="656" y="1163"/>
                      <a:pt x="808" y="1276"/>
                      <a:pt x="960" y="1428"/>
                    </a:cubicBezTo>
                    <a:lnTo>
                      <a:pt x="2249" y="1428"/>
                    </a:lnTo>
                    <a:cubicBezTo>
                      <a:pt x="1983" y="897"/>
                      <a:pt x="1566" y="404"/>
                      <a:pt x="1035" y="101"/>
                    </a:cubicBezTo>
                    <a:cubicBezTo>
                      <a:pt x="933" y="31"/>
                      <a:pt x="832" y="0"/>
                      <a:pt x="7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32"/>
              <p:cNvSpPr/>
              <p:nvPr/>
            </p:nvSpPr>
            <p:spPr>
              <a:xfrm>
                <a:off x="9354925" y="991175"/>
                <a:ext cx="96175" cy="72375"/>
              </a:xfrm>
              <a:custGeom>
                <a:rect b="b" l="l" r="r" t="t"/>
                <a:pathLst>
                  <a:path extrusionOk="0" h="2895" w="3847">
                    <a:moveTo>
                      <a:pt x="582" y="0"/>
                    </a:moveTo>
                    <a:cubicBezTo>
                      <a:pt x="411" y="0"/>
                      <a:pt x="240" y="22"/>
                      <a:pt x="76" y="66"/>
                    </a:cubicBezTo>
                    <a:lnTo>
                      <a:pt x="0" y="66"/>
                    </a:lnTo>
                    <a:lnTo>
                      <a:pt x="0" y="1280"/>
                    </a:lnTo>
                    <a:cubicBezTo>
                      <a:pt x="197" y="1192"/>
                      <a:pt x="407" y="1105"/>
                      <a:pt x="600" y="1105"/>
                    </a:cubicBezTo>
                    <a:cubicBezTo>
                      <a:pt x="741" y="1105"/>
                      <a:pt x="874" y="1152"/>
                      <a:pt x="986" y="1280"/>
                    </a:cubicBezTo>
                    <a:cubicBezTo>
                      <a:pt x="1289" y="1583"/>
                      <a:pt x="1479" y="1886"/>
                      <a:pt x="1744" y="2152"/>
                    </a:cubicBezTo>
                    <a:cubicBezTo>
                      <a:pt x="2047" y="2493"/>
                      <a:pt x="2464" y="2720"/>
                      <a:pt x="2919" y="2872"/>
                    </a:cubicBezTo>
                    <a:cubicBezTo>
                      <a:pt x="2975" y="2888"/>
                      <a:pt x="3028" y="2895"/>
                      <a:pt x="3078" y="2895"/>
                    </a:cubicBezTo>
                    <a:cubicBezTo>
                      <a:pt x="3644" y="2895"/>
                      <a:pt x="3846" y="1985"/>
                      <a:pt x="3185" y="1811"/>
                    </a:cubicBezTo>
                    <a:cubicBezTo>
                      <a:pt x="2351" y="1545"/>
                      <a:pt x="2085" y="597"/>
                      <a:pt x="1365" y="142"/>
                    </a:cubicBezTo>
                    <a:cubicBezTo>
                      <a:pt x="1112" y="50"/>
                      <a:pt x="846" y="0"/>
                      <a:pt x="58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32"/>
              <p:cNvSpPr/>
              <p:nvPr/>
            </p:nvSpPr>
            <p:spPr>
              <a:xfrm>
                <a:off x="9519450" y="1056600"/>
                <a:ext cx="53500" cy="68025"/>
              </a:xfrm>
              <a:custGeom>
                <a:rect b="b" l="l" r="r" t="t"/>
                <a:pathLst>
                  <a:path extrusionOk="0" h="2721" w="2140">
                    <a:moveTo>
                      <a:pt x="643" y="1"/>
                    </a:moveTo>
                    <a:cubicBezTo>
                      <a:pt x="323" y="1"/>
                      <a:pt x="0" y="261"/>
                      <a:pt x="92" y="672"/>
                    </a:cubicBezTo>
                    <a:cubicBezTo>
                      <a:pt x="168" y="1089"/>
                      <a:pt x="319" y="1506"/>
                      <a:pt x="471" y="1885"/>
                    </a:cubicBezTo>
                    <a:cubicBezTo>
                      <a:pt x="698" y="2189"/>
                      <a:pt x="964" y="2454"/>
                      <a:pt x="1267" y="2644"/>
                    </a:cubicBezTo>
                    <a:cubicBezTo>
                      <a:pt x="1358" y="2696"/>
                      <a:pt x="1458" y="2721"/>
                      <a:pt x="1556" y="2721"/>
                    </a:cubicBezTo>
                    <a:cubicBezTo>
                      <a:pt x="1744" y="2721"/>
                      <a:pt x="1926" y="2628"/>
                      <a:pt x="2025" y="2454"/>
                    </a:cubicBezTo>
                    <a:cubicBezTo>
                      <a:pt x="2139" y="2189"/>
                      <a:pt x="2063" y="1885"/>
                      <a:pt x="1836" y="1734"/>
                    </a:cubicBezTo>
                    <a:cubicBezTo>
                      <a:pt x="1646" y="1582"/>
                      <a:pt x="1495" y="1430"/>
                      <a:pt x="1419" y="1241"/>
                    </a:cubicBezTo>
                    <a:cubicBezTo>
                      <a:pt x="1305" y="975"/>
                      <a:pt x="1191" y="672"/>
                      <a:pt x="1153" y="369"/>
                    </a:cubicBezTo>
                    <a:cubicBezTo>
                      <a:pt x="1063" y="113"/>
                      <a:pt x="853" y="1"/>
                      <a:pt x="64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32"/>
              <p:cNvSpPr/>
              <p:nvPr/>
            </p:nvSpPr>
            <p:spPr>
              <a:xfrm>
                <a:off x="9608750" y="1068175"/>
                <a:ext cx="68825" cy="137700"/>
              </a:xfrm>
              <a:custGeom>
                <a:rect b="b" l="l" r="r" t="t"/>
                <a:pathLst>
                  <a:path extrusionOk="0" h="5508" w="2753">
                    <a:moveTo>
                      <a:pt x="742" y="0"/>
                    </a:moveTo>
                    <a:cubicBezTo>
                      <a:pt x="375" y="0"/>
                      <a:pt x="1" y="399"/>
                      <a:pt x="235" y="816"/>
                    </a:cubicBezTo>
                    <a:cubicBezTo>
                      <a:pt x="463" y="1233"/>
                      <a:pt x="577" y="1726"/>
                      <a:pt x="501" y="2181"/>
                    </a:cubicBezTo>
                    <a:cubicBezTo>
                      <a:pt x="501" y="2674"/>
                      <a:pt x="387" y="3204"/>
                      <a:pt x="349" y="3697"/>
                    </a:cubicBezTo>
                    <a:cubicBezTo>
                      <a:pt x="235" y="4607"/>
                      <a:pt x="1107" y="4986"/>
                      <a:pt x="1714" y="5403"/>
                    </a:cubicBezTo>
                    <a:cubicBezTo>
                      <a:pt x="1819" y="5476"/>
                      <a:pt x="1923" y="5507"/>
                      <a:pt x="2018" y="5507"/>
                    </a:cubicBezTo>
                    <a:cubicBezTo>
                      <a:pt x="2472" y="5507"/>
                      <a:pt x="2753" y="4800"/>
                      <a:pt x="2283" y="4456"/>
                    </a:cubicBezTo>
                    <a:cubicBezTo>
                      <a:pt x="2017" y="4304"/>
                      <a:pt x="1752" y="4114"/>
                      <a:pt x="1524" y="3925"/>
                    </a:cubicBezTo>
                    <a:cubicBezTo>
                      <a:pt x="1335" y="3773"/>
                      <a:pt x="1524" y="3091"/>
                      <a:pt x="1524" y="2863"/>
                    </a:cubicBezTo>
                    <a:cubicBezTo>
                      <a:pt x="1600" y="2408"/>
                      <a:pt x="1638" y="1953"/>
                      <a:pt x="1600" y="1498"/>
                    </a:cubicBezTo>
                    <a:cubicBezTo>
                      <a:pt x="1562" y="1043"/>
                      <a:pt x="1411" y="626"/>
                      <a:pt x="1183" y="285"/>
                    </a:cubicBezTo>
                    <a:cubicBezTo>
                      <a:pt x="1076" y="83"/>
                      <a:pt x="910" y="0"/>
                      <a:pt x="74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32"/>
              <p:cNvSpPr/>
              <p:nvPr/>
            </p:nvSpPr>
            <p:spPr>
              <a:xfrm>
                <a:off x="9622825" y="1007225"/>
                <a:ext cx="100825" cy="59550"/>
              </a:xfrm>
              <a:custGeom>
                <a:rect b="b" l="l" r="r" t="t"/>
                <a:pathLst>
                  <a:path extrusionOk="0" h="2382" w="4033">
                    <a:moveTo>
                      <a:pt x="784" y="1"/>
                    </a:moveTo>
                    <a:cubicBezTo>
                      <a:pt x="358" y="1"/>
                      <a:pt x="1" y="528"/>
                      <a:pt x="355" y="941"/>
                    </a:cubicBezTo>
                    <a:cubicBezTo>
                      <a:pt x="696" y="1320"/>
                      <a:pt x="1113" y="1586"/>
                      <a:pt x="1606" y="1813"/>
                    </a:cubicBezTo>
                    <a:cubicBezTo>
                      <a:pt x="2137" y="2078"/>
                      <a:pt x="2705" y="2268"/>
                      <a:pt x="3312" y="2382"/>
                    </a:cubicBezTo>
                    <a:cubicBezTo>
                      <a:pt x="4032" y="2382"/>
                      <a:pt x="4032" y="1282"/>
                      <a:pt x="3350" y="1282"/>
                    </a:cubicBezTo>
                    <a:cubicBezTo>
                      <a:pt x="2895" y="1169"/>
                      <a:pt x="2478" y="1017"/>
                      <a:pt x="2099" y="789"/>
                    </a:cubicBezTo>
                    <a:cubicBezTo>
                      <a:pt x="1720" y="638"/>
                      <a:pt x="1378" y="410"/>
                      <a:pt x="1151" y="145"/>
                    </a:cubicBezTo>
                    <a:cubicBezTo>
                      <a:pt x="1033" y="44"/>
                      <a:pt x="906" y="1"/>
                      <a:pt x="78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32"/>
              <p:cNvSpPr/>
              <p:nvPr/>
            </p:nvSpPr>
            <p:spPr>
              <a:xfrm>
                <a:off x="9752825" y="962950"/>
                <a:ext cx="45700" cy="128650"/>
              </a:xfrm>
              <a:custGeom>
                <a:rect b="b" l="l" r="r" t="t"/>
                <a:pathLst>
                  <a:path extrusionOk="0" h="5146" w="1828">
                    <a:moveTo>
                      <a:pt x="742" y="1"/>
                    </a:moveTo>
                    <a:cubicBezTo>
                      <a:pt x="375" y="1"/>
                      <a:pt x="1" y="400"/>
                      <a:pt x="235" y="816"/>
                    </a:cubicBezTo>
                    <a:cubicBezTo>
                      <a:pt x="463" y="1385"/>
                      <a:pt x="614" y="1992"/>
                      <a:pt x="614" y="2598"/>
                    </a:cubicBezTo>
                    <a:cubicBezTo>
                      <a:pt x="614" y="3015"/>
                      <a:pt x="804" y="3812"/>
                      <a:pt x="501" y="4191"/>
                    </a:cubicBezTo>
                    <a:cubicBezTo>
                      <a:pt x="128" y="4592"/>
                      <a:pt x="492" y="5145"/>
                      <a:pt x="889" y="5145"/>
                    </a:cubicBezTo>
                    <a:cubicBezTo>
                      <a:pt x="1017" y="5145"/>
                      <a:pt x="1148" y="5088"/>
                      <a:pt x="1259" y="4949"/>
                    </a:cubicBezTo>
                    <a:cubicBezTo>
                      <a:pt x="1828" y="4304"/>
                      <a:pt x="1752" y="3546"/>
                      <a:pt x="1714" y="2750"/>
                    </a:cubicBezTo>
                    <a:cubicBezTo>
                      <a:pt x="1714" y="1878"/>
                      <a:pt x="1562" y="1044"/>
                      <a:pt x="1183" y="286"/>
                    </a:cubicBezTo>
                    <a:cubicBezTo>
                      <a:pt x="1076" y="84"/>
                      <a:pt x="910"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32"/>
              <p:cNvSpPr/>
              <p:nvPr/>
            </p:nvSpPr>
            <p:spPr>
              <a:xfrm>
                <a:off x="9810825" y="1011125"/>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7"/>
                      <a:pt x="2237" y="1885"/>
                      <a:pt x="2162" y="2302"/>
                    </a:cubicBezTo>
                    <a:cubicBezTo>
                      <a:pt x="2162" y="2340"/>
                      <a:pt x="2162" y="2453"/>
                      <a:pt x="2162" y="2491"/>
                    </a:cubicBezTo>
                    <a:cubicBezTo>
                      <a:pt x="2086" y="2529"/>
                      <a:pt x="1972" y="2567"/>
                      <a:pt x="1858" y="2567"/>
                    </a:cubicBezTo>
                    <a:cubicBezTo>
                      <a:pt x="1517" y="2605"/>
                      <a:pt x="1214" y="2719"/>
                      <a:pt x="910" y="2908"/>
                    </a:cubicBezTo>
                    <a:cubicBezTo>
                      <a:pt x="304" y="3401"/>
                      <a:pt x="1" y="4159"/>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690"/>
                    </a:cubicBezTo>
                    <a:cubicBezTo>
                      <a:pt x="1138" y="4652"/>
                      <a:pt x="1328" y="4121"/>
                      <a:pt x="1365" y="4046"/>
                    </a:cubicBezTo>
                    <a:cubicBezTo>
                      <a:pt x="1555" y="3629"/>
                      <a:pt x="2086" y="3667"/>
                      <a:pt x="2465" y="3553"/>
                    </a:cubicBezTo>
                    <a:cubicBezTo>
                      <a:pt x="2958" y="3439"/>
                      <a:pt x="3299" y="3022"/>
                      <a:pt x="3261" y="2529"/>
                    </a:cubicBezTo>
                    <a:cubicBezTo>
                      <a:pt x="3299" y="2226"/>
                      <a:pt x="3375" y="1922"/>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32"/>
              <p:cNvSpPr/>
              <p:nvPr/>
            </p:nvSpPr>
            <p:spPr>
              <a:xfrm>
                <a:off x="9928350" y="1044925"/>
                <a:ext cx="90075" cy="82325"/>
              </a:xfrm>
              <a:custGeom>
                <a:rect b="b" l="l" r="r" t="t"/>
                <a:pathLst>
                  <a:path extrusionOk="0" h="3293" w="3603">
                    <a:moveTo>
                      <a:pt x="2918" y="1"/>
                    </a:moveTo>
                    <a:cubicBezTo>
                      <a:pt x="2906" y="1"/>
                      <a:pt x="2894" y="1"/>
                      <a:pt x="2882" y="2"/>
                    </a:cubicBezTo>
                    <a:cubicBezTo>
                      <a:pt x="2048" y="40"/>
                      <a:pt x="1214" y="381"/>
                      <a:pt x="607" y="988"/>
                    </a:cubicBezTo>
                    <a:cubicBezTo>
                      <a:pt x="1" y="1594"/>
                      <a:pt x="39" y="2580"/>
                      <a:pt x="683" y="3149"/>
                    </a:cubicBezTo>
                    <a:cubicBezTo>
                      <a:pt x="793" y="3250"/>
                      <a:pt x="914" y="3293"/>
                      <a:pt x="1030" y="3293"/>
                    </a:cubicBezTo>
                    <a:cubicBezTo>
                      <a:pt x="1438" y="3293"/>
                      <a:pt x="1795" y="2765"/>
                      <a:pt x="1442" y="2352"/>
                    </a:cubicBezTo>
                    <a:cubicBezTo>
                      <a:pt x="1366" y="2315"/>
                      <a:pt x="1290" y="2239"/>
                      <a:pt x="1252" y="2125"/>
                    </a:cubicBezTo>
                    <a:cubicBezTo>
                      <a:pt x="1176" y="1973"/>
                      <a:pt x="1442" y="1708"/>
                      <a:pt x="1517" y="1632"/>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32"/>
              <p:cNvSpPr/>
              <p:nvPr/>
            </p:nvSpPr>
            <p:spPr>
              <a:xfrm>
                <a:off x="10039525" y="1106975"/>
                <a:ext cx="135025" cy="84500"/>
              </a:xfrm>
              <a:custGeom>
                <a:rect b="b" l="l" r="r" t="t"/>
                <a:pathLst>
                  <a:path extrusionOk="0" h="3380" w="5401">
                    <a:moveTo>
                      <a:pt x="3229" y="1947"/>
                    </a:moveTo>
                    <a:cubicBezTo>
                      <a:pt x="3242" y="1947"/>
                      <a:pt x="3263" y="1968"/>
                      <a:pt x="3288" y="2032"/>
                    </a:cubicBezTo>
                    <a:cubicBezTo>
                      <a:pt x="3212" y="2032"/>
                      <a:pt x="3204" y="1947"/>
                      <a:pt x="3229" y="1947"/>
                    </a:cubicBezTo>
                    <a:close/>
                    <a:moveTo>
                      <a:pt x="837" y="1"/>
                    </a:moveTo>
                    <a:cubicBezTo>
                      <a:pt x="323" y="1"/>
                      <a:pt x="1" y="745"/>
                      <a:pt x="558" y="1008"/>
                    </a:cubicBezTo>
                    <a:cubicBezTo>
                      <a:pt x="824" y="1122"/>
                      <a:pt x="1051" y="1197"/>
                      <a:pt x="1279" y="1273"/>
                    </a:cubicBezTo>
                    <a:cubicBezTo>
                      <a:pt x="1544" y="1387"/>
                      <a:pt x="1772" y="1614"/>
                      <a:pt x="1885" y="1880"/>
                    </a:cubicBezTo>
                    <a:cubicBezTo>
                      <a:pt x="2085" y="2165"/>
                      <a:pt x="2392" y="2429"/>
                      <a:pt x="2726" y="2429"/>
                    </a:cubicBezTo>
                    <a:cubicBezTo>
                      <a:pt x="2836" y="2429"/>
                      <a:pt x="2948" y="2400"/>
                      <a:pt x="3061" y="2335"/>
                    </a:cubicBezTo>
                    <a:cubicBezTo>
                      <a:pt x="3174" y="2297"/>
                      <a:pt x="3250" y="2221"/>
                      <a:pt x="3326" y="2107"/>
                    </a:cubicBezTo>
                    <a:cubicBezTo>
                      <a:pt x="3478" y="2600"/>
                      <a:pt x="3819" y="3017"/>
                      <a:pt x="4274" y="3321"/>
                    </a:cubicBezTo>
                    <a:cubicBezTo>
                      <a:pt x="4361" y="3361"/>
                      <a:pt x="4446" y="3380"/>
                      <a:pt x="4528" y="3380"/>
                    </a:cubicBezTo>
                    <a:cubicBezTo>
                      <a:pt x="5050" y="3380"/>
                      <a:pt x="5400" y="2630"/>
                      <a:pt x="4843" y="2335"/>
                    </a:cubicBezTo>
                    <a:cubicBezTo>
                      <a:pt x="4388" y="2107"/>
                      <a:pt x="4426" y="1728"/>
                      <a:pt x="4160" y="1311"/>
                    </a:cubicBezTo>
                    <a:cubicBezTo>
                      <a:pt x="3978" y="1024"/>
                      <a:pt x="3670" y="881"/>
                      <a:pt x="3360" y="881"/>
                    </a:cubicBezTo>
                    <a:cubicBezTo>
                      <a:pt x="3219" y="881"/>
                      <a:pt x="3077" y="911"/>
                      <a:pt x="2947" y="970"/>
                    </a:cubicBezTo>
                    <a:cubicBezTo>
                      <a:pt x="2871" y="1008"/>
                      <a:pt x="2795" y="1084"/>
                      <a:pt x="2720" y="1159"/>
                    </a:cubicBezTo>
                    <a:cubicBezTo>
                      <a:pt x="2682" y="1122"/>
                      <a:pt x="2644" y="1046"/>
                      <a:pt x="2644" y="1008"/>
                    </a:cubicBezTo>
                    <a:cubicBezTo>
                      <a:pt x="2265" y="439"/>
                      <a:pt x="1658" y="287"/>
                      <a:pt x="1089" y="60"/>
                    </a:cubicBezTo>
                    <a:cubicBezTo>
                      <a:pt x="1002" y="19"/>
                      <a:pt x="917" y="1"/>
                      <a:pt x="83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32"/>
              <p:cNvSpPr/>
              <p:nvPr/>
            </p:nvSpPr>
            <p:spPr>
              <a:xfrm>
                <a:off x="9633175" y="1819625"/>
                <a:ext cx="50675" cy="135025"/>
              </a:xfrm>
              <a:custGeom>
                <a:rect b="b" l="l" r="r" t="t"/>
                <a:pathLst>
                  <a:path extrusionOk="0" h="5401" w="2027">
                    <a:moveTo>
                      <a:pt x="644" y="0"/>
                    </a:moveTo>
                    <a:cubicBezTo>
                      <a:pt x="323" y="0"/>
                      <a:pt x="1" y="260"/>
                      <a:pt x="92" y="672"/>
                    </a:cubicBezTo>
                    <a:cubicBezTo>
                      <a:pt x="206" y="975"/>
                      <a:pt x="358" y="1278"/>
                      <a:pt x="547" y="1582"/>
                    </a:cubicBezTo>
                    <a:cubicBezTo>
                      <a:pt x="775" y="1923"/>
                      <a:pt x="889" y="2302"/>
                      <a:pt x="889" y="2719"/>
                    </a:cubicBezTo>
                    <a:cubicBezTo>
                      <a:pt x="927" y="3098"/>
                      <a:pt x="889" y="3440"/>
                      <a:pt x="775" y="3819"/>
                    </a:cubicBezTo>
                    <a:cubicBezTo>
                      <a:pt x="661" y="4122"/>
                      <a:pt x="434" y="4425"/>
                      <a:pt x="358" y="4729"/>
                    </a:cubicBezTo>
                    <a:cubicBezTo>
                      <a:pt x="221" y="5140"/>
                      <a:pt x="552" y="5400"/>
                      <a:pt x="887" y="5400"/>
                    </a:cubicBezTo>
                    <a:cubicBezTo>
                      <a:pt x="1108" y="5400"/>
                      <a:pt x="1329" y="5288"/>
                      <a:pt x="1419" y="5032"/>
                    </a:cubicBezTo>
                    <a:cubicBezTo>
                      <a:pt x="1533" y="4653"/>
                      <a:pt x="1761" y="4349"/>
                      <a:pt x="1874" y="3932"/>
                    </a:cubicBezTo>
                    <a:cubicBezTo>
                      <a:pt x="1988" y="3553"/>
                      <a:pt x="2026" y="3136"/>
                      <a:pt x="1988" y="2719"/>
                    </a:cubicBezTo>
                    <a:cubicBezTo>
                      <a:pt x="1988" y="2264"/>
                      <a:pt x="1912" y="1847"/>
                      <a:pt x="1723" y="1430"/>
                    </a:cubicBezTo>
                    <a:cubicBezTo>
                      <a:pt x="1533" y="1089"/>
                      <a:pt x="1306" y="748"/>
                      <a:pt x="1154" y="369"/>
                    </a:cubicBezTo>
                    <a:cubicBezTo>
                      <a:pt x="1064" y="113"/>
                      <a:pt x="854"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32"/>
              <p:cNvSpPr/>
              <p:nvPr/>
            </p:nvSpPr>
            <p:spPr>
              <a:xfrm>
                <a:off x="9706575" y="1855850"/>
                <a:ext cx="98125" cy="173775"/>
              </a:xfrm>
              <a:custGeom>
                <a:rect b="b" l="l" r="r" t="t"/>
                <a:pathLst>
                  <a:path extrusionOk="0" h="6951" w="3925">
                    <a:moveTo>
                      <a:pt x="3389" y="0"/>
                    </a:moveTo>
                    <a:cubicBezTo>
                      <a:pt x="3109" y="0"/>
                      <a:pt x="2806" y="171"/>
                      <a:pt x="2768" y="512"/>
                    </a:cubicBezTo>
                    <a:cubicBezTo>
                      <a:pt x="2768" y="664"/>
                      <a:pt x="2389" y="967"/>
                      <a:pt x="2275" y="1119"/>
                    </a:cubicBezTo>
                    <a:cubicBezTo>
                      <a:pt x="2047" y="1384"/>
                      <a:pt x="1934" y="1725"/>
                      <a:pt x="1896" y="2066"/>
                    </a:cubicBezTo>
                    <a:cubicBezTo>
                      <a:pt x="1858" y="2256"/>
                      <a:pt x="1858" y="2483"/>
                      <a:pt x="1896" y="2673"/>
                    </a:cubicBezTo>
                    <a:cubicBezTo>
                      <a:pt x="1896" y="2863"/>
                      <a:pt x="1668" y="3014"/>
                      <a:pt x="1554" y="3128"/>
                    </a:cubicBezTo>
                    <a:cubicBezTo>
                      <a:pt x="1289" y="3318"/>
                      <a:pt x="1024" y="3469"/>
                      <a:pt x="758" y="3659"/>
                    </a:cubicBezTo>
                    <a:cubicBezTo>
                      <a:pt x="227" y="4038"/>
                      <a:pt x="0" y="4682"/>
                      <a:pt x="114" y="5327"/>
                    </a:cubicBezTo>
                    <a:cubicBezTo>
                      <a:pt x="265" y="6047"/>
                      <a:pt x="1024" y="6389"/>
                      <a:pt x="1517" y="6806"/>
                    </a:cubicBezTo>
                    <a:cubicBezTo>
                      <a:pt x="1618" y="6907"/>
                      <a:pt x="1739" y="6950"/>
                      <a:pt x="1859" y="6950"/>
                    </a:cubicBezTo>
                    <a:cubicBezTo>
                      <a:pt x="2276" y="6950"/>
                      <a:pt x="2687" y="6430"/>
                      <a:pt x="2275" y="6047"/>
                    </a:cubicBezTo>
                    <a:cubicBezTo>
                      <a:pt x="1972" y="5744"/>
                      <a:pt x="1062" y="5327"/>
                      <a:pt x="1213" y="4834"/>
                    </a:cubicBezTo>
                    <a:cubicBezTo>
                      <a:pt x="1251" y="4607"/>
                      <a:pt x="1554" y="4455"/>
                      <a:pt x="1706" y="4341"/>
                    </a:cubicBezTo>
                    <a:cubicBezTo>
                      <a:pt x="1972" y="4190"/>
                      <a:pt x="2199" y="4000"/>
                      <a:pt x="2426" y="3810"/>
                    </a:cubicBezTo>
                    <a:cubicBezTo>
                      <a:pt x="2654" y="3583"/>
                      <a:pt x="2844" y="3318"/>
                      <a:pt x="2919" y="2976"/>
                    </a:cubicBezTo>
                    <a:cubicBezTo>
                      <a:pt x="3033" y="2673"/>
                      <a:pt x="2957" y="2294"/>
                      <a:pt x="3033" y="1953"/>
                    </a:cubicBezTo>
                    <a:cubicBezTo>
                      <a:pt x="3109" y="1687"/>
                      <a:pt x="3412" y="1498"/>
                      <a:pt x="3564" y="1308"/>
                    </a:cubicBezTo>
                    <a:cubicBezTo>
                      <a:pt x="3753" y="1081"/>
                      <a:pt x="3867" y="815"/>
                      <a:pt x="3867" y="512"/>
                    </a:cubicBezTo>
                    <a:cubicBezTo>
                      <a:pt x="3924" y="171"/>
                      <a:pt x="3668" y="0"/>
                      <a:pt x="338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32"/>
              <p:cNvSpPr/>
              <p:nvPr/>
            </p:nvSpPr>
            <p:spPr>
              <a:xfrm>
                <a:off x="9827875" y="1907225"/>
                <a:ext cx="77575" cy="76000"/>
              </a:xfrm>
              <a:custGeom>
                <a:rect b="b" l="l" r="r" t="t"/>
                <a:pathLst>
                  <a:path extrusionOk="0" h="3040" w="3103">
                    <a:moveTo>
                      <a:pt x="2067" y="0"/>
                    </a:moveTo>
                    <a:cubicBezTo>
                      <a:pt x="909" y="0"/>
                      <a:pt x="388" y="1332"/>
                      <a:pt x="115" y="2324"/>
                    </a:cubicBezTo>
                    <a:cubicBezTo>
                      <a:pt x="1" y="2757"/>
                      <a:pt x="339" y="3039"/>
                      <a:pt x="676" y="3039"/>
                    </a:cubicBezTo>
                    <a:cubicBezTo>
                      <a:pt x="900" y="3039"/>
                      <a:pt x="1123" y="2915"/>
                      <a:pt x="1214" y="2627"/>
                    </a:cubicBezTo>
                    <a:cubicBezTo>
                      <a:pt x="1286" y="2269"/>
                      <a:pt x="1561" y="1099"/>
                      <a:pt x="2070" y="1099"/>
                    </a:cubicBezTo>
                    <a:cubicBezTo>
                      <a:pt x="2100" y="1099"/>
                      <a:pt x="2131" y="1103"/>
                      <a:pt x="2162" y="1111"/>
                    </a:cubicBezTo>
                    <a:cubicBezTo>
                      <a:pt x="2207" y="1121"/>
                      <a:pt x="2251" y="1126"/>
                      <a:pt x="2293" y="1126"/>
                    </a:cubicBezTo>
                    <a:cubicBezTo>
                      <a:pt x="2880" y="1126"/>
                      <a:pt x="3103" y="191"/>
                      <a:pt x="2465" y="49"/>
                    </a:cubicBezTo>
                    <a:cubicBezTo>
                      <a:pt x="2325" y="16"/>
                      <a:pt x="2192" y="0"/>
                      <a:pt x="206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32"/>
              <p:cNvSpPr/>
              <p:nvPr/>
            </p:nvSpPr>
            <p:spPr>
              <a:xfrm>
                <a:off x="9916525" y="1964825"/>
                <a:ext cx="135450" cy="80000"/>
              </a:xfrm>
              <a:custGeom>
                <a:rect b="b" l="l" r="r" t="t"/>
                <a:pathLst>
                  <a:path extrusionOk="0" h="3200" w="5418">
                    <a:moveTo>
                      <a:pt x="740" y="1"/>
                    </a:moveTo>
                    <a:cubicBezTo>
                      <a:pt x="382" y="1"/>
                      <a:pt x="0" y="400"/>
                      <a:pt x="208" y="816"/>
                    </a:cubicBezTo>
                    <a:cubicBezTo>
                      <a:pt x="588" y="1575"/>
                      <a:pt x="1573" y="1992"/>
                      <a:pt x="2370" y="1992"/>
                    </a:cubicBezTo>
                    <a:cubicBezTo>
                      <a:pt x="2628" y="1992"/>
                      <a:pt x="2975" y="1752"/>
                      <a:pt x="3242" y="1752"/>
                    </a:cubicBezTo>
                    <a:cubicBezTo>
                      <a:pt x="3328" y="1752"/>
                      <a:pt x="3405" y="1776"/>
                      <a:pt x="3469" y="1840"/>
                    </a:cubicBezTo>
                    <a:cubicBezTo>
                      <a:pt x="3772" y="2143"/>
                      <a:pt x="4151" y="2371"/>
                      <a:pt x="4265" y="2788"/>
                    </a:cubicBezTo>
                    <a:cubicBezTo>
                      <a:pt x="4326" y="3075"/>
                      <a:pt x="4531" y="3200"/>
                      <a:pt x="4747" y="3200"/>
                    </a:cubicBezTo>
                    <a:cubicBezTo>
                      <a:pt x="5071" y="3200"/>
                      <a:pt x="5418" y="2917"/>
                      <a:pt x="5327" y="2485"/>
                    </a:cubicBezTo>
                    <a:cubicBezTo>
                      <a:pt x="5213" y="2105"/>
                      <a:pt x="4986" y="1726"/>
                      <a:pt x="4682" y="1461"/>
                    </a:cubicBezTo>
                    <a:cubicBezTo>
                      <a:pt x="4417" y="1195"/>
                      <a:pt x="4038" y="740"/>
                      <a:pt x="3697" y="665"/>
                    </a:cubicBezTo>
                    <a:cubicBezTo>
                      <a:pt x="3602" y="646"/>
                      <a:pt x="3497" y="636"/>
                      <a:pt x="3393" y="636"/>
                    </a:cubicBezTo>
                    <a:cubicBezTo>
                      <a:pt x="3289" y="636"/>
                      <a:pt x="3185" y="646"/>
                      <a:pt x="3090" y="665"/>
                    </a:cubicBezTo>
                    <a:cubicBezTo>
                      <a:pt x="2862" y="703"/>
                      <a:pt x="2597" y="854"/>
                      <a:pt x="2332" y="892"/>
                    </a:cubicBezTo>
                    <a:cubicBezTo>
                      <a:pt x="2303" y="895"/>
                      <a:pt x="2274" y="896"/>
                      <a:pt x="2245" y="896"/>
                    </a:cubicBezTo>
                    <a:cubicBezTo>
                      <a:pt x="1819" y="896"/>
                      <a:pt x="1405" y="640"/>
                      <a:pt x="1156" y="286"/>
                    </a:cubicBezTo>
                    <a:cubicBezTo>
                      <a:pt x="1061" y="84"/>
                      <a:pt x="903"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32"/>
              <p:cNvSpPr/>
              <p:nvPr/>
            </p:nvSpPr>
            <p:spPr>
              <a:xfrm>
                <a:off x="9917100" y="1806325"/>
                <a:ext cx="119400" cy="116750"/>
              </a:xfrm>
              <a:custGeom>
                <a:rect b="b" l="l" r="r" t="t"/>
                <a:pathLst>
                  <a:path extrusionOk="0" h="4670" w="4776">
                    <a:moveTo>
                      <a:pt x="1390" y="1"/>
                    </a:moveTo>
                    <a:cubicBezTo>
                      <a:pt x="1027" y="1"/>
                      <a:pt x="667" y="146"/>
                      <a:pt x="375" y="483"/>
                    </a:cubicBezTo>
                    <a:cubicBezTo>
                      <a:pt x="0" y="887"/>
                      <a:pt x="371" y="1422"/>
                      <a:pt x="770" y="1422"/>
                    </a:cubicBezTo>
                    <a:cubicBezTo>
                      <a:pt x="896" y="1422"/>
                      <a:pt x="1024" y="1369"/>
                      <a:pt x="1133" y="1242"/>
                    </a:cubicBezTo>
                    <a:cubicBezTo>
                      <a:pt x="1232" y="1129"/>
                      <a:pt x="1325" y="1084"/>
                      <a:pt x="1415" y="1084"/>
                    </a:cubicBezTo>
                    <a:cubicBezTo>
                      <a:pt x="1568" y="1084"/>
                      <a:pt x="1711" y="1212"/>
                      <a:pt x="1854" y="1356"/>
                    </a:cubicBezTo>
                    <a:cubicBezTo>
                      <a:pt x="2119" y="1697"/>
                      <a:pt x="2233" y="2114"/>
                      <a:pt x="2195" y="2531"/>
                    </a:cubicBezTo>
                    <a:cubicBezTo>
                      <a:pt x="2384" y="3441"/>
                      <a:pt x="2953" y="4199"/>
                      <a:pt x="3749" y="4616"/>
                    </a:cubicBezTo>
                    <a:cubicBezTo>
                      <a:pt x="3833" y="4653"/>
                      <a:pt x="3914" y="4669"/>
                      <a:pt x="3991" y="4669"/>
                    </a:cubicBezTo>
                    <a:cubicBezTo>
                      <a:pt x="4472" y="4669"/>
                      <a:pt x="4776" y="4028"/>
                      <a:pt x="4318" y="3668"/>
                    </a:cubicBezTo>
                    <a:cubicBezTo>
                      <a:pt x="3787" y="3403"/>
                      <a:pt x="3446" y="2948"/>
                      <a:pt x="3294" y="2379"/>
                    </a:cubicBezTo>
                    <a:cubicBezTo>
                      <a:pt x="3256" y="1848"/>
                      <a:pt x="3105" y="1280"/>
                      <a:pt x="2801" y="787"/>
                    </a:cubicBezTo>
                    <a:cubicBezTo>
                      <a:pt x="2463" y="313"/>
                      <a:pt x="1924" y="1"/>
                      <a:pt x="139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32"/>
              <p:cNvSpPr/>
              <p:nvPr/>
            </p:nvSpPr>
            <p:spPr>
              <a:xfrm>
                <a:off x="9949200" y="1698500"/>
                <a:ext cx="75225" cy="119125"/>
              </a:xfrm>
              <a:custGeom>
                <a:rect b="b" l="l" r="r" t="t"/>
                <a:pathLst>
                  <a:path extrusionOk="0" h="4765" w="3009">
                    <a:moveTo>
                      <a:pt x="570" y="0"/>
                    </a:moveTo>
                    <a:cubicBezTo>
                      <a:pt x="304" y="0"/>
                      <a:pt x="39" y="171"/>
                      <a:pt x="1" y="512"/>
                    </a:cubicBezTo>
                    <a:cubicBezTo>
                      <a:pt x="1" y="1308"/>
                      <a:pt x="153" y="2105"/>
                      <a:pt x="494" y="2863"/>
                    </a:cubicBezTo>
                    <a:cubicBezTo>
                      <a:pt x="645" y="3166"/>
                      <a:pt x="835" y="3469"/>
                      <a:pt x="1100" y="3735"/>
                    </a:cubicBezTo>
                    <a:cubicBezTo>
                      <a:pt x="1328" y="4038"/>
                      <a:pt x="1669" y="4266"/>
                      <a:pt x="1897" y="4569"/>
                    </a:cubicBezTo>
                    <a:cubicBezTo>
                      <a:pt x="2007" y="4707"/>
                      <a:pt x="2135" y="4765"/>
                      <a:pt x="2260" y="4765"/>
                    </a:cubicBezTo>
                    <a:cubicBezTo>
                      <a:pt x="2650" y="4765"/>
                      <a:pt x="3009" y="4203"/>
                      <a:pt x="2693" y="3773"/>
                    </a:cubicBezTo>
                    <a:cubicBezTo>
                      <a:pt x="2314" y="3394"/>
                      <a:pt x="1935" y="3015"/>
                      <a:pt x="1593" y="2597"/>
                    </a:cubicBezTo>
                    <a:cubicBezTo>
                      <a:pt x="1252" y="1953"/>
                      <a:pt x="1100" y="1233"/>
                      <a:pt x="1138" y="512"/>
                    </a:cubicBezTo>
                    <a:cubicBezTo>
                      <a:pt x="1100" y="171"/>
                      <a:pt x="835" y="0"/>
                      <a:pt x="57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32"/>
              <p:cNvSpPr/>
              <p:nvPr/>
            </p:nvSpPr>
            <p:spPr>
              <a:xfrm>
                <a:off x="10033650" y="1611575"/>
                <a:ext cx="122950" cy="105925"/>
              </a:xfrm>
              <a:custGeom>
                <a:rect b="b" l="l" r="r" t="t"/>
                <a:pathLst>
                  <a:path extrusionOk="0" h="4237" w="4918">
                    <a:moveTo>
                      <a:pt x="4114" y="0"/>
                    </a:moveTo>
                    <a:cubicBezTo>
                      <a:pt x="3949" y="0"/>
                      <a:pt x="3786" y="69"/>
                      <a:pt x="3675" y="236"/>
                    </a:cubicBezTo>
                    <a:cubicBezTo>
                      <a:pt x="3523" y="387"/>
                      <a:pt x="3447" y="615"/>
                      <a:pt x="3220" y="615"/>
                    </a:cubicBezTo>
                    <a:lnTo>
                      <a:pt x="2689" y="615"/>
                    </a:lnTo>
                    <a:cubicBezTo>
                      <a:pt x="2654" y="612"/>
                      <a:pt x="2618" y="610"/>
                      <a:pt x="2583" y="610"/>
                    </a:cubicBezTo>
                    <a:cubicBezTo>
                      <a:pt x="2202" y="610"/>
                      <a:pt x="1829" y="792"/>
                      <a:pt x="1552" y="1070"/>
                    </a:cubicBezTo>
                    <a:cubicBezTo>
                      <a:pt x="1362" y="1449"/>
                      <a:pt x="1210" y="1828"/>
                      <a:pt x="1097" y="2245"/>
                    </a:cubicBezTo>
                    <a:cubicBezTo>
                      <a:pt x="831" y="2662"/>
                      <a:pt x="414" y="3003"/>
                      <a:pt x="187" y="3458"/>
                    </a:cubicBezTo>
                    <a:cubicBezTo>
                      <a:pt x="0" y="3885"/>
                      <a:pt x="338" y="4236"/>
                      <a:pt x="700" y="4236"/>
                    </a:cubicBezTo>
                    <a:cubicBezTo>
                      <a:pt x="853" y="4236"/>
                      <a:pt x="1011" y="4174"/>
                      <a:pt x="1135" y="4027"/>
                    </a:cubicBezTo>
                    <a:cubicBezTo>
                      <a:pt x="1400" y="3610"/>
                      <a:pt x="1703" y="3193"/>
                      <a:pt x="2045" y="2776"/>
                    </a:cubicBezTo>
                    <a:cubicBezTo>
                      <a:pt x="2158" y="2586"/>
                      <a:pt x="2272" y="2397"/>
                      <a:pt x="2348" y="2169"/>
                    </a:cubicBezTo>
                    <a:cubicBezTo>
                      <a:pt x="2348" y="2094"/>
                      <a:pt x="2386" y="2018"/>
                      <a:pt x="2386" y="1942"/>
                    </a:cubicBezTo>
                    <a:lnTo>
                      <a:pt x="2386" y="1828"/>
                    </a:lnTo>
                    <a:cubicBezTo>
                      <a:pt x="2386" y="1739"/>
                      <a:pt x="2399" y="1702"/>
                      <a:pt x="2410" y="1702"/>
                    </a:cubicBezTo>
                    <a:cubicBezTo>
                      <a:pt x="2417" y="1702"/>
                      <a:pt x="2424" y="1721"/>
                      <a:pt x="2424" y="1752"/>
                    </a:cubicBezTo>
                    <a:cubicBezTo>
                      <a:pt x="2571" y="1708"/>
                      <a:pt x="2724" y="1698"/>
                      <a:pt x="2878" y="1698"/>
                    </a:cubicBezTo>
                    <a:cubicBezTo>
                      <a:pt x="3003" y="1698"/>
                      <a:pt x="3129" y="1705"/>
                      <a:pt x="3253" y="1705"/>
                    </a:cubicBezTo>
                    <a:cubicBezTo>
                      <a:pt x="3370" y="1705"/>
                      <a:pt x="3486" y="1699"/>
                      <a:pt x="3599" y="1676"/>
                    </a:cubicBezTo>
                    <a:cubicBezTo>
                      <a:pt x="4016" y="1525"/>
                      <a:pt x="4395" y="1184"/>
                      <a:pt x="4623" y="804"/>
                    </a:cubicBezTo>
                    <a:cubicBezTo>
                      <a:pt x="4918" y="402"/>
                      <a:pt x="4511" y="0"/>
                      <a:pt x="411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32"/>
              <p:cNvSpPr/>
              <p:nvPr/>
            </p:nvSpPr>
            <p:spPr>
              <a:xfrm>
                <a:off x="9889975" y="1574350"/>
                <a:ext cx="139825" cy="104975"/>
              </a:xfrm>
              <a:custGeom>
                <a:rect b="b" l="l" r="r" t="t"/>
                <a:pathLst>
                  <a:path extrusionOk="0" h="4199" w="5593">
                    <a:moveTo>
                      <a:pt x="4725" y="0"/>
                    </a:moveTo>
                    <a:cubicBezTo>
                      <a:pt x="4366" y="0"/>
                      <a:pt x="3981" y="409"/>
                      <a:pt x="4190" y="853"/>
                    </a:cubicBezTo>
                    <a:cubicBezTo>
                      <a:pt x="4304" y="1042"/>
                      <a:pt x="3962" y="1384"/>
                      <a:pt x="3811" y="1421"/>
                    </a:cubicBezTo>
                    <a:cubicBezTo>
                      <a:pt x="3678" y="1440"/>
                      <a:pt x="3545" y="1450"/>
                      <a:pt x="3413" y="1450"/>
                    </a:cubicBezTo>
                    <a:cubicBezTo>
                      <a:pt x="3280" y="1450"/>
                      <a:pt x="3147" y="1440"/>
                      <a:pt x="3014" y="1421"/>
                    </a:cubicBezTo>
                    <a:cubicBezTo>
                      <a:pt x="2484" y="1421"/>
                      <a:pt x="2105" y="1763"/>
                      <a:pt x="1612" y="1914"/>
                    </a:cubicBezTo>
                    <a:cubicBezTo>
                      <a:pt x="740" y="2180"/>
                      <a:pt x="57" y="2710"/>
                      <a:pt x="19" y="3658"/>
                    </a:cubicBezTo>
                    <a:cubicBezTo>
                      <a:pt x="0" y="4019"/>
                      <a:pt x="266" y="4199"/>
                      <a:pt x="541" y="4199"/>
                    </a:cubicBezTo>
                    <a:cubicBezTo>
                      <a:pt x="815" y="4199"/>
                      <a:pt x="1100" y="4019"/>
                      <a:pt x="1119" y="3658"/>
                    </a:cubicBezTo>
                    <a:cubicBezTo>
                      <a:pt x="1119" y="3241"/>
                      <a:pt x="1687" y="3090"/>
                      <a:pt x="2029" y="2976"/>
                    </a:cubicBezTo>
                    <a:cubicBezTo>
                      <a:pt x="2256" y="2862"/>
                      <a:pt x="2484" y="2786"/>
                      <a:pt x="2711" y="2635"/>
                    </a:cubicBezTo>
                    <a:cubicBezTo>
                      <a:pt x="2933" y="2579"/>
                      <a:pt x="3155" y="2544"/>
                      <a:pt x="3392" y="2544"/>
                    </a:cubicBezTo>
                    <a:cubicBezTo>
                      <a:pt x="3479" y="2544"/>
                      <a:pt x="3568" y="2549"/>
                      <a:pt x="3659" y="2559"/>
                    </a:cubicBezTo>
                    <a:cubicBezTo>
                      <a:pt x="4796" y="2521"/>
                      <a:pt x="5593" y="1346"/>
                      <a:pt x="5138" y="284"/>
                    </a:cubicBezTo>
                    <a:cubicBezTo>
                      <a:pt x="5043" y="84"/>
                      <a:pt x="4887" y="0"/>
                      <a:pt x="47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32"/>
              <p:cNvSpPr/>
              <p:nvPr/>
            </p:nvSpPr>
            <p:spPr>
              <a:xfrm>
                <a:off x="9833575" y="1483100"/>
                <a:ext cx="71225" cy="135100"/>
              </a:xfrm>
              <a:custGeom>
                <a:rect b="b" l="l" r="r" t="t"/>
                <a:pathLst>
                  <a:path extrusionOk="0" h="5404" w="2849">
                    <a:moveTo>
                      <a:pt x="2086" y="0"/>
                    </a:moveTo>
                    <a:cubicBezTo>
                      <a:pt x="1958" y="0"/>
                      <a:pt x="1825" y="53"/>
                      <a:pt x="1707" y="181"/>
                    </a:cubicBezTo>
                    <a:cubicBezTo>
                      <a:pt x="531" y="1432"/>
                      <a:pt x="0" y="3820"/>
                      <a:pt x="1252" y="5223"/>
                    </a:cubicBezTo>
                    <a:cubicBezTo>
                      <a:pt x="1361" y="5350"/>
                      <a:pt x="1489" y="5403"/>
                      <a:pt x="1615" y="5403"/>
                    </a:cubicBezTo>
                    <a:cubicBezTo>
                      <a:pt x="2014" y="5403"/>
                      <a:pt x="2385" y="4868"/>
                      <a:pt x="2010" y="4465"/>
                    </a:cubicBezTo>
                    <a:cubicBezTo>
                      <a:pt x="1214" y="3517"/>
                      <a:pt x="1707" y="1735"/>
                      <a:pt x="2503" y="939"/>
                    </a:cubicBezTo>
                    <a:cubicBezTo>
                      <a:pt x="2849" y="535"/>
                      <a:pt x="2493" y="0"/>
                      <a:pt x="208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32"/>
              <p:cNvSpPr/>
              <p:nvPr/>
            </p:nvSpPr>
            <p:spPr>
              <a:xfrm>
                <a:off x="9762475" y="1549175"/>
                <a:ext cx="36050" cy="53850"/>
              </a:xfrm>
              <a:custGeom>
                <a:rect b="b" l="l" r="r" t="t"/>
                <a:pathLst>
                  <a:path extrusionOk="0" h="2154" w="1442">
                    <a:moveTo>
                      <a:pt x="811" y="0"/>
                    </a:moveTo>
                    <a:cubicBezTo>
                      <a:pt x="623" y="0"/>
                      <a:pt x="442" y="93"/>
                      <a:pt x="342" y="267"/>
                    </a:cubicBezTo>
                    <a:cubicBezTo>
                      <a:pt x="115" y="722"/>
                      <a:pt x="1" y="1177"/>
                      <a:pt x="1" y="1670"/>
                    </a:cubicBezTo>
                    <a:cubicBezTo>
                      <a:pt x="20" y="1992"/>
                      <a:pt x="276" y="2154"/>
                      <a:pt x="536" y="2154"/>
                    </a:cubicBezTo>
                    <a:cubicBezTo>
                      <a:pt x="797" y="2154"/>
                      <a:pt x="1063" y="1992"/>
                      <a:pt x="1100" y="1670"/>
                    </a:cubicBezTo>
                    <a:cubicBezTo>
                      <a:pt x="1100" y="1367"/>
                      <a:pt x="1176" y="1101"/>
                      <a:pt x="1290" y="836"/>
                    </a:cubicBezTo>
                    <a:cubicBezTo>
                      <a:pt x="1442" y="571"/>
                      <a:pt x="1366" y="229"/>
                      <a:pt x="1100" y="78"/>
                    </a:cubicBezTo>
                    <a:cubicBezTo>
                      <a:pt x="1009" y="26"/>
                      <a:pt x="909" y="0"/>
                      <a:pt x="81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32"/>
              <p:cNvSpPr/>
              <p:nvPr/>
            </p:nvSpPr>
            <p:spPr>
              <a:xfrm>
                <a:off x="9759625" y="1649750"/>
                <a:ext cx="81925" cy="82525"/>
              </a:xfrm>
              <a:custGeom>
                <a:rect b="b" l="l" r="r" t="t"/>
                <a:pathLst>
                  <a:path extrusionOk="0" h="3301" w="3277">
                    <a:moveTo>
                      <a:pt x="2612" y="1"/>
                    </a:moveTo>
                    <a:cubicBezTo>
                      <a:pt x="2394" y="1"/>
                      <a:pt x="2185" y="125"/>
                      <a:pt x="2124" y="415"/>
                    </a:cubicBezTo>
                    <a:cubicBezTo>
                      <a:pt x="2086" y="604"/>
                      <a:pt x="1859" y="756"/>
                      <a:pt x="1745" y="946"/>
                    </a:cubicBezTo>
                    <a:cubicBezTo>
                      <a:pt x="1669" y="1097"/>
                      <a:pt x="1518" y="1287"/>
                      <a:pt x="1404" y="1476"/>
                    </a:cubicBezTo>
                    <a:cubicBezTo>
                      <a:pt x="1252" y="1818"/>
                      <a:pt x="949" y="2083"/>
                      <a:pt x="608" y="2197"/>
                    </a:cubicBezTo>
                    <a:cubicBezTo>
                      <a:pt x="0" y="2433"/>
                      <a:pt x="174" y="3301"/>
                      <a:pt x="674" y="3301"/>
                    </a:cubicBezTo>
                    <a:cubicBezTo>
                      <a:pt x="736" y="3301"/>
                      <a:pt x="803" y="3287"/>
                      <a:pt x="873" y="3258"/>
                    </a:cubicBezTo>
                    <a:cubicBezTo>
                      <a:pt x="1442" y="3069"/>
                      <a:pt x="1897" y="2728"/>
                      <a:pt x="2200" y="2235"/>
                    </a:cubicBezTo>
                    <a:cubicBezTo>
                      <a:pt x="2390" y="2007"/>
                      <a:pt x="2579" y="1742"/>
                      <a:pt x="2731" y="1476"/>
                    </a:cubicBezTo>
                    <a:cubicBezTo>
                      <a:pt x="2883" y="1211"/>
                      <a:pt x="3148" y="1059"/>
                      <a:pt x="3186" y="680"/>
                    </a:cubicBezTo>
                    <a:cubicBezTo>
                      <a:pt x="3276" y="273"/>
                      <a:pt x="2935" y="1"/>
                      <a:pt x="2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32"/>
              <p:cNvSpPr/>
              <p:nvPr/>
            </p:nvSpPr>
            <p:spPr>
              <a:xfrm>
                <a:off x="9803250" y="1748025"/>
                <a:ext cx="81525" cy="122050"/>
              </a:xfrm>
              <a:custGeom>
                <a:rect b="b" l="l" r="r" t="t"/>
                <a:pathLst>
                  <a:path extrusionOk="0" h="4882" w="3261">
                    <a:moveTo>
                      <a:pt x="796" y="0"/>
                    </a:moveTo>
                    <a:cubicBezTo>
                      <a:pt x="522" y="0"/>
                      <a:pt x="228" y="180"/>
                      <a:pt x="190" y="541"/>
                    </a:cubicBezTo>
                    <a:cubicBezTo>
                      <a:pt x="152" y="844"/>
                      <a:pt x="0" y="1185"/>
                      <a:pt x="190" y="1451"/>
                    </a:cubicBezTo>
                    <a:cubicBezTo>
                      <a:pt x="379" y="1792"/>
                      <a:pt x="683" y="2095"/>
                      <a:pt x="1062" y="2247"/>
                    </a:cubicBezTo>
                    <a:cubicBezTo>
                      <a:pt x="1213" y="2323"/>
                      <a:pt x="1365" y="2361"/>
                      <a:pt x="1517" y="2474"/>
                    </a:cubicBezTo>
                    <a:cubicBezTo>
                      <a:pt x="1631" y="2550"/>
                      <a:pt x="1706" y="2778"/>
                      <a:pt x="1782" y="2929"/>
                    </a:cubicBezTo>
                    <a:cubicBezTo>
                      <a:pt x="2010" y="3346"/>
                      <a:pt x="2123" y="3877"/>
                      <a:pt x="2123" y="4370"/>
                    </a:cubicBezTo>
                    <a:cubicBezTo>
                      <a:pt x="2161" y="4711"/>
                      <a:pt x="2427" y="4882"/>
                      <a:pt x="2692" y="4882"/>
                    </a:cubicBezTo>
                    <a:cubicBezTo>
                      <a:pt x="2957" y="4882"/>
                      <a:pt x="3223" y="4711"/>
                      <a:pt x="3261" y="4370"/>
                    </a:cubicBezTo>
                    <a:cubicBezTo>
                      <a:pt x="3223" y="3460"/>
                      <a:pt x="2957" y="2626"/>
                      <a:pt x="2465" y="1868"/>
                    </a:cubicBezTo>
                    <a:cubicBezTo>
                      <a:pt x="2237" y="1602"/>
                      <a:pt x="1934" y="1375"/>
                      <a:pt x="1593" y="1299"/>
                    </a:cubicBezTo>
                    <a:cubicBezTo>
                      <a:pt x="1100" y="1147"/>
                      <a:pt x="1251" y="920"/>
                      <a:pt x="1289" y="541"/>
                    </a:cubicBezTo>
                    <a:cubicBezTo>
                      <a:pt x="1327" y="180"/>
                      <a:pt x="1071" y="0"/>
                      <a:pt x="79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32"/>
              <p:cNvSpPr/>
              <p:nvPr/>
            </p:nvSpPr>
            <p:spPr>
              <a:xfrm>
                <a:off x="9650650" y="1667675"/>
                <a:ext cx="108925" cy="144150"/>
              </a:xfrm>
              <a:custGeom>
                <a:rect b="b" l="l" r="r" t="t"/>
                <a:pathLst>
                  <a:path extrusionOk="0" h="5766" w="4357">
                    <a:moveTo>
                      <a:pt x="2500" y="0"/>
                    </a:moveTo>
                    <a:cubicBezTo>
                      <a:pt x="2489" y="0"/>
                      <a:pt x="2477" y="1"/>
                      <a:pt x="2464" y="1"/>
                    </a:cubicBezTo>
                    <a:cubicBezTo>
                      <a:pt x="1213" y="77"/>
                      <a:pt x="0" y="1328"/>
                      <a:pt x="645" y="2617"/>
                    </a:cubicBezTo>
                    <a:cubicBezTo>
                      <a:pt x="758" y="2845"/>
                      <a:pt x="948" y="3072"/>
                      <a:pt x="1213" y="3186"/>
                    </a:cubicBezTo>
                    <a:cubicBezTo>
                      <a:pt x="1517" y="3262"/>
                      <a:pt x="1820" y="3338"/>
                      <a:pt x="2123" y="3338"/>
                    </a:cubicBezTo>
                    <a:cubicBezTo>
                      <a:pt x="2464" y="3413"/>
                      <a:pt x="2578" y="4058"/>
                      <a:pt x="2692" y="4323"/>
                    </a:cubicBezTo>
                    <a:cubicBezTo>
                      <a:pt x="2806" y="4740"/>
                      <a:pt x="2957" y="5120"/>
                      <a:pt x="3147" y="5499"/>
                    </a:cubicBezTo>
                    <a:cubicBezTo>
                      <a:pt x="3253" y="5687"/>
                      <a:pt x="3420" y="5765"/>
                      <a:pt x="3590" y="5765"/>
                    </a:cubicBezTo>
                    <a:cubicBezTo>
                      <a:pt x="3968" y="5765"/>
                      <a:pt x="4356" y="5375"/>
                      <a:pt x="4095" y="4930"/>
                    </a:cubicBezTo>
                    <a:cubicBezTo>
                      <a:pt x="3640" y="4096"/>
                      <a:pt x="3602" y="2693"/>
                      <a:pt x="2502" y="2314"/>
                    </a:cubicBezTo>
                    <a:cubicBezTo>
                      <a:pt x="2161" y="2200"/>
                      <a:pt x="1668" y="2352"/>
                      <a:pt x="1555" y="1973"/>
                    </a:cubicBezTo>
                    <a:cubicBezTo>
                      <a:pt x="1479" y="1556"/>
                      <a:pt x="2123" y="1139"/>
                      <a:pt x="2464" y="1101"/>
                    </a:cubicBezTo>
                    <a:cubicBezTo>
                      <a:pt x="3173" y="1063"/>
                      <a:pt x="3185" y="0"/>
                      <a:pt x="250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32"/>
              <p:cNvSpPr/>
              <p:nvPr/>
            </p:nvSpPr>
            <p:spPr>
              <a:xfrm>
                <a:off x="9630725" y="1558550"/>
                <a:ext cx="91800" cy="87850"/>
              </a:xfrm>
              <a:custGeom>
                <a:rect b="b" l="l" r="r" t="t"/>
                <a:pathLst>
                  <a:path extrusionOk="0" h="3514" w="3672">
                    <a:moveTo>
                      <a:pt x="2987" y="1"/>
                    </a:moveTo>
                    <a:cubicBezTo>
                      <a:pt x="2778" y="1"/>
                      <a:pt x="2586" y="116"/>
                      <a:pt x="2541" y="385"/>
                    </a:cubicBezTo>
                    <a:cubicBezTo>
                      <a:pt x="2489" y="621"/>
                      <a:pt x="2309" y="658"/>
                      <a:pt x="2103" y="658"/>
                    </a:cubicBezTo>
                    <a:cubicBezTo>
                      <a:pt x="2011" y="658"/>
                      <a:pt x="1914" y="651"/>
                      <a:pt x="1821" y="651"/>
                    </a:cubicBezTo>
                    <a:cubicBezTo>
                      <a:pt x="1782" y="647"/>
                      <a:pt x="1743" y="645"/>
                      <a:pt x="1704" y="645"/>
                    </a:cubicBezTo>
                    <a:cubicBezTo>
                      <a:pt x="1365" y="645"/>
                      <a:pt x="1035" y="788"/>
                      <a:pt x="797" y="992"/>
                    </a:cubicBezTo>
                    <a:cubicBezTo>
                      <a:pt x="266" y="1523"/>
                      <a:pt x="1" y="2281"/>
                      <a:pt x="77" y="3001"/>
                    </a:cubicBezTo>
                    <a:cubicBezTo>
                      <a:pt x="96" y="3342"/>
                      <a:pt x="352" y="3513"/>
                      <a:pt x="612" y="3513"/>
                    </a:cubicBezTo>
                    <a:cubicBezTo>
                      <a:pt x="873" y="3513"/>
                      <a:pt x="1138" y="3342"/>
                      <a:pt x="1176" y="3001"/>
                    </a:cubicBezTo>
                    <a:cubicBezTo>
                      <a:pt x="1176" y="2433"/>
                      <a:pt x="1252" y="1750"/>
                      <a:pt x="1972" y="1750"/>
                    </a:cubicBezTo>
                    <a:cubicBezTo>
                      <a:pt x="2655" y="1750"/>
                      <a:pt x="3451" y="1561"/>
                      <a:pt x="3603" y="689"/>
                    </a:cubicBezTo>
                    <a:cubicBezTo>
                      <a:pt x="3672" y="275"/>
                      <a:pt x="3309" y="1"/>
                      <a:pt x="298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32"/>
              <p:cNvSpPr/>
              <p:nvPr/>
            </p:nvSpPr>
            <p:spPr>
              <a:xfrm>
                <a:off x="9536900" y="1556550"/>
                <a:ext cx="60850" cy="123025"/>
              </a:xfrm>
              <a:custGeom>
                <a:rect b="b" l="l" r="r" t="t"/>
                <a:pathLst>
                  <a:path extrusionOk="0" h="4921" w="2434">
                    <a:moveTo>
                      <a:pt x="1593" y="1"/>
                    </a:moveTo>
                    <a:cubicBezTo>
                      <a:pt x="1318" y="1"/>
                      <a:pt x="1024" y="181"/>
                      <a:pt x="986" y="541"/>
                    </a:cubicBezTo>
                    <a:cubicBezTo>
                      <a:pt x="910" y="1375"/>
                      <a:pt x="0" y="1944"/>
                      <a:pt x="114" y="2816"/>
                    </a:cubicBezTo>
                    <a:cubicBezTo>
                      <a:pt x="190" y="3233"/>
                      <a:pt x="380" y="3574"/>
                      <a:pt x="683" y="3877"/>
                    </a:cubicBezTo>
                    <a:cubicBezTo>
                      <a:pt x="721" y="3953"/>
                      <a:pt x="910" y="4105"/>
                      <a:pt x="948" y="4143"/>
                    </a:cubicBezTo>
                    <a:cubicBezTo>
                      <a:pt x="1024" y="4295"/>
                      <a:pt x="1138" y="4484"/>
                      <a:pt x="1252" y="4636"/>
                    </a:cubicBezTo>
                    <a:cubicBezTo>
                      <a:pt x="1358" y="4838"/>
                      <a:pt x="1525" y="4920"/>
                      <a:pt x="1692" y="4920"/>
                    </a:cubicBezTo>
                    <a:cubicBezTo>
                      <a:pt x="2060" y="4920"/>
                      <a:pt x="2434" y="4522"/>
                      <a:pt x="2199" y="4105"/>
                    </a:cubicBezTo>
                    <a:cubicBezTo>
                      <a:pt x="2086" y="3840"/>
                      <a:pt x="1934" y="3574"/>
                      <a:pt x="1744" y="3347"/>
                    </a:cubicBezTo>
                    <a:cubicBezTo>
                      <a:pt x="1517" y="3119"/>
                      <a:pt x="1100" y="2854"/>
                      <a:pt x="1252" y="2513"/>
                    </a:cubicBezTo>
                    <a:cubicBezTo>
                      <a:pt x="1365" y="2133"/>
                      <a:pt x="1593" y="1868"/>
                      <a:pt x="1744" y="1565"/>
                    </a:cubicBezTo>
                    <a:cubicBezTo>
                      <a:pt x="1934" y="1261"/>
                      <a:pt x="2048" y="882"/>
                      <a:pt x="2086" y="541"/>
                    </a:cubicBezTo>
                    <a:cubicBezTo>
                      <a:pt x="2124" y="181"/>
                      <a:pt x="1868"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32"/>
              <p:cNvSpPr/>
              <p:nvPr/>
            </p:nvSpPr>
            <p:spPr>
              <a:xfrm>
                <a:off x="9462975" y="1695175"/>
                <a:ext cx="91950" cy="37000"/>
              </a:xfrm>
              <a:custGeom>
                <a:rect b="b" l="l" r="r" t="t"/>
                <a:pathLst>
                  <a:path extrusionOk="0" h="1480" w="3678">
                    <a:moveTo>
                      <a:pt x="3033" y="1"/>
                    </a:moveTo>
                    <a:cubicBezTo>
                      <a:pt x="2199" y="1"/>
                      <a:pt x="1441" y="342"/>
                      <a:pt x="645" y="380"/>
                    </a:cubicBezTo>
                    <a:cubicBezTo>
                      <a:pt x="0" y="418"/>
                      <a:pt x="0" y="1403"/>
                      <a:pt x="645" y="1479"/>
                    </a:cubicBezTo>
                    <a:cubicBezTo>
                      <a:pt x="1479" y="1441"/>
                      <a:pt x="2237" y="1138"/>
                      <a:pt x="3033" y="1100"/>
                    </a:cubicBezTo>
                    <a:cubicBezTo>
                      <a:pt x="3678" y="1062"/>
                      <a:pt x="3678" y="77"/>
                      <a:pt x="30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32"/>
              <p:cNvSpPr/>
              <p:nvPr/>
            </p:nvSpPr>
            <p:spPr>
              <a:xfrm>
                <a:off x="9917125" y="1188950"/>
                <a:ext cx="171025" cy="61050"/>
              </a:xfrm>
              <a:custGeom>
                <a:rect b="b" l="l" r="r" t="t"/>
                <a:pathLst>
                  <a:path extrusionOk="0" h="2442" w="6841">
                    <a:moveTo>
                      <a:pt x="1021" y="0"/>
                    </a:moveTo>
                    <a:cubicBezTo>
                      <a:pt x="896" y="0"/>
                      <a:pt x="769" y="13"/>
                      <a:pt x="639" y="42"/>
                    </a:cubicBezTo>
                    <a:cubicBezTo>
                      <a:pt x="1" y="148"/>
                      <a:pt x="225" y="1117"/>
                      <a:pt x="816" y="1117"/>
                    </a:cubicBezTo>
                    <a:cubicBezTo>
                      <a:pt x="857" y="1117"/>
                      <a:pt x="899" y="1113"/>
                      <a:pt x="943" y="1103"/>
                    </a:cubicBezTo>
                    <a:cubicBezTo>
                      <a:pt x="979" y="1096"/>
                      <a:pt x="1017" y="1092"/>
                      <a:pt x="1054" y="1092"/>
                    </a:cubicBezTo>
                    <a:cubicBezTo>
                      <a:pt x="1401" y="1092"/>
                      <a:pt x="1765" y="1391"/>
                      <a:pt x="2004" y="1596"/>
                    </a:cubicBezTo>
                    <a:cubicBezTo>
                      <a:pt x="2308" y="1937"/>
                      <a:pt x="2725" y="2203"/>
                      <a:pt x="3142" y="2392"/>
                    </a:cubicBezTo>
                    <a:cubicBezTo>
                      <a:pt x="3295" y="2426"/>
                      <a:pt x="3454" y="2442"/>
                      <a:pt x="3614" y="2442"/>
                    </a:cubicBezTo>
                    <a:cubicBezTo>
                      <a:pt x="4522" y="2442"/>
                      <a:pt x="5510" y="1950"/>
                      <a:pt x="6251" y="1596"/>
                    </a:cubicBezTo>
                    <a:cubicBezTo>
                      <a:pt x="6841" y="1334"/>
                      <a:pt x="6495" y="589"/>
                      <a:pt x="5974" y="589"/>
                    </a:cubicBezTo>
                    <a:cubicBezTo>
                      <a:pt x="5893" y="589"/>
                      <a:pt x="5807" y="607"/>
                      <a:pt x="5720" y="648"/>
                    </a:cubicBezTo>
                    <a:cubicBezTo>
                      <a:pt x="5227" y="876"/>
                      <a:pt x="4696" y="1065"/>
                      <a:pt x="4165" y="1217"/>
                    </a:cubicBezTo>
                    <a:cubicBezTo>
                      <a:pt x="3938" y="1255"/>
                      <a:pt x="3673" y="1293"/>
                      <a:pt x="3445" y="1293"/>
                    </a:cubicBezTo>
                    <a:cubicBezTo>
                      <a:pt x="3218" y="1293"/>
                      <a:pt x="3066" y="1065"/>
                      <a:pt x="2914" y="914"/>
                    </a:cubicBezTo>
                    <a:cubicBezTo>
                      <a:pt x="2366" y="429"/>
                      <a:pt x="1734" y="0"/>
                      <a:pt x="1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32"/>
              <p:cNvSpPr/>
              <p:nvPr/>
            </p:nvSpPr>
            <p:spPr>
              <a:xfrm>
                <a:off x="9804450" y="1208925"/>
                <a:ext cx="116350" cy="99575"/>
              </a:xfrm>
              <a:custGeom>
                <a:rect b="b" l="l" r="r" t="t"/>
                <a:pathLst>
                  <a:path extrusionOk="0" h="3983" w="4654">
                    <a:moveTo>
                      <a:pt x="2036" y="0"/>
                    </a:moveTo>
                    <a:cubicBezTo>
                      <a:pt x="1579" y="0"/>
                      <a:pt x="1065" y="150"/>
                      <a:pt x="673" y="228"/>
                    </a:cubicBezTo>
                    <a:cubicBezTo>
                      <a:pt x="0" y="370"/>
                      <a:pt x="220" y="1305"/>
                      <a:pt x="838" y="1305"/>
                    </a:cubicBezTo>
                    <a:cubicBezTo>
                      <a:pt x="882" y="1305"/>
                      <a:pt x="928" y="1300"/>
                      <a:pt x="976" y="1290"/>
                    </a:cubicBezTo>
                    <a:cubicBezTo>
                      <a:pt x="1203" y="1252"/>
                      <a:pt x="1469" y="1176"/>
                      <a:pt x="1696" y="1138"/>
                    </a:cubicBezTo>
                    <a:lnTo>
                      <a:pt x="1886" y="1138"/>
                    </a:lnTo>
                    <a:cubicBezTo>
                      <a:pt x="1810" y="1517"/>
                      <a:pt x="1848" y="1897"/>
                      <a:pt x="1962" y="2276"/>
                    </a:cubicBezTo>
                    <a:cubicBezTo>
                      <a:pt x="2227" y="3186"/>
                      <a:pt x="2985" y="3830"/>
                      <a:pt x="3933" y="3982"/>
                    </a:cubicBezTo>
                    <a:cubicBezTo>
                      <a:pt x="3945" y="3982"/>
                      <a:pt x="3957" y="3983"/>
                      <a:pt x="3969" y="3983"/>
                    </a:cubicBezTo>
                    <a:cubicBezTo>
                      <a:pt x="4653" y="3983"/>
                      <a:pt x="4641" y="2920"/>
                      <a:pt x="3933" y="2882"/>
                    </a:cubicBezTo>
                    <a:cubicBezTo>
                      <a:pt x="3478" y="2844"/>
                      <a:pt x="3213" y="2352"/>
                      <a:pt x="3023" y="2010"/>
                    </a:cubicBezTo>
                    <a:cubicBezTo>
                      <a:pt x="2758" y="1517"/>
                      <a:pt x="3213" y="1062"/>
                      <a:pt x="3023" y="570"/>
                    </a:cubicBezTo>
                    <a:cubicBezTo>
                      <a:pt x="2840" y="130"/>
                      <a:pt x="2463" y="0"/>
                      <a:pt x="203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32"/>
              <p:cNvSpPr/>
              <p:nvPr/>
            </p:nvSpPr>
            <p:spPr>
              <a:xfrm>
                <a:off x="9709850" y="1144875"/>
                <a:ext cx="67825" cy="64550"/>
              </a:xfrm>
              <a:custGeom>
                <a:rect b="b" l="l" r="r" t="t"/>
                <a:pathLst>
                  <a:path extrusionOk="0" h="2582" w="2713">
                    <a:moveTo>
                      <a:pt x="772" y="0"/>
                    </a:moveTo>
                    <a:cubicBezTo>
                      <a:pt x="205" y="0"/>
                      <a:pt x="0" y="913"/>
                      <a:pt x="627" y="1122"/>
                    </a:cubicBezTo>
                    <a:cubicBezTo>
                      <a:pt x="741" y="1160"/>
                      <a:pt x="855" y="1160"/>
                      <a:pt x="931" y="1198"/>
                    </a:cubicBezTo>
                    <a:cubicBezTo>
                      <a:pt x="1044" y="1274"/>
                      <a:pt x="1158" y="1388"/>
                      <a:pt x="1310" y="1501"/>
                    </a:cubicBezTo>
                    <a:cubicBezTo>
                      <a:pt x="1386" y="1577"/>
                      <a:pt x="1461" y="1653"/>
                      <a:pt x="1499" y="1729"/>
                    </a:cubicBezTo>
                    <a:cubicBezTo>
                      <a:pt x="1537" y="1805"/>
                      <a:pt x="1575" y="1842"/>
                      <a:pt x="1575" y="1880"/>
                    </a:cubicBezTo>
                    <a:lnTo>
                      <a:pt x="1575" y="1918"/>
                    </a:lnTo>
                    <a:cubicBezTo>
                      <a:pt x="1508" y="2324"/>
                      <a:pt x="1841" y="2582"/>
                      <a:pt x="2155" y="2582"/>
                    </a:cubicBezTo>
                    <a:cubicBezTo>
                      <a:pt x="2370" y="2582"/>
                      <a:pt x="2575" y="2461"/>
                      <a:pt x="2637" y="2184"/>
                    </a:cubicBezTo>
                    <a:cubicBezTo>
                      <a:pt x="2713" y="1577"/>
                      <a:pt x="2447" y="970"/>
                      <a:pt x="1916" y="629"/>
                    </a:cubicBezTo>
                    <a:cubicBezTo>
                      <a:pt x="1651" y="326"/>
                      <a:pt x="1310" y="136"/>
                      <a:pt x="931" y="23"/>
                    </a:cubicBezTo>
                    <a:cubicBezTo>
                      <a:pt x="875" y="7"/>
                      <a:pt x="822" y="0"/>
                      <a:pt x="7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32"/>
              <p:cNvSpPr/>
              <p:nvPr/>
            </p:nvSpPr>
            <p:spPr>
              <a:xfrm>
                <a:off x="9571975" y="1236275"/>
                <a:ext cx="98600" cy="80450"/>
              </a:xfrm>
              <a:custGeom>
                <a:rect b="b" l="l" r="r" t="t"/>
                <a:pathLst>
                  <a:path extrusionOk="0" h="3218" w="3944">
                    <a:moveTo>
                      <a:pt x="1916" y="0"/>
                    </a:moveTo>
                    <a:cubicBezTo>
                      <a:pt x="1524" y="0"/>
                      <a:pt x="1153" y="90"/>
                      <a:pt x="872" y="423"/>
                    </a:cubicBezTo>
                    <a:cubicBezTo>
                      <a:pt x="0" y="1485"/>
                      <a:pt x="1403" y="2433"/>
                      <a:pt x="2048" y="3077"/>
                    </a:cubicBezTo>
                    <a:cubicBezTo>
                      <a:pt x="2162" y="3176"/>
                      <a:pt x="2289" y="3217"/>
                      <a:pt x="2412" y="3217"/>
                    </a:cubicBezTo>
                    <a:cubicBezTo>
                      <a:pt x="2860" y="3217"/>
                      <a:pt x="3260" y="2668"/>
                      <a:pt x="2844" y="2281"/>
                    </a:cubicBezTo>
                    <a:cubicBezTo>
                      <a:pt x="2578" y="2016"/>
                      <a:pt x="2275" y="1826"/>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32"/>
              <p:cNvSpPr/>
              <p:nvPr/>
            </p:nvSpPr>
            <p:spPr>
              <a:xfrm>
                <a:off x="9707525" y="1248850"/>
                <a:ext cx="104275" cy="70050"/>
              </a:xfrm>
              <a:custGeom>
                <a:rect b="b" l="l" r="r" t="t"/>
                <a:pathLst>
                  <a:path extrusionOk="0" h="2802" w="4171">
                    <a:moveTo>
                      <a:pt x="520" y="1"/>
                    </a:moveTo>
                    <a:cubicBezTo>
                      <a:pt x="249" y="1"/>
                      <a:pt x="0" y="172"/>
                      <a:pt x="38" y="527"/>
                    </a:cubicBezTo>
                    <a:cubicBezTo>
                      <a:pt x="114" y="1247"/>
                      <a:pt x="682" y="1627"/>
                      <a:pt x="1251" y="2082"/>
                    </a:cubicBezTo>
                    <a:cubicBezTo>
                      <a:pt x="1896" y="2536"/>
                      <a:pt x="2692" y="2802"/>
                      <a:pt x="3488" y="2802"/>
                    </a:cubicBezTo>
                    <a:cubicBezTo>
                      <a:pt x="4170" y="2764"/>
                      <a:pt x="4170" y="1778"/>
                      <a:pt x="3488" y="1702"/>
                    </a:cubicBezTo>
                    <a:cubicBezTo>
                      <a:pt x="3071" y="1702"/>
                      <a:pt x="2654" y="1627"/>
                      <a:pt x="2275" y="1437"/>
                    </a:cubicBezTo>
                    <a:cubicBezTo>
                      <a:pt x="2047" y="1285"/>
                      <a:pt x="1858" y="1134"/>
                      <a:pt x="1630" y="982"/>
                    </a:cubicBezTo>
                    <a:cubicBezTo>
                      <a:pt x="1554" y="906"/>
                      <a:pt x="1175" y="679"/>
                      <a:pt x="1137" y="527"/>
                    </a:cubicBezTo>
                    <a:cubicBezTo>
                      <a:pt x="1099" y="181"/>
                      <a:pt x="798" y="1"/>
                      <a:pt x="52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32"/>
              <p:cNvSpPr/>
              <p:nvPr/>
            </p:nvSpPr>
            <p:spPr>
              <a:xfrm>
                <a:off x="9729350" y="1378000"/>
                <a:ext cx="103500" cy="74750"/>
              </a:xfrm>
              <a:custGeom>
                <a:rect b="b" l="l" r="r" t="t"/>
                <a:pathLst>
                  <a:path extrusionOk="0" h="2990" w="4140">
                    <a:moveTo>
                      <a:pt x="3348" y="1"/>
                    </a:moveTo>
                    <a:cubicBezTo>
                      <a:pt x="3225" y="1"/>
                      <a:pt x="3100" y="52"/>
                      <a:pt x="2994" y="176"/>
                    </a:cubicBezTo>
                    <a:cubicBezTo>
                      <a:pt x="2653" y="328"/>
                      <a:pt x="2312" y="404"/>
                      <a:pt x="1970" y="404"/>
                    </a:cubicBezTo>
                    <a:cubicBezTo>
                      <a:pt x="1760" y="272"/>
                      <a:pt x="1512" y="85"/>
                      <a:pt x="1267" y="85"/>
                    </a:cubicBezTo>
                    <a:cubicBezTo>
                      <a:pt x="1159" y="85"/>
                      <a:pt x="1051" y="121"/>
                      <a:pt x="947" y="214"/>
                    </a:cubicBezTo>
                    <a:cubicBezTo>
                      <a:pt x="643" y="441"/>
                      <a:pt x="492" y="783"/>
                      <a:pt x="492" y="1162"/>
                    </a:cubicBezTo>
                    <a:lnTo>
                      <a:pt x="492" y="1768"/>
                    </a:lnTo>
                    <a:cubicBezTo>
                      <a:pt x="492" y="1844"/>
                      <a:pt x="492" y="1920"/>
                      <a:pt x="492" y="2034"/>
                    </a:cubicBezTo>
                    <a:cubicBezTo>
                      <a:pt x="492" y="2034"/>
                      <a:pt x="492" y="2072"/>
                      <a:pt x="492" y="2072"/>
                    </a:cubicBezTo>
                    <a:lnTo>
                      <a:pt x="454" y="2072"/>
                    </a:lnTo>
                    <a:cubicBezTo>
                      <a:pt x="1" y="2434"/>
                      <a:pt x="414" y="2989"/>
                      <a:pt x="888" y="2989"/>
                    </a:cubicBezTo>
                    <a:cubicBezTo>
                      <a:pt x="1009" y="2989"/>
                      <a:pt x="1134" y="2953"/>
                      <a:pt x="1250" y="2868"/>
                    </a:cubicBezTo>
                    <a:cubicBezTo>
                      <a:pt x="1515" y="2603"/>
                      <a:pt x="1629" y="2223"/>
                      <a:pt x="1629" y="1844"/>
                    </a:cubicBezTo>
                    <a:lnTo>
                      <a:pt x="1629" y="1389"/>
                    </a:lnTo>
                    <a:cubicBezTo>
                      <a:pt x="1775" y="1452"/>
                      <a:pt x="1944" y="1480"/>
                      <a:pt x="2118" y="1480"/>
                    </a:cubicBezTo>
                    <a:cubicBezTo>
                      <a:pt x="2259" y="1480"/>
                      <a:pt x="2403" y="1461"/>
                      <a:pt x="2539" y="1427"/>
                    </a:cubicBezTo>
                    <a:cubicBezTo>
                      <a:pt x="2994" y="1314"/>
                      <a:pt x="3449" y="1314"/>
                      <a:pt x="3790" y="934"/>
                    </a:cubicBezTo>
                    <a:cubicBezTo>
                      <a:pt x="4139" y="557"/>
                      <a:pt x="3753" y="1"/>
                      <a:pt x="334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32"/>
              <p:cNvSpPr/>
              <p:nvPr/>
            </p:nvSpPr>
            <p:spPr>
              <a:xfrm>
                <a:off x="9647800" y="1366775"/>
                <a:ext cx="63025" cy="100875"/>
              </a:xfrm>
              <a:custGeom>
                <a:rect b="b" l="l" r="r" t="t"/>
                <a:pathLst>
                  <a:path extrusionOk="0" h="4035" w="2521">
                    <a:moveTo>
                      <a:pt x="1410" y="0"/>
                    </a:moveTo>
                    <a:cubicBezTo>
                      <a:pt x="1239" y="0"/>
                      <a:pt x="1066" y="83"/>
                      <a:pt x="948" y="284"/>
                    </a:cubicBezTo>
                    <a:cubicBezTo>
                      <a:pt x="531" y="928"/>
                      <a:pt x="0" y="1725"/>
                      <a:pt x="152" y="2559"/>
                    </a:cubicBezTo>
                    <a:cubicBezTo>
                      <a:pt x="342" y="3203"/>
                      <a:pt x="797" y="3734"/>
                      <a:pt x="1441" y="3962"/>
                    </a:cubicBezTo>
                    <a:cubicBezTo>
                      <a:pt x="1531" y="4012"/>
                      <a:pt x="1621" y="4034"/>
                      <a:pt x="1705" y="4034"/>
                    </a:cubicBezTo>
                    <a:cubicBezTo>
                      <a:pt x="2190" y="4034"/>
                      <a:pt x="2521" y="3304"/>
                      <a:pt x="1972" y="3014"/>
                    </a:cubicBezTo>
                    <a:cubicBezTo>
                      <a:pt x="1669" y="2862"/>
                      <a:pt x="1252" y="2672"/>
                      <a:pt x="1252" y="2293"/>
                    </a:cubicBezTo>
                    <a:cubicBezTo>
                      <a:pt x="1214" y="1800"/>
                      <a:pt x="1669" y="1232"/>
                      <a:pt x="1896" y="853"/>
                    </a:cubicBezTo>
                    <a:cubicBezTo>
                      <a:pt x="2157" y="408"/>
                      <a:pt x="1788" y="0"/>
                      <a:pt x="141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32"/>
              <p:cNvSpPr/>
              <p:nvPr/>
            </p:nvSpPr>
            <p:spPr>
              <a:xfrm>
                <a:off x="9489150" y="1322600"/>
                <a:ext cx="123200" cy="61450"/>
              </a:xfrm>
              <a:custGeom>
                <a:rect b="b" l="l" r="r" t="t"/>
                <a:pathLst>
                  <a:path extrusionOk="0" h="2458" w="4928">
                    <a:moveTo>
                      <a:pt x="3074" y="0"/>
                    </a:moveTo>
                    <a:cubicBezTo>
                      <a:pt x="2728" y="0"/>
                      <a:pt x="2377" y="229"/>
                      <a:pt x="2100" y="383"/>
                    </a:cubicBezTo>
                    <a:cubicBezTo>
                      <a:pt x="1910" y="496"/>
                      <a:pt x="1683" y="572"/>
                      <a:pt x="1455" y="686"/>
                    </a:cubicBezTo>
                    <a:cubicBezTo>
                      <a:pt x="1190" y="876"/>
                      <a:pt x="887" y="1027"/>
                      <a:pt x="583" y="1141"/>
                    </a:cubicBezTo>
                    <a:cubicBezTo>
                      <a:pt x="1" y="1347"/>
                      <a:pt x="162" y="2234"/>
                      <a:pt x="703" y="2234"/>
                    </a:cubicBezTo>
                    <a:cubicBezTo>
                      <a:pt x="760" y="2234"/>
                      <a:pt x="821" y="2224"/>
                      <a:pt x="887" y="2203"/>
                    </a:cubicBezTo>
                    <a:cubicBezTo>
                      <a:pt x="1380" y="2051"/>
                      <a:pt x="1721" y="1748"/>
                      <a:pt x="2176" y="1558"/>
                    </a:cubicBezTo>
                    <a:cubicBezTo>
                      <a:pt x="2327" y="1482"/>
                      <a:pt x="2479" y="1406"/>
                      <a:pt x="2631" y="1331"/>
                    </a:cubicBezTo>
                    <a:cubicBezTo>
                      <a:pt x="2745" y="1255"/>
                      <a:pt x="3048" y="1141"/>
                      <a:pt x="3048" y="1065"/>
                    </a:cubicBezTo>
                    <a:cubicBezTo>
                      <a:pt x="3162" y="1255"/>
                      <a:pt x="3237" y="1406"/>
                      <a:pt x="3313" y="1596"/>
                    </a:cubicBezTo>
                    <a:cubicBezTo>
                      <a:pt x="3465" y="1899"/>
                      <a:pt x="3654" y="2127"/>
                      <a:pt x="3920" y="2354"/>
                    </a:cubicBezTo>
                    <a:cubicBezTo>
                      <a:pt x="4019" y="2427"/>
                      <a:pt x="4116" y="2458"/>
                      <a:pt x="4207" y="2458"/>
                    </a:cubicBezTo>
                    <a:cubicBezTo>
                      <a:pt x="4641" y="2458"/>
                      <a:pt x="4927" y="1751"/>
                      <a:pt x="4489" y="1406"/>
                    </a:cubicBezTo>
                    <a:cubicBezTo>
                      <a:pt x="4299" y="1179"/>
                      <a:pt x="4185" y="951"/>
                      <a:pt x="4072" y="686"/>
                    </a:cubicBezTo>
                    <a:cubicBezTo>
                      <a:pt x="3920" y="383"/>
                      <a:pt x="3654" y="155"/>
                      <a:pt x="3313" y="41"/>
                    </a:cubicBezTo>
                    <a:cubicBezTo>
                      <a:pt x="3234" y="13"/>
                      <a:pt x="3154" y="0"/>
                      <a:pt x="307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32"/>
              <p:cNvSpPr/>
              <p:nvPr/>
            </p:nvSpPr>
            <p:spPr>
              <a:xfrm>
                <a:off x="9525525" y="1195625"/>
                <a:ext cx="55000" cy="88875"/>
              </a:xfrm>
              <a:custGeom>
                <a:rect b="b" l="l" r="r" t="t"/>
                <a:pathLst>
                  <a:path extrusionOk="0" h="3555" w="2200">
                    <a:moveTo>
                      <a:pt x="1419" y="0"/>
                    </a:moveTo>
                    <a:cubicBezTo>
                      <a:pt x="733" y="0"/>
                      <a:pt x="300" y="629"/>
                      <a:pt x="152" y="1329"/>
                    </a:cubicBezTo>
                    <a:cubicBezTo>
                      <a:pt x="0" y="2125"/>
                      <a:pt x="342" y="2921"/>
                      <a:pt x="986" y="3414"/>
                    </a:cubicBezTo>
                    <a:cubicBezTo>
                      <a:pt x="1110" y="3513"/>
                      <a:pt x="1242" y="3555"/>
                      <a:pt x="1368" y="3555"/>
                    </a:cubicBezTo>
                    <a:cubicBezTo>
                      <a:pt x="1823" y="3555"/>
                      <a:pt x="2198" y="3012"/>
                      <a:pt x="1782" y="2656"/>
                    </a:cubicBezTo>
                    <a:cubicBezTo>
                      <a:pt x="1479" y="2429"/>
                      <a:pt x="1290" y="2125"/>
                      <a:pt x="1252" y="1784"/>
                    </a:cubicBezTo>
                    <a:cubicBezTo>
                      <a:pt x="1214" y="1632"/>
                      <a:pt x="1252" y="1102"/>
                      <a:pt x="1479" y="1102"/>
                    </a:cubicBezTo>
                    <a:cubicBezTo>
                      <a:pt x="1491" y="1102"/>
                      <a:pt x="1503" y="1103"/>
                      <a:pt x="1515" y="1103"/>
                    </a:cubicBezTo>
                    <a:cubicBezTo>
                      <a:pt x="2199" y="1103"/>
                      <a:pt x="2187" y="39"/>
                      <a:pt x="1479" y="2"/>
                    </a:cubicBezTo>
                    <a:cubicBezTo>
                      <a:pt x="1459" y="1"/>
                      <a:pt x="1439" y="0"/>
                      <a:pt x="141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32"/>
              <p:cNvSpPr/>
              <p:nvPr/>
            </p:nvSpPr>
            <p:spPr>
              <a:xfrm>
                <a:off x="9376925" y="1100675"/>
                <a:ext cx="134250" cy="92375"/>
              </a:xfrm>
              <a:custGeom>
                <a:rect b="b" l="l" r="r" t="t"/>
                <a:pathLst>
                  <a:path extrusionOk="0" h="3695" w="5370">
                    <a:moveTo>
                      <a:pt x="788" y="1"/>
                    </a:moveTo>
                    <a:cubicBezTo>
                      <a:pt x="388" y="1"/>
                      <a:pt x="0" y="403"/>
                      <a:pt x="295" y="805"/>
                    </a:cubicBezTo>
                    <a:cubicBezTo>
                      <a:pt x="561" y="1184"/>
                      <a:pt x="864" y="1487"/>
                      <a:pt x="1243" y="1753"/>
                    </a:cubicBezTo>
                    <a:cubicBezTo>
                      <a:pt x="1433" y="1866"/>
                      <a:pt x="1622" y="2018"/>
                      <a:pt x="1812" y="2132"/>
                    </a:cubicBezTo>
                    <a:cubicBezTo>
                      <a:pt x="1982" y="2217"/>
                      <a:pt x="2174" y="2260"/>
                      <a:pt x="2388" y="2260"/>
                    </a:cubicBezTo>
                    <a:cubicBezTo>
                      <a:pt x="2459" y="2260"/>
                      <a:pt x="2532" y="2255"/>
                      <a:pt x="2608" y="2246"/>
                    </a:cubicBezTo>
                    <a:cubicBezTo>
                      <a:pt x="2873" y="2246"/>
                      <a:pt x="3177" y="2738"/>
                      <a:pt x="3328" y="2928"/>
                    </a:cubicBezTo>
                    <a:cubicBezTo>
                      <a:pt x="3556" y="3231"/>
                      <a:pt x="3897" y="3497"/>
                      <a:pt x="4238" y="3648"/>
                    </a:cubicBezTo>
                    <a:cubicBezTo>
                      <a:pt x="4316" y="3680"/>
                      <a:pt x="4393" y="3695"/>
                      <a:pt x="4466" y="3695"/>
                    </a:cubicBezTo>
                    <a:cubicBezTo>
                      <a:pt x="5002" y="3695"/>
                      <a:pt x="5369" y="2934"/>
                      <a:pt x="4769" y="2701"/>
                    </a:cubicBezTo>
                    <a:cubicBezTo>
                      <a:pt x="4163" y="2435"/>
                      <a:pt x="3821" y="1753"/>
                      <a:pt x="3291" y="1336"/>
                    </a:cubicBezTo>
                    <a:cubicBezTo>
                      <a:pt x="2911" y="1108"/>
                      <a:pt x="2532" y="1260"/>
                      <a:pt x="2229" y="1070"/>
                    </a:cubicBezTo>
                    <a:cubicBezTo>
                      <a:pt x="1850" y="881"/>
                      <a:pt x="1509" y="577"/>
                      <a:pt x="1243" y="236"/>
                    </a:cubicBezTo>
                    <a:cubicBezTo>
                      <a:pt x="1121" y="70"/>
                      <a:pt x="953" y="1"/>
                      <a:pt x="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32"/>
              <p:cNvSpPr/>
              <p:nvPr/>
            </p:nvSpPr>
            <p:spPr>
              <a:xfrm>
                <a:off x="9354925" y="1287600"/>
                <a:ext cx="9500" cy="23725"/>
              </a:xfrm>
              <a:custGeom>
                <a:rect b="b" l="l" r="r" t="t"/>
                <a:pathLst>
                  <a:path extrusionOk="0" h="949" w="380">
                    <a:moveTo>
                      <a:pt x="0" y="1"/>
                    </a:moveTo>
                    <a:lnTo>
                      <a:pt x="0" y="949"/>
                    </a:lnTo>
                    <a:cubicBezTo>
                      <a:pt x="303" y="759"/>
                      <a:pt x="379" y="342"/>
                      <a:pt x="114" y="114"/>
                    </a:cubicBezTo>
                    <a:lnTo>
                      <a:pt x="0" y="1"/>
                    </a:ln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32"/>
              <p:cNvSpPr/>
              <p:nvPr/>
            </p:nvSpPr>
            <p:spPr>
              <a:xfrm>
                <a:off x="9354925" y="1208925"/>
                <a:ext cx="53100" cy="33200"/>
              </a:xfrm>
              <a:custGeom>
                <a:rect b="b" l="l" r="r" t="t"/>
                <a:pathLst>
                  <a:path extrusionOk="0" h="1328" w="2124">
                    <a:moveTo>
                      <a:pt x="1441" y="1"/>
                    </a:moveTo>
                    <a:cubicBezTo>
                      <a:pt x="1062" y="1"/>
                      <a:pt x="682" y="39"/>
                      <a:pt x="265" y="77"/>
                    </a:cubicBezTo>
                    <a:cubicBezTo>
                      <a:pt x="190" y="77"/>
                      <a:pt x="76" y="115"/>
                      <a:pt x="0" y="153"/>
                    </a:cubicBezTo>
                    <a:lnTo>
                      <a:pt x="0" y="1328"/>
                    </a:lnTo>
                    <a:cubicBezTo>
                      <a:pt x="377" y="1202"/>
                      <a:pt x="780" y="1129"/>
                      <a:pt x="1187" y="1129"/>
                    </a:cubicBezTo>
                    <a:cubicBezTo>
                      <a:pt x="1272" y="1129"/>
                      <a:pt x="1356" y="1132"/>
                      <a:pt x="1441" y="1138"/>
                    </a:cubicBezTo>
                    <a:cubicBezTo>
                      <a:pt x="2123" y="1062"/>
                      <a:pt x="2123" y="77"/>
                      <a:pt x="144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32"/>
              <p:cNvSpPr/>
              <p:nvPr/>
            </p:nvSpPr>
            <p:spPr>
              <a:xfrm>
                <a:off x="9393775" y="1250425"/>
                <a:ext cx="93000" cy="102800"/>
              </a:xfrm>
              <a:custGeom>
                <a:rect b="b" l="l" r="r" t="t"/>
                <a:pathLst>
                  <a:path extrusionOk="0" h="4112" w="3720">
                    <a:moveTo>
                      <a:pt x="2869" y="1"/>
                    </a:moveTo>
                    <a:cubicBezTo>
                      <a:pt x="2836" y="1"/>
                      <a:pt x="2803" y="3"/>
                      <a:pt x="2768" y="9"/>
                    </a:cubicBezTo>
                    <a:cubicBezTo>
                      <a:pt x="2275" y="123"/>
                      <a:pt x="2086" y="540"/>
                      <a:pt x="1934" y="957"/>
                    </a:cubicBezTo>
                    <a:cubicBezTo>
                      <a:pt x="1858" y="1146"/>
                      <a:pt x="1707" y="1336"/>
                      <a:pt x="1555" y="1488"/>
                    </a:cubicBezTo>
                    <a:cubicBezTo>
                      <a:pt x="1365" y="1601"/>
                      <a:pt x="1176" y="1677"/>
                      <a:pt x="986" y="1753"/>
                    </a:cubicBezTo>
                    <a:cubicBezTo>
                      <a:pt x="607" y="1943"/>
                      <a:pt x="0" y="2132"/>
                      <a:pt x="38" y="2701"/>
                    </a:cubicBezTo>
                    <a:cubicBezTo>
                      <a:pt x="114" y="3194"/>
                      <a:pt x="342" y="3611"/>
                      <a:pt x="683" y="3952"/>
                    </a:cubicBezTo>
                    <a:cubicBezTo>
                      <a:pt x="795" y="4064"/>
                      <a:pt x="923" y="4112"/>
                      <a:pt x="1048" y="4112"/>
                    </a:cubicBezTo>
                    <a:cubicBezTo>
                      <a:pt x="1471" y="4112"/>
                      <a:pt x="1860" y="3566"/>
                      <a:pt x="1479" y="3156"/>
                    </a:cubicBezTo>
                    <a:cubicBezTo>
                      <a:pt x="1403" y="3080"/>
                      <a:pt x="1327" y="3004"/>
                      <a:pt x="1290" y="2928"/>
                    </a:cubicBezTo>
                    <a:cubicBezTo>
                      <a:pt x="1290" y="2891"/>
                      <a:pt x="1252" y="2891"/>
                      <a:pt x="1252" y="2853"/>
                    </a:cubicBezTo>
                    <a:cubicBezTo>
                      <a:pt x="1593" y="2739"/>
                      <a:pt x="1896" y="2587"/>
                      <a:pt x="2162" y="2398"/>
                    </a:cubicBezTo>
                    <a:cubicBezTo>
                      <a:pt x="2427" y="2208"/>
                      <a:pt x="2654" y="1981"/>
                      <a:pt x="2806" y="1677"/>
                    </a:cubicBezTo>
                    <a:cubicBezTo>
                      <a:pt x="2882" y="1564"/>
                      <a:pt x="3034" y="1071"/>
                      <a:pt x="3071" y="1071"/>
                    </a:cubicBezTo>
                    <a:cubicBezTo>
                      <a:pt x="3719" y="963"/>
                      <a:pt x="3479" y="1"/>
                      <a:pt x="286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32"/>
              <p:cNvSpPr/>
              <p:nvPr/>
            </p:nvSpPr>
            <p:spPr>
              <a:xfrm>
                <a:off x="9354925" y="1424100"/>
                <a:ext cx="69200" cy="36050"/>
              </a:xfrm>
              <a:custGeom>
                <a:rect b="b" l="l" r="r" t="t"/>
                <a:pathLst>
                  <a:path extrusionOk="0" h="1442" w="2768">
                    <a:moveTo>
                      <a:pt x="0" y="0"/>
                    </a:moveTo>
                    <a:lnTo>
                      <a:pt x="0" y="1176"/>
                    </a:lnTo>
                    <a:cubicBezTo>
                      <a:pt x="682" y="1365"/>
                      <a:pt x="1403" y="1441"/>
                      <a:pt x="2085" y="1441"/>
                    </a:cubicBezTo>
                    <a:cubicBezTo>
                      <a:pt x="2768" y="1365"/>
                      <a:pt x="2768" y="417"/>
                      <a:pt x="2085" y="342"/>
                    </a:cubicBezTo>
                    <a:cubicBezTo>
                      <a:pt x="1592" y="342"/>
                      <a:pt x="1100" y="266"/>
                      <a:pt x="607" y="152"/>
                    </a:cubicBezTo>
                    <a:cubicBezTo>
                      <a:pt x="379" y="114"/>
                      <a:pt x="190" y="76"/>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32"/>
              <p:cNvSpPr/>
              <p:nvPr/>
            </p:nvSpPr>
            <p:spPr>
              <a:xfrm>
                <a:off x="9376875" y="1489575"/>
                <a:ext cx="88600" cy="116250"/>
              </a:xfrm>
              <a:custGeom>
                <a:rect b="b" l="l" r="r" t="t"/>
                <a:pathLst>
                  <a:path extrusionOk="0" h="4650" w="3544">
                    <a:moveTo>
                      <a:pt x="741" y="0"/>
                    </a:moveTo>
                    <a:cubicBezTo>
                      <a:pt x="393" y="0"/>
                      <a:pt x="1" y="426"/>
                      <a:pt x="184" y="869"/>
                    </a:cubicBezTo>
                    <a:cubicBezTo>
                      <a:pt x="297" y="1211"/>
                      <a:pt x="373" y="1552"/>
                      <a:pt x="411" y="1893"/>
                    </a:cubicBezTo>
                    <a:cubicBezTo>
                      <a:pt x="525" y="2272"/>
                      <a:pt x="639" y="2613"/>
                      <a:pt x="828" y="2955"/>
                    </a:cubicBezTo>
                    <a:cubicBezTo>
                      <a:pt x="1018" y="3296"/>
                      <a:pt x="1321" y="3561"/>
                      <a:pt x="1662" y="3713"/>
                    </a:cubicBezTo>
                    <a:cubicBezTo>
                      <a:pt x="1928" y="3865"/>
                      <a:pt x="2155" y="4054"/>
                      <a:pt x="2345" y="4282"/>
                    </a:cubicBezTo>
                    <a:cubicBezTo>
                      <a:pt x="2435" y="4537"/>
                      <a:pt x="2657" y="4650"/>
                      <a:pt x="2877" y="4650"/>
                    </a:cubicBezTo>
                    <a:cubicBezTo>
                      <a:pt x="3212" y="4650"/>
                      <a:pt x="3543" y="4390"/>
                      <a:pt x="3406" y="3978"/>
                    </a:cubicBezTo>
                    <a:cubicBezTo>
                      <a:pt x="3255" y="3637"/>
                      <a:pt x="3027" y="3372"/>
                      <a:pt x="2762" y="3182"/>
                    </a:cubicBezTo>
                    <a:cubicBezTo>
                      <a:pt x="2458" y="2955"/>
                      <a:pt x="2155" y="2765"/>
                      <a:pt x="1890" y="2538"/>
                    </a:cubicBezTo>
                    <a:cubicBezTo>
                      <a:pt x="1359" y="1969"/>
                      <a:pt x="1435" y="945"/>
                      <a:pt x="1131" y="301"/>
                    </a:cubicBezTo>
                    <a:cubicBezTo>
                      <a:pt x="1049" y="88"/>
                      <a:pt x="899" y="0"/>
                      <a:pt x="74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32"/>
              <p:cNvSpPr/>
              <p:nvPr/>
            </p:nvSpPr>
            <p:spPr>
              <a:xfrm>
                <a:off x="9354925" y="1642350"/>
                <a:ext cx="95875" cy="82575"/>
              </a:xfrm>
              <a:custGeom>
                <a:rect b="b" l="l" r="r" t="t"/>
                <a:pathLst>
                  <a:path extrusionOk="0" h="3303" w="3835">
                    <a:moveTo>
                      <a:pt x="957" y="1"/>
                    </a:moveTo>
                    <a:cubicBezTo>
                      <a:pt x="866" y="1"/>
                      <a:pt x="774" y="10"/>
                      <a:pt x="682" y="28"/>
                    </a:cubicBezTo>
                    <a:cubicBezTo>
                      <a:pt x="493" y="66"/>
                      <a:pt x="227" y="218"/>
                      <a:pt x="0" y="256"/>
                    </a:cubicBezTo>
                    <a:lnTo>
                      <a:pt x="0" y="1355"/>
                    </a:lnTo>
                    <a:lnTo>
                      <a:pt x="227" y="1317"/>
                    </a:lnTo>
                    <a:cubicBezTo>
                      <a:pt x="397" y="1261"/>
                      <a:pt x="672" y="1099"/>
                      <a:pt x="880" y="1099"/>
                    </a:cubicBezTo>
                    <a:cubicBezTo>
                      <a:pt x="951" y="1099"/>
                      <a:pt x="1013" y="1118"/>
                      <a:pt x="1062" y="1166"/>
                    </a:cubicBezTo>
                    <a:cubicBezTo>
                      <a:pt x="1403" y="1431"/>
                      <a:pt x="1441" y="1962"/>
                      <a:pt x="1706" y="2303"/>
                    </a:cubicBezTo>
                    <a:cubicBezTo>
                      <a:pt x="2009" y="2682"/>
                      <a:pt x="2389" y="2986"/>
                      <a:pt x="2806" y="3251"/>
                    </a:cubicBezTo>
                    <a:cubicBezTo>
                      <a:pt x="2886" y="3286"/>
                      <a:pt x="2965" y="3302"/>
                      <a:pt x="3040" y="3302"/>
                    </a:cubicBezTo>
                    <a:cubicBezTo>
                      <a:pt x="3525" y="3302"/>
                      <a:pt x="3834" y="2632"/>
                      <a:pt x="3374" y="2303"/>
                    </a:cubicBezTo>
                    <a:cubicBezTo>
                      <a:pt x="2957" y="2076"/>
                      <a:pt x="2616" y="1772"/>
                      <a:pt x="2426" y="1355"/>
                    </a:cubicBezTo>
                    <a:cubicBezTo>
                      <a:pt x="2313" y="938"/>
                      <a:pt x="2085" y="559"/>
                      <a:pt x="1744" y="294"/>
                    </a:cubicBezTo>
                    <a:cubicBezTo>
                      <a:pt x="1514" y="93"/>
                      <a:pt x="1241" y="1"/>
                      <a:pt x="95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32"/>
              <p:cNvSpPr/>
              <p:nvPr/>
            </p:nvSpPr>
            <p:spPr>
              <a:xfrm>
                <a:off x="9369600" y="1775750"/>
                <a:ext cx="135300" cy="79675"/>
              </a:xfrm>
              <a:custGeom>
                <a:rect b="b" l="l" r="r" t="t"/>
                <a:pathLst>
                  <a:path extrusionOk="0" h="3187" w="5412">
                    <a:moveTo>
                      <a:pt x="3773" y="0"/>
                    </a:moveTo>
                    <a:cubicBezTo>
                      <a:pt x="3356" y="0"/>
                      <a:pt x="2977" y="455"/>
                      <a:pt x="2560" y="569"/>
                    </a:cubicBezTo>
                    <a:cubicBezTo>
                      <a:pt x="2405" y="646"/>
                      <a:pt x="2242" y="684"/>
                      <a:pt x="2082" y="684"/>
                    </a:cubicBezTo>
                    <a:cubicBezTo>
                      <a:pt x="1770" y="684"/>
                      <a:pt x="1471" y="541"/>
                      <a:pt x="1271" y="266"/>
                    </a:cubicBezTo>
                    <a:cubicBezTo>
                      <a:pt x="1138" y="111"/>
                      <a:pt x="965" y="47"/>
                      <a:pt x="796" y="47"/>
                    </a:cubicBezTo>
                    <a:cubicBezTo>
                      <a:pt x="383" y="47"/>
                      <a:pt x="0" y="431"/>
                      <a:pt x="323" y="834"/>
                    </a:cubicBezTo>
                    <a:cubicBezTo>
                      <a:pt x="702" y="1403"/>
                      <a:pt x="1385" y="1782"/>
                      <a:pt x="2105" y="1782"/>
                    </a:cubicBezTo>
                    <a:cubicBezTo>
                      <a:pt x="2674" y="1744"/>
                      <a:pt x="3204" y="1555"/>
                      <a:pt x="3659" y="1252"/>
                    </a:cubicBezTo>
                    <a:cubicBezTo>
                      <a:pt x="3697" y="1365"/>
                      <a:pt x="3735" y="1479"/>
                      <a:pt x="3773" y="1593"/>
                    </a:cubicBezTo>
                    <a:cubicBezTo>
                      <a:pt x="3849" y="2086"/>
                      <a:pt x="4001" y="2503"/>
                      <a:pt x="4228" y="2920"/>
                    </a:cubicBezTo>
                    <a:cubicBezTo>
                      <a:pt x="4334" y="3108"/>
                      <a:pt x="4498" y="3186"/>
                      <a:pt x="4664" y="3186"/>
                    </a:cubicBezTo>
                    <a:cubicBezTo>
                      <a:pt x="5033" y="3186"/>
                      <a:pt x="5411" y="2796"/>
                      <a:pt x="5176" y="2351"/>
                    </a:cubicBezTo>
                    <a:cubicBezTo>
                      <a:pt x="4797" y="1706"/>
                      <a:pt x="4835" y="0"/>
                      <a:pt x="3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32"/>
              <p:cNvSpPr/>
              <p:nvPr/>
            </p:nvSpPr>
            <p:spPr>
              <a:xfrm>
                <a:off x="9354925" y="1864925"/>
                <a:ext cx="56525" cy="50175"/>
              </a:xfrm>
              <a:custGeom>
                <a:rect b="b" l="l" r="r" t="t"/>
                <a:pathLst>
                  <a:path extrusionOk="0" h="2007" w="2261">
                    <a:moveTo>
                      <a:pt x="1452" y="0"/>
                    </a:moveTo>
                    <a:cubicBezTo>
                      <a:pt x="1364" y="0"/>
                      <a:pt x="1271" y="22"/>
                      <a:pt x="1175" y="73"/>
                    </a:cubicBezTo>
                    <a:cubicBezTo>
                      <a:pt x="758" y="263"/>
                      <a:pt x="379" y="528"/>
                      <a:pt x="0" y="756"/>
                    </a:cubicBezTo>
                    <a:lnTo>
                      <a:pt x="0" y="2007"/>
                    </a:lnTo>
                    <a:lnTo>
                      <a:pt x="190" y="1931"/>
                    </a:lnTo>
                    <a:cubicBezTo>
                      <a:pt x="720" y="1665"/>
                      <a:pt x="1213" y="1286"/>
                      <a:pt x="1744" y="1021"/>
                    </a:cubicBezTo>
                    <a:cubicBezTo>
                      <a:pt x="2261" y="730"/>
                      <a:pt x="1952" y="0"/>
                      <a:pt x="145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32"/>
              <p:cNvSpPr/>
              <p:nvPr/>
            </p:nvSpPr>
            <p:spPr>
              <a:xfrm>
                <a:off x="9391875" y="1909850"/>
                <a:ext cx="84850" cy="104650"/>
              </a:xfrm>
              <a:custGeom>
                <a:rect b="b" l="l" r="r" t="t"/>
                <a:pathLst>
                  <a:path extrusionOk="0" h="4186" w="3394">
                    <a:moveTo>
                      <a:pt x="2654" y="1"/>
                    </a:moveTo>
                    <a:cubicBezTo>
                      <a:pt x="2491" y="1"/>
                      <a:pt x="2333" y="84"/>
                      <a:pt x="2238" y="286"/>
                    </a:cubicBezTo>
                    <a:cubicBezTo>
                      <a:pt x="1896" y="1044"/>
                      <a:pt x="1100" y="1233"/>
                      <a:pt x="494" y="1764"/>
                    </a:cubicBezTo>
                    <a:cubicBezTo>
                      <a:pt x="190" y="1992"/>
                      <a:pt x="1" y="2371"/>
                      <a:pt x="1" y="2788"/>
                    </a:cubicBezTo>
                    <a:cubicBezTo>
                      <a:pt x="76" y="3205"/>
                      <a:pt x="304" y="3622"/>
                      <a:pt x="607" y="3925"/>
                    </a:cubicBezTo>
                    <a:cubicBezTo>
                      <a:pt x="734" y="4110"/>
                      <a:pt x="910" y="4186"/>
                      <a:pt x="1082" y="4186"/>
                    </a:cubicBezTo>
                    <a:cubicBezTo>
                      <a:pt x="1475" y="4186"/>
                      <a:pt x="1845" y="3790"/>
                      <a:pt x="1555" y="3394"/>
                    </a:cubicBezTo>
                    <a:cubicBezTo>
                      <a:pt x="1482" y="3321"/>
                      <a:pt x="1089" y="2786"/>
                      <a:pt x="1063" y="2786"/>
                    </a:cubicBezTo>
                    <a:cubicBezTo>
                      <a:pt x="1063" y="2786"/>
                      <a:pt x="1063" y="2786"/>
                      <a:pt x="1063" y="2786"/>
                    </a:cubicBezTo>
                    <a:lnTo>
                      <a:pt x="1063" y="2786"/>
                    </a:lnTo>
                    <a:cubicBezTo>
                      <a:pt x="1215" y="2446"/>
                      <a:pt x="1669" y="2295"/>
                      <a:pt x="1972" y="2143"/>
                    </a:cubicBezTo>
                    <a:cubicBezTo>
                      <a:pt x="2503" y="1840"/>
                      <a:pt x="2958" y="1385"/>
                      <a:pt x="3185" y="816"/>
                    </a:cubicBezTo>
                    <a:cubicBezTo>
                      <a:pt x="3394" y="400"/>
                      <a:pt x="3012" y="1"/>
                      <a:pt x="26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32"/>
              <p:cNvSpPr/>
              <p:nvPr/>
            </p:nvSpPr>
            <p:spPr>
              <a:xfrm>
                <a:off x="9354925" y="2065100"/>
                <a:ext cx="111325" cy="67200"/>
              </a:xfrm>
              <a:custGeom>
                <a:rect b="b" l="l" r="r" t="t"/>
                <a:pathLst>
                  <a:path extrusionOk="0" h="2688" w="4453">
                    <a:moveTo>
                      <a:pt x="3727" y="1"/>
                    </a:moveTo>
                    <a:cubicBezTo>
                      <a:pt x="3559" y="1"/>
                      <a:pt x="3396" y="87"/>
                      <a:pt x="3298" y="293"/>
                    </a:cubicBezTo>
                    <a:cubicBezTo>
                      <a:pt x="3147" y="748"/>
                      <a:pt x="2844" y="1203"/>
                      <a:pt x="2464" y="1507"/>
                    </a:cubicBezTo>
                    <a:cubicBezTo>
                      <a:pt x="2344" y="1579"/>
                      <a:pt x="2186" y="1605"/>
                      <a:pt x="2014" y="1605"/>
                    </a:cubicBezTo>
                    <a:cubicBezTo>
                      <a:pt x="1643" y="1605"/>
                      <a:pt x="1207" y="1483"/>
                      <a:pt x="948" y="1431"/>
                    </a:cubicBezTo>
                    <a:cubicBezTo>
                      <a:pt x="796" y="1393"/>
                      <a:pt x="635" y="1374"/>
                      <a:pt x="474" y="1374"/>
                    </a:cubicBezTo>
                    <a:cubicBezTo>
                      <a:pt x="313" y="1374"/>
                      <a:pt x="152" y="1393"/>
                      <a:pt x="0" y="1431"/>
                    </a:cubicBezTo>
                    <a:lnTo>
                      <a:pt x="0" y="2606"/>
                    </a:lnTo>
                    <a:cubicBezTo>
                      <a:pt x="76" y="2530"/>
                      <a:pt x="190" y="2492"/>
                      <a:pt x="265" y="2492"/>
                    </a:cubicBezTo>
                    <a:cubicBezTo>
                      <a:pt x="341" y="2483"/>
                      <a:pt x="415" y="2478"/>
                      <a:pt x="487" y="2478"/>
                    </a:cubicBezTo>
                    <a:cubicBezTo>
                      <a:pt x="704" y="2478"/>
                      <a:pt x="910" y="2521"/>
                      <a:pt x="1137" y="2606"/>
                    </a:cubicBezTo>
                    <a:cubicBezTo>
                      <a:pt x="1403" y="2644"/>
                      <a:pt x="1668" y="2682"/>
                      <a:pt x="1934" y="2682"/>
                    </a:cubicBezTo>
                    <a:cubicBezTo>
                      <a:pt x="1987" y="2686"/>
                      <a:pt x="2039" y="2688"/>
                      <a:pt x="2092" y="2688"/>
                    </a:cubicBezTo>
                    <a:cubicBezTo>
                      <a:pt x="2562" y="2688"/>
                      <a:pt x="2999" y="2534"/>
                      <a:pt x="3374" y="2227"/>
                    </a:cubicBezTo>
                    <a:cubicBezTo>
                      <a:pt x="3753" y="1810"/>
                      <a:pt x="4057" y="1355"/>
                      <a:pt x="4246" y="824"/>
                    </a:cubicBezTo>
                    <a:cubicBezTo>
                      <a:pt x="4452" y="386"/>
                      <a:pt x="4081" y="1"/>
                      <a:pt x="372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32"/>
              <p:cNvSpPr/>
              <p:nvPr/>
            </p:nvSpPr>
            <p:spPr>
              <a:xfrm>
                <a:off x="9387150" y="2161275"/>
                <a:ext cx="80575" cy="109500"/>
              </a:xfrm>
              <a:custGeom>
                <a:rect b="b" l="l" r="r" t="t"/>
                <a:pathLst>
                  <a:path extrusionOk="0" h="4380" w="3223">
                    <a:moveTo>
                      <a:pt x="905" y="1"/>
                    </a:moveTo>
                    <a:cubicBezTo>
                      <a:pt x="635" y="1"/>
                      <a:pt x="360" y="181"/>
                      <a:pt x="341" y="541"/>
                    </a:cubicBezTo>
                    <a:cubicBezTo>
                      <a:pt x="303" y="1413"/>
                      <a:pt x="0" y="2133"/>
                      <a:pt x="379" y="2968"/>
                    </a:cubicBezTo>
                    <a:cubicBezTo>
                      <a:pt x="531" y="3309"/>
                      <a:pt x="758" y="3650"/>
                      <a:pt x="1062" y="3878"/>
                    </a:cubicBezTo>
                    <a:cubicBezTo>
                      <a:pt x="1441" y="4105"/>
                      <a:pt x="1858" y="4257"/>
                      <a:pt x="2313" y="4370"/>
                    </a:cubicBezTo>
                    <a:cubicBezTo>
                      <a:pt x="2351" y="4377"/>
                      <a:pt x="2388" y="4380"/>
                      <a:pt x="2424" y="4380"/>
                    </a:cubicBezTo>
                    <a:cubicBezTo>
                      <a:pt x="3022" y="4380"/>
                      <a:pt x="3222" y="3524"/>
                      <a:pt x="2578" y="3309"/>
                    </a:cubicBezTo>
                    <a:cubicBezTo>
                      <a:pt x="2351" y="3233"/>
                      <a:pt x="2085" y="3157"/>
                      <a:pt x="1858" y="3043"/>
                    </a:cubicBezTo>
                    <a:cubicBezTo>
                      <a:pt x="1592" y="2930"/>
                      <a:pt x="1441" y="2664"/>
                      <a:pt x="1327" y="2399"/>
                    </a:cubicBezTo>
                    <a:cubicBezTo>
                      <a:pt x="1100" y="1868"/>
                      <a:pt x="1441" y="1148"/>
                      <a:pt x="1441" y="541"/>
                    </a:cubicBezTo>
                    <a:cubicBezTo>
                      <a:pt x="1441" y="181"/>
                      <a:pt x="1175" y="1"/>
                      <a:pt x="90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32"/>
              <p:cNvSpPr/>
              <p:nvPr/>
            </p:nvSpPr>
            <p:spPr>
              <a:xfrm>
                <a:off x="9354925" y="2299275"/>
                <a:ext cx="132350" cy="119075"/>
              </a:xfrm>
              <a:custGeom>
                <a:rect b="b" l="l" r="r" t="t"/>
                <a:pathLst>
                  <a:path extrusionOk="0" h="4763" w="5294">
                    <a:moveTo>
                      <a:pt x="1858" y="0"/>
                    </a:moveTo>
                    <a:cubicBezTo>
                      <a:pt x="1324" y="0"/>
                      <a:pt x="808" y="215"/>
                      <a:pt x="265" y="215"/>
                    </a:cubicBezTo>
                    <a:cubicBezTo>
                      <a:pt x="152" y="215"/>
                      <a:pt x="76" y="253"/>
                      <a:pt x="0" y="291"/>
                    </a:cubicBezTo>
                    <a:lnTo>
                      <a:pt x="0" y="1239"/>
                    </a:lnTo>
                    <a:cubicBezTo>
                      <a:pt x="76" y="1277"/>
                      <a:pt x="190" y="1315"/>
                      <a:pt x="265" y="1315"/>
                    </a:cubicBezTo>
                    <a:cubicBezTo>
                      <a:pt x="569" y="1315"/>
                      <a:pt x="872" y="1277"/>
                      <a:pt x="1137" y="1239"/>
                    </a:cubicBezTo>
                    <a:cubicBezTo>
                      <a:pt x="1403" y="1163"/>
                      <a:pt x="1668" y="1125"/>
                      <a:pt x="1972" y="1125"/>
                    </a:cubicBezTo>
                    <a:cubicBezTo>
                      <a:pt x="2237" y="1201"/>
                      <a:pt x="2275" y="1921"/>
                      <a:pt x="2275" y="2111"/>
                    </a:cubicBezTo>
                    <a:cubicBezTo>
                      <a:pt x="2275" y="2793"/>
                      <a:pt x="2199" y="3552"/>
                      <a:pt x="2654" y="4120"/>
                    </a:cubicBezTo>
                    <a:cubicBezTo>
                      <a:pt x="2806" y="4310"/>
                      <a:pt x="3033" y="4462"/>
                      <a:pt x="3261" y="4537"/>
                    </a:cubicBezTo>
                    <a:cubicBezTo>
                      <a:pt x="3564" y="4537"/>
                      <a:pt x="3905" y="4613"/>
                      <a:pt x="4208" y="4689"/>
                    </a:cubicBezTo>
                    <a:cubicBezTo>
                      <a:pt x="4299" y="4740"/>
                      <a:pt x="4388" y="4762"/>
                      <a:pt x="4473" y="4762"/>
                    </a:cubicBezTo>
                    <a:cubicBezTo>
                      <a:pt x="4958" y="4762"/>
                      <a:pt x="5294" y="4032"/>
                      <a:pt x="4777" y="3741"/>
                    </a:cubicBezTo>
                    <a:cubicBezTo>
                      <a:pt x="4474" y="3590"/>
                      <a:pt x="4133" y="3514"/>
                      <a:pt x="3829" y="3514"/>
                    </a:cubicBezTo>
                    <a:cubicBezTo>
                      <a:pt x="3678" y="3514"/>
                      <a:pt x="3602" y="3514"/>
                      <a:pt x="3526" y="3438"/>
                    </a:cubicBezTo>
                    <a:cubicBezTo>
                      <a:pt x="3450" y="3362"/>
                      <a:pt x="3412" y="2907"/>
                      <a:pt x="3374" y="2718"/>
                    </a:cubicBezTo>
                    <a:cubicBezTo>
                      <a:pt x="3412" y="2149"/>
                      <a:pt x="3336" y="1618"/>
                      <a:pt x="3185" y="1087"/>
                    </a:cubicBezTo>
                    <a:cubicBezTo>
                      <a:pt x="3033" y="557"/>
                      <a:pt x="2654" y="177"/>
                      <a:pt x="2161" y="26"/>
                    </a:cubicBezTo>
                    <a:cubicBezTo>
                      <a:pt x="2059" y="8"/>
                      <a:pt x="1958" y="0"/>
                      <a:pt x="185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32"/>
              <p:cNvSpPr/>
              <p:nvPr/>
            </p:nvSpPr>
            <p:spPr>
              <a:xfrm>
                <a:off x="9354925" y="2448725"/>
                <a:ext cx="69200" cy="46450"/>
              </a:xfrm>
              <a:custGeom>
                <a:rect b="b" l="l" r="r" t="t"/>
                <a:pathLst>
                  <a:path extrusionOk="0" h="1858" w="2768">
                    <a:moveTo>
                      <a:pt x="0" y="0"/>
                    </a:moveTo>
                    <a:lnTo>
                      <a:pt x="0" y="1289"/>
                    </a:lnTo>
                    <a:cubicBezTo>
                      <a:pt x="607" y="1631"/>
                      <a:pt x="1289" y="1820"/>
                      <a:pt x="2009" y="1858"/>
                    </a:cubicBezTo>
                    <a:cubicBezTo>
                      <a:pt x="2768" y="1858"/>
                      <a:pt x="2768" y="721"/>
                      <a:pt x="2009" y="721"/>
                    </a:cubicBezTo>
                    <a:cubicBezTo>
                      <a:pt x="1289" y="721"/>
                      <a:pt x="569" y="455"/>
                      <a:pt x="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32"/>
              <p:cNvSpPr/>
              <p:nvPr/>
            </p:nvSpPr>
            <p:spPr>
              <a:xfrm>
                <a:off x="9354925" y="2621225"/>
                <a:ext cx="26550" cy="74250"/>
              </a:xfrm>
              <a:custGeom>
                <a:rect b="b" l="l" r="r" t="t"/>
                <a:pathLst>
                  <a:path extrusionOk="0" h="2970" w="1062">
                    <a:moveTo>
                      <a:pt x="0" y="1"/>
                    </a:moveTo>
                    <a:lnTo>
                      <a:pt x="0" y="2768"/>
                    </a:lnTo>
                    <a:cubicBezTo>
                      <a:pt x="107" y="2905"/>
                      <a:pt x="256" y="2969"/>
                      <a:pt x="404" y="2969"/>
                    </a:cubicBezTo>
                    <a:cubicBezTo>
                      <a:pt x="625" y="2969"/>
                      <a:pt x="842" y="2828"/>
                      <a:pt x="910" y="2579"/>
                    </a:cubicBezTo>
                    <a:cubicBezTo>
                      <a:pt x="1062" y="1858"/>
                      <a:pt x="910" y="1062"/>
                      <a:pt x="493" y="456"/>
                    </a:cubicBezTo>
                    <a:cubicBezTo>
                      <a:pt x="341" y="266"/>
                      <a:pt x="190" y="114"/>
                      <a:pt x="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32"/>
              <p:cNvSpPr/>
              <p:nvPr/>
            </p:nvSpPr>
            <p:spPr>
              <a:xfrm>
                <a:off x="9354925" y="2538150"/>
                <a:ext cx="18750" cy="47075"/>
              </a:xfrm>
              <a:custGeom>
                <a:rect b="b" l="l" r="r" t="t"/>
                <a:pathLst>
                  <a:path extrusionOk="0" h="1883" w="750">
                    <a:moveTo>
                      <a:pt x="239" y="0"/>
                    </a:moveTo>
                    <a:cubicBezTo>
                      <a:pt x="159" y="0"/>
                      <a:pt x="78" y="20"/>
                      <a:pt x="0" y="63"/>
                    </a:cubicBezTo>
                    <a:lnTo>
                      <a:pt x="0" y="1883"/>
                    </a:lnTo>
                    <a:lnTo>
                      <a:pt x="38" y="1845"/>
                    </a:lnTo>
                    <a:cubicBezTo>
                      <a:pt x="455" y="1542"/>
                      <a:pt x="682" y="1049"/>
                      <a:pt x="720" y="518"/>
                    </a:cubicBezTo>
                    <a:cubicBezTo>
                      <a:pt x="750" y="225"/>
                      <a:pt x="508" y="0"/>
                      <a:pt x="2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32"/>
              <p:cNvSpPr/>
              <p:nvPr/>
            </p:nvSpPr>
            <p:spPr>
              <a:xfrm>
                <a:off x="9354925" y="2745300"/>
                <a:ext cx="99650" cy="49400"/>
              </a:xfrm>
              <a:custGeom>
                <a:rect b="b" l="l" r="r" t="t"/>
                <a:pathLst>
                  <a:path extrusionOk="0" h="1976" w="3986">
                    <a:moveTo>
                      <a:pt x="3176" y="1"/>
                    </a:moveTo>
                    <a:cubicBezTo>
                      <a:pt x="3052" y="1"/>
                      <a:pt x="2923" y="47"/>
                      <a:pt x="2806" y="156"/>
                    </a:cubicBezTo>
                    <a:cubicBezTo>
                      <a:pt x="2578" y="345"/>
                      <a:pt x="2313" y="459"/>
                      <a:pt x="2009" y="535"/>
                    </a:cubicBezTo>
                    <a:cubicBezTo>
                      <a:pt x="1956" y="547"/>
                      <a:pt x="1905" y="552"/>
                      <a:pt x="1857" y="552"/>
                    </a:cubicBezTo>
                    <a:cubicBezTo>
                      <a:pt x="1596" y="552"/>
                      <a:pt x="1399" y="398"/>
                      <a:pt x="1175" y="270"/>
                    </a:cubicBezTo>
                    <a:cubicBezTo>
                      <a:pt x="981" y="119"/>
                      <a:pt x="750" y="53"/>
                      <a:pt x="517" y="53"/>
                    </a:cubicBezTo>
                    <a:cubicBezTo>
                      <a:pt x="340" y="53"/>
                      <a:pt x="163" y="91"/>
                      <a:pt x="0" y="156"/>
                    </a:cubicBezTo>
                    <a:lnTo>
                      <a:pt x="0" y="1976"/>
                    </a:lnTo>
                    <a:cubicBezTo>
                      <a:pt x="141" y="1588"/>
                      <a:pt x="348" y="1134"/>
                      <a:pt x="498" y="1134"/>
                    </a:cubicBezTo>
                    <a:cubicBezTo>
                      <a:pt x="509" y="1134"/>
                      <a:pt x="520" y="1136"/>
                      <a:pt x="531" y="1142"/>
                    </a:cubicBezTo>
                    <a:cubicBezTo>
                      <a:pt x="796" y="1255"/>
                      <a:pt x="910" y="1483"/>
                      <a:pt x="1213" y="1521"/>
                    </a:cubicBezTo>
                    <a:cubicBezTo>
                      <a:pt x="1479" y="1597"/>
                      <a:pt x="1744" y="1635"/>
                      <a:pt x="2009" y="1635"/>
                    </a:cubicBezTo>
                    <a:cubicBezTo>
                      <a:pt x="2616" y="1597"/>
                      <a:pt x="3147" y="1369"/>
                      <a:pt x="3602" y="952"/>
                    </a:cubicBezTo>
                    <a:cubicBezTo>
                      <a:pt x="3986" y="568"/>
                      <a:pt x="3611" y="1"/>
                      <a:pt x="31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32"/>
              <p:cNvSpPr/>
              <p:nvPr/>
            </p:nvSpPr>
            <p:spPr>
              <a:xfrm>
                <a:off x="10024125" y="2368150"/>
                <a:ext cx="128025" cy="79100"/>
              </a:xfrm>
              <a:custGeom>
                <a:rect b="b" l="l" r="r" t="t"/>
                <a:pathLst>
                  <a:path extrusionOk="0" h="3164" w="5121">
                    <a:moveTo>
                      <a:pt x="1933" y="1"/>
                    </a:moveTo>
                    <a:cubicBezTo>
                      <a:pt x="1743" y="1"/>
                      <a:pt x="1554" y="1"/>
                      <a:pt x="1364" y="38"/>
                    </a:cubicBezTo>
                    <a:cubicBezTo>
                      <a:pt x="1174" y="152"/>
                      <a:pt x="947" y="228"/>
                      <a:pt x="719" y="304"/>
                    </a:cubicBezTo>
                    <a:cubicBezTo>
                      <a:pt x="33" y="376"/>
                      <a:pt x="1" y="1411"/>
                      <a:pt x="622" y="1411"/>
                    </a:cubicBezTo>
                    <a:cubicBezTo>
                      <a:pt x="653" y="1411"/>
                      <a:pt x="685" y="1409"/>
                      <a:pt x="719" y="1403"/>
                    </a:cubicBezTo>
                    <a:cubicBezTo>
                      <a:pt x="1057" y="1370"/>
                      <a:pt x="1454" y="1126"/>
                      <a:pt x="1778" y="1126"/>
                    </a:cubicBezTo>
                    <a:cubicBezTo>
                      <a:pt x="1818" y="1126"/>
                      <a:pt x="1857" y="1130"/>
                      <a:pt x="1895" y="1138"/>
                    </a:cubicBezTo>
                    <a:cubicBezTo>
                      <a:pt x="2046" y="1176"/>
                      <a:pt x="2274" y="1441"/>
                      <a:pt x="2388" y="1555"/>
                    </a:cubicBezTo>
                    <a:cubicBezTo>
                      <a:pt x="2501" y="1707"/>
                      <a:pt x="2653" y="1896"/>
                      <a:pt x="2729" y="2124"/>
                    </a:cubicBezTo>
                    <a:cubicBezTo>
                      <a:pt x="3076" y="2644"/>
                      <a:pt x="3510" y="3164"/>
                      <a:pt x="4083" y="3164"/>
                    </a:cubicBezTo>
                    <a:cubicBezTo>
                      <a:pt x="4262" y="3164"/>
                      <a:pt x="4455" y="3113"/>
                      <a:pt x="4663" y="2996"/>
                    </a:cubicBezTo>
                    <a:cubicBezTo>
                      <a:pt x="5120" y="2636"/>
                      <a:pt x="4817" y="1995"/>
                      <a:pt x="4336" y="1995"/>
                    </a:cubicBezTo>
                    <a:cubicBezTo>
                      <a:pt x="4259" y="1995"/>
                      <a:pt x="4177" y="2011"/>
                      <a:pt x="4094" y="2048"/>
                    </a:cubicBezTo>
                    <a:cubicBezTo>
                      <a:pt x="4056" y="1972"/>
                      <a:pt x="3980" y="1934"/>
                      <a:pt x="3942" y="1858"/>
                    </a:cubicBezTo>
                    <a:cubicBezTo>
                      <a:pt x="3828" y="1707"/>
                      <a:pt x="3753" y="1593"/>
                      <a:pt x="3639" y="1441"/>
                    </a:cubicBezTo>
                    <a:cubicBezTo>
                      <a:pt x="3449" y="1100"/>
                      <a:pt x="3184" y="759"/>
                      <a:pt x="2881" y="455"/>
                    </a:cubicBezTo>
                    <a:cubicBezTo>
                      <a:pt x="2615" y="190"/>
                      <a:pt x="2274" y="38"/>
                      <a:pt x="193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32"/>
              <p:cNvSpPr/>
              <p:nvPr/>
            </p:nvSpPr>
            <p:spPr>
              <a:xfrm>
                <a:off x="9519450" y="2430975"/>
                <a:ext cx="54450" cy="68050"/>
              </a:xfrm>
              <a:custGeom>
                <a:rect b="b" l="l" r="r" t="t"/>
                <a:pathLst>
                  <a:path extrusionOk="0" h="2722" w="2178">
                    <a:moveTo>
                      <a:pt x="643" y="1"/>
                    </a:moveTo>
                    <a:cubicBezTo>
                      <a:pt x="323" y="1"/>
                      <a:pt x="0" y="261"/>
                      <a:pt x="92" y="672"/>
                    </a:cubicBezTo>
                    <a:cubicBezTo>
                      <a:pt x="168" y="1089"/>
                      <a:pt x="319" y="1468"/>
                      <a:pt x="471" y="1848"/>
                    </a:cubicBezTo>
                    <a:cubicBezTo>
                      <a:pt x="698" y="2189"/>
                      <a:pt x="964" y="2454"/>
                      <a:pt x="1267" y="2644"/>
                    </a:cubicBezTo>
                    <a:cubicBezTo>
                      <a:pt x="1358" y="2696"/>
                      <a:pt x="1458" y="2721"/>
                      <a:pt x="1556" y="2721"/>
                    </a:cubicBezTo>
                    <a:cubicBezTo>
                      <a:pt x="1744" y="2721"/>
                      <a:pt x="1926" y="2629"/>
                      <a:pt x="2025" y="2454"/>
                    </a:cubicBezTo>
                    <a:cubicBezTo>
                      <a:pt x="2177" y="2189"/>
                      <a:pt x="2063" y="1848"/>
                      <a:pt x="1836" y="1696"/>
                    </a:cubicBezTo>
                    <a:cubicBezTo>
                      <a:pt x="1646" y="1582"/>
                      <a:pt x="1495" y="1431"/>
                      <a:pt x="1419" y="1241"/>
                    </a:cubicBezTo>
                    <a:cubicBezTo>
                      <a:pt x="1305" y="938"/>
                      <a:pt x="1191" y="672"/>
                      <a:pt x="1153" y="369"/>
                    </a:cubicBezTo>
                    <a:cubicBezTo>
                      <a:pt x="1063" y="113"/>
                      <a:pt x="853" y="1"/>
                      <a:pt x="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32"/>
              <p:cNvSpPr/>
              <p:nvPr/>
            </p:nvSpPr>
            <p:spPr>
              <a:xfrm>
                <a:off x="9608725" y="2442050"/>
                <a:ext cx="68925" cy="138125"/>
              </a:xfrm>
              <a:custGeom>
                <a:rect b="b" l="l" r="r" t="t"/>
                <a:pathLst>
                  <a:path extrusionOk="0" h="5525" w="2757">
                    <a:moveTo>
                      <a:pt x="749" y="0"/>
                    </a:moveTo>
                    <a:cubicBezTo>
                      <a:pt x="379" y="0"/>
                      <a:pt x="1" y="391"/>
                      <a:pt x="236" y="836"/>
                    </a:cubicBezTo>
                    <a:cubicBezTo>
                      <a:pt x="464" y="1253"/>
                      <a:pt x="578" y="1746"/>
                      <a:pt x="502" y="2201"/>
                    </a:cubicBezTo>
                    <a:cubicBezTo>
                      <a:pt x="502" y="2694"/>
                      <a:pt x="388" y="3187"/>
                      <a:pt x="350" y="3679"/>
                    </a:cubicBezTo>
                    <a:cubicBezTo>
                      <a:pt x="236" y="4589"/>
                      <a:pt x="1108" y="4969"/>
                      <a:pt x="1715" y="5423"/>
                    </a:cubicBezTo>
                    <a:cubicBezTo>
                      <a:pt x="1818" y="5494"/>
                      <a:pt x="1918" y="5524"/>
                      <a:pt x="2011" y="5524"/>
                    </a:cubicBezTo>
                    <a:cubicBezTo>
                      <a:pt x="2470" y="5524"/>
                      <a:pt x="2756" y="4791"/>
                      <a:pt x="2284" y="4476"/>
                    </a:cubicBezTo>
                    <a:cubicBezTo>
                      <a:pt x="2018" y="4324"/>
                      <a:pt x="1753" y="4134"/>
                      <a:pt x="1525" y="3945"/>
                    </a:cubicBezTo>
                    <a:cubicBezTo>
                      <a:pt x="1336" y="3793"/>
                      <a:pt x="1525" y="3111"/>
                      <a:pt x="1525" y="2883"/>
                    </a:cubicBezTo>
                    <a:cubicBezTo>
                      <a:pt x="1601" y="2428"/>
                      <a:pt x="1639" y="1973"/>
                      <a:pt x="1601" y="1480"/>
                    </a:cubicBezTo>
                    <a:cubicBezTo>
                      <a:pt x="1563" y="1063"/>
                      <a:pt x="1412" y="646"/>
                      <a:pt x="1184" y="267"/>
                    </a:cubicBezTo>
                    <a:cubicBezTo>
                      <a:pt x="1078" y="79"/>
                      <a:pt x="914" y="0"/>
                      <a:pt x="74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32"/>
              <p:cNvSpPr/>
              <p:nvPr/>
            </p:nvSpPr>
            <p:spPr>
              <a:xfrm>
                <a:off x="9622225" y="2379900"/>
                <a:ext cx="101425" cy="60325"/>
              </a:xfrm>
              <a:custGeom>
                <a:rect b="b" l="l" r="r" t="t"/>
                <a:pathLst>
                  <a:path extrusionOk="0" h="2413" w="4057">
                    <a:moveTo>
                      <a:pt x="787" y="0"/>
                    </a:moveTo>
                    <a:cubicBezTo>
                      <a:pt x="359" y="0"/>
                      <a:pt x="0" y="564"/>
                      <a:pt x="379" y="971"/>
                    </a:cubicBezTo>
                    <a:cubicBezTo>
                      <a:pt x="720" y="1350"/>
                      <a:pt x="1175" y="1654"/>
                      <a:pt x="1630" y="1843"/>
                    </a:cubicBezTo>
                    <a:cubicBezTo>
                      <a:pt x="2161" y="2109"/>
                      <a:pt x="2729" y="2298"/>
                      <a:pt x="3336" y="2412"/>
                    </a:cubicBezTo>
                    <a:cubicBezTo>
                      <a:pt x="3348" y="2413"/>
                      <a:pt x="3360" y="2413"/>
                      <a:pt x="3372" y="2413"/>
                    </a:cubicBezTo>
                    <a:cubicBezTo>
                      <a:pt x="4056" y="2413"/>
                      <a:pt x="4045" y="1350"/>
                      <a:pt x="3374" y="1312"/>
                    </a:cubicBezTo>
                    <a:cubicBezTo>
                      <a:pt x="2919" y="1199"/>
                      <a:pt x="2502" y="1047"/>
                      <a:pt x="2123" y="820"/>
                    </a:cubicBezTo>
                    <a:cubicBezTo>
                      <a:pt x="1744" y="668"/>
                      <a:pt x="1440" y="478"/>
                      <a:pt x="1175" y="175"/>
                    </a:cubicBezTo>
                    <a:cubicBezTo>
                      <a:pt x="1052" y="52"/>
                      <a:pt x="916" y="0"/>
                      <a:pt x="78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32"/>
              <p:cNvSpPr/>
              <p:nvPr/>
            </p:nvSpPr>
            <p:spPr>
              <a:xfrm>
                <a:off x="9752825" y="2336425"/>
                <a:ext cx="45700" cy="129125"/>
              </a:xfrm>
              <a:custGeom>
                <a:rect b="b" l="l" r="r" t="t"/>
                <a:pathLst>
                  <a:path extrusionOk="0" h="5165" w="1828">
                    <a:moveTo>
                      <a:pt x="746" y="0"/>
                    </a:moveTo>
                    <a:cubicBezTo>
                      <a:pt x="377" y="0"/>
                      <a:pt x="0" y="408"/>
                      <a:pt x="235" y="852"/>
                    </a:cubicBezTo>
                    <a:cubicBezTo>
                      <a:pt x="463" y="1383"/>
                      <a:pt x="614" y="1990"/>
                      <a:pt x="614" y="2597"/>
                    </a:cubicBezTo>
                    <a:cubicBezTo>
                      <a:pt x="614" y="3051"/>
                      <a:pt x="804" y="3810"/>
                      <a:pt x="501" y="4189"/>
                    </a:cubicBezTo>
                    <a:cubicBezTo>
                      <a:pt x="125" y="4622"/>
                      <a:pt x="498" y="5165"/>
                      <a:pt x="897" y="5165"/>
                    </a:cubicBezTo>
                    <a:cubicBezTo>
                      <a:pt x="1023" y="5165"/>
                      <a:pt x="1150" y="5112"/>
                      <a:pt x="1259" y="4985"/>
                    </a:cubicBezTo>
                    <a:cubicBezTo>
                      <a:pt x="1828" y="4303"/>
                      <a:pt x="1752" y="3544"/>
                      <a:pt x="1714" y="2748"/>
                    </a:cubicBezTo>
                    <a:cubicBezTo>
                      <a:pt x="1714" y="1876"/>
                      <a:pt x="1524" y="1042"/>
                      <a:pt x="1183" y="284"/>
                    </a:cubicBezTo>
                    <a:cubicBezTo>
                      <a:pt x="1077" y="83"/>
                      <a:pt x="912"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32"/>
              <p:cNvSpPr/>
              <p:nvPr/>
            </p:nvSpPr>
            <p:spPr>
              <a:xfrm>
                <a:off x="9810825" y="2385500"/>
                <a:ext cx="107850" cy="155200"/>
              </a:xfrm>
              <a:custGeom>
                <a:rect b="b" l="l" r="r" t="t"/>
                <a:pathLst>
                  <a:path extrusionOk="0" h="6208" w="4314">
                    <a:moveTo>
                      <a:pt x="3474" y="1"/>
                    </a:moveTo>
                    <a:cubicBezTo>
                      <a:pt x="3351" y="1"/>
                      <a:pt x="3224" y="42"/>
                      <a:pt x="3109" y="141"/>
                    </a:cubicBezTo>
                    <a:cubicBezTo>
                      <a:pt x="2806" y="406"/>
                      <a:pt x="2617" y="709"/>
                      <a:pt x="2541" y="1088"/>
                    </a:cubicBezTo>
                    <a:cubicBezTo>
                      <a:pt x="2389" y="1468"/>
                      <a:pt x="2237" y="1885"/>
                      <a:pt x="2162" y="2302"/>
                    </a:cubicBezTo>
                    <a:cubicBezTo>
                      <a:pt x="2162" y="2340"/>
                      <a:pt x="2162" y="2453"/>
                      <a:pt x="2162" y="2529"/>
                    </a:cubicBezTo>
                    <a:cubicBezTo>
                      <a:pt x="2086" y="2529"/>
                      <a:pt x="1972" y="2567"/>
                      <a:pt x="1858" y="2567"/>
                    </a:cubicBezTo>
                    <a:cubicBezTo>
                      <a:pt x="1517" y="2605"/>
                      <a:pt x="1214" y="2719"/>
                      <a:pt x="910" y="2908"/>
                    </a:cubicBezTo>
                    <a:cubicBezTo>
                      <a:pt x="304" y="3401"/>
                      <a:pt x="1" y="4160"/>
                      <a:pt x="152" y="4956"/>
                    </a:cubicBezTo>
                    <a:cubicBezTo>
                      <a:pt x="304" y="5714"/>
                      <a:pt x="1290" y="6169"/>
                      <a:pt x="2048" y="6207"/>
                    </a:cubicBezTo>
                    <a:cubicBezTo>
                      <a:pt x="2060" y="6207"/>
                      <a:pt x="2072" y="6208"/>
                      <a:pt x="2084" y="6208"/>
                    </a:cubicBezTo>
                    <a:cubicBezTo>
                      <a:pt x="2767" y="6208"/>
                      <a:pt x="2719" y="5145"/>
                      <a:pt x="2048" y="5107"/>
                    </a:cubicBezTo>
                    <a:cubicBezTo>
                      <a:pt x="1707" y="5069"/>
                      <a:pt x="1441" y="4918"/>
                      <a:pt x="1214" y="4728"/>
                    </a:cubicBezTo>
                    <a:cubicBezTo>
                      <a:pt x="1138" y="4652"/>
                      <a:pt x="1328" y="4122"/>
                      <a:pt x="1365" y="4046"/>
                    </a:cubicBezTo>
                    <a:cubicBezTo>
                      <a:pt x="1555" y="3629"/>
                      <a:pt x="2086" y="3667"/>
                      <a:pt x="2465" y="3553"/>
                    </a:cubicBezTo>
                    <a:cubicBezTo>
                      <a:pt x="2958" y="3439"/>
                      <a:pt x="3299" y="3022"/>
                      <a:pt x="3261" y="2529"/>
                    </a:cubicBezTo>
                    <a:cubicBezTo>
                      <a:pt x="3299" y="2226"/>
                      <a:pt x="3375" y="1923"/>
                      <a:pt x="3527" y="1657"/>
                    </a:cubicBezTo>
                    <a:cubicBezTo>
                      <a:pt x="3564" y="1392"/>
                      <a:pt x="3678" y="1126"/>
                      <a:pt x="3868" y="937"/>
                    </a:cubicBezTo>
                    <a:cubicBezTo>
                      <a:pt x="4314" y="550"/>
                      <a:pt x="3920" y="1"/>
                      <a:pt x="347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32"/>
              <p:cNvSpPr/>
              <p:nvPr/>
            </p:nvSpPr>
            <p:spPr>
              <a:xfrm>
                <a:off x="9928350" y="2419300"/>
                <a:ext cx="90075" cy="81950"/>
              </a:xfrm>
              <a:custGeom>
                <a:rect b="b" l="l" r="r" t="t"/>
                <a:pathLst>
                  <a:path extrusionOk="0" h="3278" w="3603">
                    <a:moveTo>
                      <a:pt x="2918" y="1"/>
                    </a:moveTo>
                    <a:cubicBezTo>
                      <a:pt x="2906" y="1"/>
                      <a:pt x="2894" y="1"/>
                      <a:pt x="2882" y="2"/>
                    </a:cubicBezTo>
                    <a:cubicBezTo>
                      <a:pt x="2048" y="2"/>
                      <a:pt x="1214" y="381"/>
                      <a:pt x="607" y="988"/>
                    </a:cubicBezTo>
                    <a:cubicBezTo>
                      <a:pt x="1" y="1594"/>
                      <a:pt x="39" y="2580"/>
                      <a:pt x="683" y="3149"/>
                    </a:cubicBezTo>
                    <a:cubicBezTo>
                      <a:pt x="790" y="3239"/>
                      <a:pt x="907" y="3278"/>
                      <a:pt x="1021" y="3278"/>
                    </a:cubicBezTo>
                    <a:cubicBezTo>
                      <a:pt x="1433" y="3278"/>
                      <a:pt x="1798" y="2769"/>
                      <a:pt x="1442" y="2353"/>
                    </a:cubicBezTo>
                    <a:cubicBezTo>
                      <a:pt x="1366" y="2277"/>
                      <a:pt x="1290" y="2201"/>
                      <a:pt x="1252" y="2087"/>
                    </a:cubicBezTo>
                    <a:cubicBezTo>
                      <a:pt x="1214" y="1935"/>
                      <a:pt x="1442" y="1670"/>
                      <a:pt x="1555" y="1594"/>
                    </a:cubicBezTo>
                    <a:cubicBezTo>
                      <a:pt x="1934" y="1291"/>
                      <a:pt x="2389" y="1139"/>
                      <a:pt x="2882" y="1101"/>
                    </a:cubicBezTo>
                    <a:cubicBezTo>
                      <a:pt x="3590" y="1064"/>
                      <a:pt x="3602" y="1"/>
                      <a:pt x="291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32"/>
              <p:cNvSpPr/>
              <p:nvPr/>
            </p:nvSpPr>
            <p:spPr>
              <a:xfrm>
                <a:off x="10038650" y="2481400"/>
                <a:ext cx="135675" cy="83850"/>
              </a:xfrm>
              <a:custGeom>
                <a:rect b="b" l="l" r="r" t="t"/>
                <a:pathLst>
                  <a:path extrusionOk="0" h="3354" w="5427">
                    <a:moveTo>
                      <a:pt x="3264" y="1929"/>
                    </a:moveTo>
                    <a:cubicBezTo>
                      <a:pt x="3277" y="1929"/>
                      <a:pt x="3298" y="1954"/>
                      <a:pt x="3323" y="2030"/>
                    </a:cubicBezTo>
                    <a:cubicBezTo>
                      <a:pt x="3247" y="2030"/>
                      <a:pt x="3239" y="1929"/>
                      <a:pt x="3264" y="1929"/>
                    </a:cubicBezTo>
                    <a:close/>
                    <a:moveTo>
                      <a:pt x="877" y="1"/>
                    </a:moveTo>
                    <a:cubicBezTo>
                      <a:pt x="352" y="1"/>
                      <a:pt x="0" y="775"/>
                      <a:pt x="593" y="1006"/>
                    </a:cubicBezTo>
                    <a:cubicBezTo>
                      <a:pt x="859" y="1120"/>
                      <a:pt x="1086" y="1196"/>
                      <a:pt x="1314" y="1271"/>
                    </a:cubicBezTo>
                    <a:cubicBezTo>
                      <a:pt x="1579" y="1385"/>
                      <a:pt x="1807" y="1613"/>
                      <a:pt x="1920" y="1878"/>
                    </a:cubicBezTo>
                    <a:cubicBezTo>
                      <a:pt x="2120" y="2163"/>
                      <a:pt x="2427" y="2427"/>
                      <a:pt x="2761" y="2427"/>
                    </a:cubicBezTo>
                    <a:cubicBezTo>
                      <a:pt x="2871" y="2427"/>
                      <a:pt x="2983" y="2399"/>
                      <a:pt x="3096" y="2333"/>
                    </a:cubicBezTo>
                    <a:cubicBezTo>
                      <a:pt x="3209" y="2295"/>
                      <a:pt x="3285" y="2219"/>
                      <a:pt x="3361" y="2105"/>
                    </a:cubicBezTo>
                    <a:cubicBezTo>
                      <a:pt x="3513" y="2598"/>
                      <a:pt x="3854" y="3015"/>
                      <a:pt x="4309" y="3281"/>
                    </a:cubicBezTo>
                    <a:cubicBezTo>
                      <a:pt x="4405" y="3331"/>
                      <a:pt x="4499" y="3354"/>
                      <a:pt x="4588" y="3354"/>
                    </a:cubicBezTo>
                    <a:cubicBezTo>
                      <a:pt x="5096" y="3354"/>
                      <a:pt x="5426" y="2623"/>
                      <a:pt x="4878" y="2333"/>
                    </a:cubicBezTo>
                    <a:cubicBezTo>
                      <a:pt x="4385" y="2105"/>
                      <a:pt x="4461" y="1726"/>
                      <a:pt x="4157" y="1309"/>
                    </a:cubicBezTo>
                    <a:cubicBezTo>
                      <a:pt x="4001" y="1023"/>
                      <a:pt x="3701" y="879"/>
                      <a:pt x="3394" y="879"/>
                    </a:cubicBezTo>
                    <a:cubicBezTo>
                      <a:pt x="3254" y="879"/>
                      <a:pt x="3112" y="909"/>
                      <a:pt x="2982" y="968"/>
                    </a:cubicBezTo>
                    <a:cubicBezTo>
                      <a:pt x="2868" y="1006"/>
                      <a:pt x="2792" y="1082"/>
                      <a:pt x="2755" y="1158"/>
                    </a:cubicBezTo>
                    <a:lnTo>
                      <a:pt x="2641" y="1006"/>
                    </a:lnTo>
                    <a:cubicBezTo>
                      <a:pt x="2300" y="437"/>
                      <a:pt x="1693" y="286"/>
                      <a:pt x="1124" y="58"/>
                    </a:cubicBezTo>
                    <a:cubicBezTo>
                      <a:pt x="1040" y="18"/>
                      <a:pt x="957" y="1"/>
                      <a:pt x="877"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32"/>
              <p:cNvSpPr/>
              <p:nvPr/>
            </p:nvSpPr>
            <p:spPr>
              <a:xfrm>
                <a:off x="9917175" y="2562950"/>
                <a:ext cx="170025" cy="60800"/>
              </a:xfrm>
              <a:custGeom>
                <a:rect b="b" l="l" r="r" t="t"/>
                <a:pathLst>
                  <a:path extrusionOk="0" h="2432" w="6801">
                    <a:moveTo>
                      <a:pt x="1072" y="0"/>
                    </a:moveTo>
                    <a:cubicBezTo>
                      <a:pt x="931" y="0"/>
                      <a:pt x="786" y="18"/>
                      <a:pt x="637" y="57"/>
                    </a:cubicBezTo>
                    <a:cubicBezTo>
                      <a:pt x="0" y="198"/>
                      <a:pt x="189" y="1133"/>
                      <a:pt x="803" y="1133"/>
                    </a:cubicBezTo>
                    <a:cubicBezTo>
                      <a:pt x="847" y="1133"/>
                      <a:pt x="893" y="1128"/>
                      <a:pt x="941" y="1118"/>
                    </a:cubicBezTo>
                    <a:cubicBezTo>
                      <a:pt x="988" y="1104"/>
                      <a:pt x="1036" y="1097"/>
                      <a:pt x="1084" y="1097"/>
                    </a:cubicBezTo>
                    <a:cubicBezTo>
                      <a:pt x="1414" y="1097"/>
                      <a:pt x="1737" y="1412"/>
                      <a:pt x="2002" y="1611"/>
                    </a:cubicBezTo>
                    <a:cubicBezTo>
                      <a:pt x="2306" y="1952"/>
                      <a:pt x="2723" y="2218"/>
                      <a:pt x="3140" y="2369"/>
                    </a:cubicBezTo>
                    <a:cubicBezTo>
                      <a:pt x="3307" y="2413"/>
                      <a:pt x="3478" y="2432"/>
                      <a:pt x="3653" y="2432"/>
                    </a:cubicBezTo>
                    <a:cubicBezTo>
                      <a:pt x="4550" y="2432"/>
                      <a:pt x="5519" y="1929"/>
                      <a:pt x="6249" y="1611"/>
                    </a:cubicBezTo>
                    <a:cubicBezTo>
                      <a:pt x="6800" y="1352"/>
                      <a:pt x="6491" y="592"/>
                      <a:pt x="5987" y="592"/>
                    </a:cubicBezTo>
                    <a:cubicBezTo>
                      <a:pt x="5902" y="592"/>
                      <a:pt x="5811" y="614"/>
                      <a:pt x="5718" y="663"/>
                    </a:cubicBezTo>
                    <a:cubicBezTo>
                      <a:pt x="5225" y="891"/>
                      <a:pt x="4694" y="1080"/>
                      <a:pt x="4163" y="1194"/>
                    </a:cubicBezTo>
                    <a:cubicBezTo>
                      <a:pt x="3936" y="1270"/>
                      <a:pt x="3671" y="1308"/>
                      <a:pt x="3443" y="1308"/>
                    </a:cubicBezTo>
                    <a:cubicBezTo>
                      <a:pt x="3216" y="1308"/>
                      <a:pt x="3064" y="1042"/>
                      <a:pt x="2912" y="929"/>
                    </a:cubicBezTo>
                    <a:cubicBezTo>
                      <a:pt x="2377" y="425"/>
                      <a:pt x="1764" y="0"/>
                      <a:pt x="107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32"/>
              <p:cNvSpPr/>
              <p:nvPr/>
            </p:nvSpPr>
            <p:spPr>
              <a:xfrm>
                <a:off x="9804450" y="2582850"/>
                <a:ext cx="115375" cy="99150"/>
              </a:xfrm>
              <a:custGeom>
                <a:rect b="b" l="l" r="r" t="t"/>
                <a:pathLst>
                  <a:path extrusionOk="0" h="3966" w="4615">
                    <a:moveTo>
                      <a:pt x="1976" y="0"/>
                    </a:moveTo>
                    <a:cubicBezTo>
                      <a:pt x="1526" y="0"/>
                      <a:pt x="1033" y="133"/>
                      <a:pt x="673" y="209"/>
                    </a:cubicBezTo>
                    <a:cubicBezTo>
                      <a:pt x="0" y="350"/>
                      <a:pt x="253" y="1285"/>
                      <a:pt x="845" y="1285"/>
                    </a:cubicBezTo>
                    <a:cubicBezTo>
                      <a:pt x="887" y="1285"/>
                      <a:pt x="931" y="1280"/>
                      <a:pt x="976" y="1270"/>
                    </a:cubicBezTo>
                    <a:lnTo>
                      <a:pt x="1696" y="1156"/>
                    </a:lnTo>
                    <a:lnTo>
                      <a:pt x="1886" y="1156"/>
                    </a:lnTo>
                    <a:cubicBezTo>
                      <a:pt x="1810" y="1498"/>
                      <a:pt x="1810" y="1915"/>
                      <a:pt x="1924" y="2256"/>
                    </a:cubicBezTo>
                    <a:cubicBezTo>
                      <a:pt x="2189" y="3166"/>
                      <a:pt x="2985" y="3848"/>
                      <a:pt x="3933" y="3962"/>
                    </a:cubicBezTo>
                    <a:cubicBezTo>
                      <a:pt x="3956" y="3965"/>
                      <a:pt x="3978" y="3966"/>
                      <a:pt x="3999" y="3966"/>
                    </a:cubicBezTo>
                    <a:cubicBezTo>
                      <a:pt x="4615" y="3966"/>
                      <a:pt x="4593" y="2936"/>
                      <a:pt x="3933" y="2863"/>
                    </a:cubicBezTo>
                    <a:cubicBezTo>
                      <a:pt x="3478" y="2825"/>
                      <a:pt x="3213" y="2332"/>
                      <a:pt x="3023" y="1991"/>
                    </a:cubicBezTo>
                    <a:cubicBezTo>
                      <a:pt x="2758" y="1536"/>
                      <a:pt x="3213" y="1043"/>
                      <a:pt x="3023" y="588"/>
                    </a:cubicBezTo>
                    <a:cubicBezTo>
                      <a:pt x="2834" y="133"/>
                      <a:pt x="2426" y="0"/>
                      <a:pt x="19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32"/>
              <p:cNvSpPr/>
              <p:nvPr/>
            </p:nvSpPr>
            <p:spPr>
              <a:xfrm>
                <a:off x="9710950" y="2519000"/>
                <a:ext cx="67675" cy="64800"/>
              </a:xfrm>
              <a:custGeom>
                <a:rect b="b" l="l" r="r" t="t"/>
                <a:pathLst>
                  <a:path extrusionOk="0" h="2592" w="2707">
                    <a:moveTo>
                      <a:pt x="702" y="1"/>
                    </a:moveTo>
                    <a:cubicBezTo>
                      <a:pt x="162" y="1"/>
                      <a:pt x="0" y="889"/>
                      <a:pt x="583" y="1094"/>
                    </a:cubicBezTo>
                    <a:cubicBezTo>
                      <a:pt x="697" y="1132"/>
                      <a:pt x="811" y="1170"/>
                      <a:pt x="887" y="1208"/>
                    </a:cubicBezTo>
                    <a:cubicBezTo>
                      <a:pt x="1038" y="1284"/>
                      <a:pt x="1152" y="1398"/>
                      <a:pt x="1266" y="1511"/>
                    </a:cubicBezTo>
                    <a:cubicBezTo>
                      <a:pt x="1342" y="1587"/>
                      <a:pt x="1417" y="1663"/>
                      <a:pt x="1455" y="1739"/>
                    </a:cubicBezTo>
                    <a:cubicBezTo>
                      <a:pt x="1493" y="1777"/>
                      <a:pt x="1531" y="1815"/>
                      <a:pt x="1531" y="1891"/>
                    </a:cubicBezTo>
                    <a:lnTo>
                      <a:pt x="1531" y="1928"/>
                    </a:lnTo>
                    <a:cubicBezTo>
                      <a:pt x="1486" y="2334"/>
                      <a:pt x="1829" y="2592"/>
                      <a:pt x="2146" y="2592"/>
                    </a:cubicBezTo>
                    <a:cubicBezTo>
                      <a:pt x="2364" y="2592"/>
                      <a:pt x="2569" y="2471"/>
                      <a:pt x="2631" y="2194"/>
                    </a:cubicBezTo>
                    <a:cubicBezTo>
                      <a:pt x="2706" y="1587"/>
                      <a:pt x="2403" y="981"/>
                      <a:pt x="1910" y="639"/>
                    </a:cubicBezTo>
                    <a:cubicBezTo>
                      <a:pt x="1607" y="336"/>
                      <a:pt x="1266" y="146"/>
                      <a:pt x="887" y="33"/>
                    </a:cubicBezTo>
                    <a:cubicBezTo>
                      <a:pt x="821" y="11"/>
                      <a:pt x="760" y="1"/>
                      <a:pt x="70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32"/>
              <p:cNvSpPr/>
              <p:nvPr/>
            </p:nvSpPr>
            <p:spPr>
              <a:xfrm>
                <a:off x="9571975" y="2610650"/>
                <a:ext cx="98600" cy="80000"/>
              </a:xfrm>
              <a:custGeom>
                <a:rect b="b" l="l" r="r" t="t"/>
                <a:pathLst>
                  <a:path extrusionOk="0" h="3200" w="3944">
                    <a:moveTo>
                      <a:pt x="1916" y="0"/>
                    </a:moveTo>
                    <a:cubicBezTo>
                      <a:pt x="1524" y="0"/>
                      <a:pt x="1153" y="90"/>
                      <a:pt x="872" y="424"/>
                    </a:cubicBezTo>
                    <a:cubicBezTo>
                      <a:pt x="0" y="1485"/>
                      <a:pt x="1403" y="2395"/>
                      <a:pt x="2048" y="3040"/>
                    </a:cubicBezTo>
                    <a:cubicBezTo>
                      <a:pt x="2169" y="3152"/>
                      <a:pt x="2304" y="3200"/>
                      <a:pt x="2434" y="3200"/>
                    </a:cubicBezTo>
                    <a:cubicBezTo>
                      <a:pt x="2873" y="3200"/>
                      <a:pt x="3253" y="2661"/>
                      <a:pt x="2844" y="2281"/>
                    </a:cubicBezTo>
                    <a:cubicBezTo>
                      <a:pt x="2578" y="2016"/>
                      <a:pt x="2275" y="1788"/>
                      <a:pt x="2010" y="1523"/>
                    </a:cubicBezTo>
                    <a:cubicBezTo>
                      <a:pt x="1896" y="1409"/>
                      <a:pt x="1782" y="1258"/>
                      <a:pt x="1706" y="1144"/>
                    </a:cubicBezTo>
                    <a:cubicBezTo>
                      <a:pt x="1837" y="1089"/>
                      <a:pt x="1983" y="1069"/>
                      <a:pt x="2136" y="1069"/>
                    </a:cubicBezTo>
                    <a:cubicBezTo>
                      <a:pt x="2516" y="1069"/>
                      <a:pt x="2937" y="1193"/>
                      <a:pt x="3261" y="1220"/>
                    </a:cubicBezTo>
                    <a:cubicBezTo>
                      <a:pt x="3943" y="1144"/>
                      <a:pt x="3943" y="158"/>
                      <a:pt x="3261" y="120"/>
                    </a:cubicBezTo>
                    <a:cubicBezTo>
                      <a:pt x="2854" y="120"/>
                      <a:pt x="2371" y="0"/>
                      <a:pt x="191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32"/>
              <p:cNvSpPr/>
              <p:nvPr/>
            </p:nvSpPr>
            <p:spPr>
              <a:xfrm>
                <a:off x="9707500" y="2622875"/>
                <a:ext cx="104300" cy="70400"/>
              </a:xfrm>
              <a:custGeom>
                <a:rect b="b" l="l" r="r" t="t"/>
                <a:pathLst>
                  <a:path extrusionOk="0" h="2816" w="4172">
                    <a:moveTo>
                      <a:pt x="532" y="1"/>
                    </a:moveTo>
                    <a:cubicBezTo>
                      <a:pt x="257" y="1"/>
                      <a:pt x="1" y="181"/>
                      <a:pt x="39" y="541"/>
                    </a:cubicBezTo>
                    <a:cubicBezTo>
                      <a:pt x="115" y="1262"/>
                      <a:pt x="683" y="1641"/>
                      <a:pt x="1252" y="2058"/>
                    </a:cubicBezTo>
                    <a:cubicBezTo>
                      <a:pt x="1897" y="2551"/>
                      <a:pt x="2693" y="2816"/>
                      <a:pt x="3489" y="2816"/>
                    </a:cubicBezTo>
                    <a:cubicBezTo>
                      <a:pt x="4171" y="2740"/>
                      <a:pt x="4171" y="1792"/>
                      <a:pt x="3489" y="1716"/>
                    </a:cubicBezTo>
                    <a:cubicBezTo>
                      <a:pt x="3072" y="1716"/>
                      <a:pt x="2655" y="1641"/>
                      <a:pt x="2276" y="1413"/>
                    </a:cubicBezTo>
                    <a:cubicBezTo>
                      <a:pt x="2048" y="1299"/>
                      <a:pt x="1859" y="1148"/>
                      <a:pt x="1631" y="996"/>
                    </a:cubicBezTo>
                    <a:cubicBezTo>
                      <a:pt x="1555" y="882"/>
                      <a:pt x="1176" y="693"/>
                      <a:pt x="1138" y="541"/>
                    </a:cubicBezTo>
                    <a:cubicBezTo>
                      <a:pt x="1100" y="181"/>
                      <a:pt x="807" y="1"/>
                      <a:pt x="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32"/>
              <p:cNvSpPr/>
              <p:nvPr/>
            </p:nvSpPr>
            <p:spPr>
              <a:xfrm>
                <a:off x="9525525" y="2569900"/>
                <a:ext cx="55050" cy="88875"/>
              </a:xfrm>
              <a:custGeom>
                <a:rect b="b" l="l" r="r" t="t"/>
                <a:pathLst>
                  <a:path extrusionOk="0" h="3555" w="2202">
                    <a:moveTo>
                      <a:pt x="1376" y="0"/>
                    </a:moveTo>
                    <a:cubicBezTo>
                      <a:pt x="747" y="0"/>
                      <a:pt x="296" y="650"/>
                      <a:pt x="152" y="1333"/>
                    </a:cubicBezTo>
                    <a:cubicBezTo>
                      <a:pt x="0" y="2129"/>
                      <a:pt x="342" y="2926"/>
                      <a:pt x="986" y="3418"/>
                    </a:cubicBezTo>
                    <a:cubicBezTo>
                      <a:pt x="1106" y="3514"/>
                      <a:pt x="1233" y="3554"/>
                      <a:pt x="1356" y="3554"/>
                    </a:cubicBezTo>
                    <a:cubicBezTo>
                      <a:pt x="1816" y="3554"/>
                      <a:pt x="2202" y="2982"/>
                      <a:pt x="1782" y="2622"/>
                    </a:cubicBezTo>
                    <a:cubicBezTo>
                      <a:pt x="1479" y="2433"/>
                      <a:pt x="1290" y="2129"/>
                      <a:pt x="1252" y="1788"/>
                    </a:cubicBezTo>
                    <a:cubicBezTo>
                      <a:pt x="1252" y="1605"/>
                      <a:pt x="1252" y="1104"/>
                      <a:pt x="1457" y="1104"/>
                    </a:cubicBezTo>
                    <a:cubicBezTo>
                      <a:pt x="1464" y="1104"/>
                      <a:pt x="1471" y="1104"/>
                      <a:pt x="1479" y="1106"/>
                    </a:cubicBezTo>
                    <a:cubicBezTo>
                      <a:pt x="1491" y="1106"/>
                      <a:pt x="1503" y="1107"/>
                      <a:pt x="1515" y="1107"/>
                    </a:cubicBezTo>
                    <a:cubicBezTo>
                      <a:pt x="2199" y="1107"/>
                      <a:pt x="2187" y="43"/>
                      <a:pt x="1479" y="6"/>
                    </a:cubicBezTo>
                    <a:cubicBezTo>
                      <a:pt x="1444" y="2"/>
                      <a:pt x="1410" y="0"/>
                      <a:pt x="137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32"/>
              <p:cNvSpPr/>
              <p:nvPr/>
            </p:nvSpPr>
            <p:spPr>
              <a:xfrm>
                <a:off x="9376975" y="2576975"/>
                <a:ext cx="133950" cy="92200"/>
              </a:xfrm>
              <a:custGeom>
                <a:rect b="b" l="l" r="r" t="t"/>
                <a:pathLst>
                  <a:path extrusionOk="0" h="3688" w="5358">
                    <a:moveTo>
                      <a:pt x="779" y="1"/>
                    </a:moveTo>
                    <a:cubicBezTo>
                      <a:pt x="382" y="1"/>
                      <a:pt x="0" y="412"/>
                      <a:pt x="293" y="785"/>
                    </a:cubicBezTo>
                    <a:cubicBezTo>
                      <a:pt x="559" y="1164"/>
                      <a:pt x="862" y="1467"/>
                      <a:pt x="1241" y="1733"/>
                    </a:cubicBezTo>
                    <a:cubicBezTo>
                      <a:pt x="1431" y="1846"/>
                      <a:pt x="1620" y="1998"/>
                      <a:pt x="1810" y="2112"/>
                    </a:cubicBezTo>
                    <a:cubicBezTo>
                      <a:pt x="2037" y="2226"/>
                      <a:pt x="2303" y="2263"/>
                      <a:pt x="2568" y="2263"/>
                    </a:cubicBezTo>
                    <a:cubicBezTo>
                      <a:pt x="2834" y="2263"/>
                      <a:pt x="3137" y="2718"/>
                      <a:pt x="3326" y="2908"/>
                    </a:cubicBezTo>
                    <a:cubicBezTo>
                      <a:pt x="3554" y="3211"/>
                      <a:pt x="3857" y="3477"/>
                      <a:pt x="4236" y="3628"/>
                    </a:cubicBezTo>
                    <a:cubicBezTo>
                      <a:pt x="4323" y="3669"/>
                      <a:pt x="4409" y="3687"/>
                      <a:pt x="4490" y="3687"/>
                    </a:cubicBezTo>
                    <a:cubicBezTo>
                      <a:pt x="5012" y="3687"/>
                      <a:pt x="5357" y="2943"/>
                      <a:pt x="4767" y="2680"/>
                    </a:cubicBezTo>
                    <a:cubicBezTo>
                      <a:pt x="4123" y="2415"/>
                      <a:pt x="3819" y="1733"/>
                      <a:pt x="3289" y="1353"/>
                    </a:cubicBezTo>
                    <a:cubicBezTo>
                      <a:pt x="2947" y="1088"/>
                      <a:pt x="2530" y="1278"/>
                      <a:pt x="2227" y="1088"/>
                    </a:cubicBezTo>
                    <a:cubicBezTo>
                      <a:pt x="1848" y="861"/>
                      <a:pt x="1507" y="595"/>
                      <a:pt x="1241" y="254"/>
                    </a:cubicBezTo>
                    <a:cubicBezTo>
                      <a:pt x="1117" y="74"/>
                      <a:pt x="947" y="1"/>
                      <a:pt x="77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32"/>
              <p:cNvSpPr/>
              <p:nvPr/>
            </p:nvSpPr>
            <p:spPr>
              <a:xfrm>
                <a:off x="9881925" y="1345150"/>
                <a:ext cx="63525" cy="65725"/>
              </a:xfrm>
              <a:custGeom>
                <a:rect b="b" l="l" r="r" t="t"/>
                <a:pathLst>
                  <a:path extrusionOk="0" h="2629" w="2541">
                    <a:moveTo>
                      <a:pt x="1649" y="1"/>
                    </a:moveTo>
                    <a:cubicBezTo>
                      <a:pt x="1351" y="1"/>
                      <a:pt x="1053" y="245"/>
                      <a:pt x="1100" y="618"/>
                    </a:cubicBezTo>
                    <a:cubicBezTo>
                      <a:pt x="1137" y="732"/>
                      <a:pt x="1251" y="1035"/>
                      <a:pt x="1137" y="1149"/>
                    </a:cubicBezTo>
                    <a:cubicBezTo>
                      <a:pt x="1024" y="1301"/>
                      <a:pt x="910" y="1490"/>
                      <a:pt x="720" y="1490"/>
                    </a:cubicBezTo>
                    <a:cubicBezTo>
                      <a:pt x="12" y="1565"/>
                      <a:pt x="0" y="2628"/>
                      <a:pt x="684" y="2628"/>
                    </a:cubicBezTo>
                    <a:cubicBezTo>
                      <a:pt x="696" y="2628"/>
                      <a:pt x="708" y="2628"/>
                      <a:pt x="720" y="2628"/>
                    </a:cubicBezTo>
                    <a:cubicBezTo>
                      <a:pt x="1820" y="2514"/>
                      <a:pt x="2540" y="1338"/>
                      <a:pt x="2123" y="315"/>
                    </a:cubicBezTo>
                    <a:cubicBezTo>
                      <a:pt x="2021" y="96"/>
                      <a:pt x="1835" y="1"/>
                      <a:pt x="164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32"/>
              <p:cNvSpPr/>
              <p:nvPr/>
            </p:nvSpPr>
            <p:spPr>
              <a:xfrm>
                <a:off x="9980500" y="1314975"/>
                <a:ext cx="110225" cy="117125"/>
              </a:xfrm>
              <a:custGeom>
                <a:rect b="b" l="l" r="r" t="t"/>
                <a:pathLst>
                  <a:path extrusionOk="0" h="4685" w="4409">
                    <a:moveTo>
                      <a:pt x="618" y="0"/>
                    </a:moveTo>
                    <a:cubicBezTo>
                      <a:pt x="330" y="0"/>
                      <a:pt x="38" y="190"/>
                      <a:pt x="38" y="574"/>
                    </a:cubicBezTo>
                    <a:cubicBezTo>
                      <a:pt x="38" y="1446"/>
                      <a:pt x="0" y="2508"/>
                      <a:pt x="645" y="3228"/>
                    </a:cubicBezTo>
                    <a:cubicBezTo>
                      <a:pt x="923" y="3610"/>
                      <a:pt x="1360" y="3801"/>
                      <a:pt x="1840" y="3801"/>
                    </a:cubicBezTo>
                    <a:cubicBezTo>
                      <a:pt x="1883" y="3801"/>
                      <a:pt x="1927" y="3800"/>
                      <a:pt x="1972" y="3797"/>
                    </a:cubicBezTo>
                    <a:cubicBezTo>
                      <a:pt x="2034" y="3797"/>
                      <a:pt x="2095" y="3796"/>
                      <a:pt x="2154" y="3796"/>
                    </a:cubicBezTo>
                    <a:cubicBezTo>
                      <a:pt x="2598" y="3796"/>
                      <a:pt x="2951" y="3826"/>
                      <a:pt x="3185" y="4327"/>
                    </a:cubicBezTo>
                    <a:cubicBezTo>
                      <a:pt x="3288" y="4578"/>
                      <a:pt x="3511" y="4685"/>
                      <a:pt x="3730" y="4685"/>
                    </a:cubicBezTo>
                    <a:cubicBezTo>
                      <a:pt x="4075" y="4685"/>
                      <a:pt x="4409" y="4418"/>
                      <a:pt x="4246" y="4024"/>
                    </a:cubicBezTo>
                    <a:cubicBezTo>
                      <a:pt x="4095" y="3607"/>
                      <a:pt x="3829" y="3228"/>
                      <a:pt x="3450" y="2962"/>
                    </a:cubicBezTo>
                    <a:cubicBezTo>
                      <a:pt x="3106" y="2761"/>
                      <a:pt x="2739" y="2669"/>
                      <a:pt x="2368" y="2669"/>
                    </a:cubicBezTo>
                    <a:cubicBezTo>
                      <a:pt x="2249" y="2669"/>
                      <a:pt x="2129" y="2679"/>
                      <a:pt x="2010" y="2697"/>
                    </a:cubicBezTo>
                    <a:cubicBezTo>
                      <a:pt x="1986" y="2699"/>
                      <a:pt x="1963" y="2700"/>
                      <a:pt x="1940" y="2700"/>
                    </a:cubicBezTo>
                    <a:cubicBezTo>
                      <a:pt x="995" y="2700"/>
                      <a:pt x="1175" y="1166"/>
                      <a:pt x="1175" y="536"/>
                    </a:cubicBezTo>
                    <a:cubicBezTo>
                      <a:pt x="1175" y="180"/>
                      <a:pt x="898" y="0"/>
                      <a:pt x="61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32"/>
              <p:cNvSpPr/>
              <p:nvPr/>
            </p:nvSpPr>
            <p:spPr>
              <a:xfrm>
                <a:off x="9958225" y="1466275"/>
                <a:ext cx="98250" cy="51675"/>
              </a:xfrm>
              <a:custGeom>
                <a:rect b="b" l="l" r="r" t="t"/>
                <a:pathLst>
                  <a:path extrusionOk="0" h="2067" w="3930">
                    <a:moveTo>
                      <a:pt x="521" y="0"/>
                    </a:moveTo>
                    <a:cubicBezTo>
                      <a:pt x="247" y="0"/>
                      <a:pt x="0" y="171"/>
                      <a:pt x="57" y="512"/>
                    </a:cubicBezTo>
                    <a:cubicBezTo>
                      <a:pt x="171" y="1233"/>
                      <a:pt x="702" y="1763"/>
                      <a:pt x="1384" y="1953"/>
                    </a:cubicBezTo>
                    <a:cubicBezTo>
                      <a:pt x="1586" y="2032"/>
                      <a:pt x="1771" y="2066"/>
                      <a:pt x="1946" y="2066"/>
                    </a:cubicBezTo>
                    <a:cubicBezTo>
                      <a:pt x="2525" y="2066"/>
                      <a:pt x="2983" y="1687"/>
                      <a:pt x="3507" y="1309"/>
                    </a:cubicBezTo>
                    <a:cubicBezTo>
                      <a:pt x="3930" y="946"/>
                      <a:pt x="3535" y="391"/>
                      <a:pt x="3069" y="391"/>
                    </a:cubicBezTo>
                    <a:cubicBezTo>
                      <a:pt x="2950" y="391"/>
                      <a:pt x="2827" y="427"/>
                      <a:pt x="2711" y="512"/>
                    </a:cubicBezTo>
                    <a:cubicBezTo>
                      <a:pt x="2506" y="683"/>
                      <a:pt x="2239" y="978"/>
                      <a:pt x="1965" y="978"/>
                    </a:cubicBezTo>
                    <a:cubicBezTo>
                      <a:pt x="1936" y="978"/>
                      <a:pt x="1906" y="975"/>
                      <a:pt x="1877" y="967"/>
                    </a:cubicBezTo>
                    <a:cubicBezTo>
                      <a:pt x="1687" y="929"/>
                      <a:pt x="1156" y="702"/>
                      <a:pt x="1156" y="512"/>
                    </a:cubicBezTo>
                    <a:cubicBezTo>
                      <a:pt x="1100" y="171"/>
                      <a:pt x="796" y="0"/>
                      <a:pt x="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32"/>
              <p:cNvSpPr/>
              <p:nvPr/>
            </p:nvSpPr>
            <p:spPr>
              <a:xfrm>
                <a:off x="9475375" y="1434525"/>
                <a:ext cx="163550" cy="81475"/>
              </a:xfrm>
              <a:custGeom>
                <a:rect b="b" l="l" r="r" t="t"/>
                <a:pathLst>
                  <a:path extrusionOk="0" h="3259" w="6542">
                    <a:moveTo>
                      <a:pt x="3220" y="0"/>
                    </a:moveTo>
                    <a:cubicBezTo>
                      <a:pt x="2689" y="38"/>
                      <a:pt x="2196" y="304"/>
                      <a:pt x="1893" y="759"/>
                    </a:cubicBezTo>
                    <a:cubicBezTo>
                      <a:pt x="1438" y="1289"/>
                      <a:pt x="945" y="1744"/>
                      <a:pt x="414" y="2199"/>
                    </a:cubicBezTo>
                    <a:cubicBezTo>
                      <a:pt x="1" y="2583"/>
                      <a:pt x="392" y="3151"/>
                      <a:pt x="818" y="3151"/>
                    </a:cubicBezTo>
                    <a:cubicBezTo>
                      <a:pt x="939" y="3151"/>
                      <a:pt x="1063" y="3105"/>
                      <a:pt x="1172" y="2996"/>
                    </a:cubicBezTo>
                    <a:cubicBezTo>
                      <a:pt x="1589" y="2579"/>
                      <a:pt x="2044" y="2199"/>
                      <a:pt x="2499" y="1782"/>
                    </a:cubicBezTo>
                    <a:cubicBezTo>
                      <a:pt x="2613" y="1669"/>
                      <a:pt x="2727" y="1479"/>
                      <a:pt x="2841" y="1327"/>
                    </a:cubicBezTo>
                    <a:cubicBezTo>
                      <a:pt x="2915" y="1253"/>
                      <a:pt x="2974" y="1162"/>
                      <a:pt x="3048" y="1162"/>
                    </a:cubicBezTo>
                    <a:cubicBezTo>
                      <a:pt x="3087" y="1162"/>
                      <a:pt x="3130" y="1186"/>
                      <a:pt x="3182" y="1252"/>
                    </a:cubicBezTo>
                    <a:cubicBezTo>
                      <a:pt x="3788" y="2010"/>
                      <a:pt x="4547" y="2692"/>
                      <a:pt x="5419" y="3185"/>
                    </a:cubicBezTo>
                    <a:cubicBezTo>
                      <a:pt x="5520" y="3236"/>
                      <a:pt x="5618" y="3258"/>
                      <a:pt x="5710" y="3258"/>
                    </a:cubicBezTo>
                    <a:cubicBezTo>
                      <a:pt x="6234" y="3258"/>
                      <a:pt x="6542" y="2528"/>
                      <a:pt x="6025" y="2237"/>
                    </a:cubicBezTo>
                    <a:cubicBezTo>
                      <a:pt x="5381" y="1934"/>
                      <a:pt x="4812" y="1479"/>
                      <a:pt x="4395" y="910"/>
                    </a:cubicBezTo>
                    <a:cubicBezTo>
                      <a:pt x="4130" y="569"/>
                      <a:pt x="3675" y="38"/>
                      <a:pt x="3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32"/>
              <p:cNvSpPr/>
              <p:nvPr/>
            </p:nvSpPr>
            <p:spPr>
              <a:xfrm>
                <a:off x="9711300" y="1483275"/>
                <a:ext cx="88850" cy="45125"/>
              </a:xfrm>
              <a:custGeom>
                <a:rect b="b" l="l" r="r" t="t"/>
                <a:pathLst>
                  <a:path extrusionOk="0" h="1805" w="3554">
                    <a:moveTo>
                      <a:pt x="2681" y="1"/>
                    </a:moveTo>
                    <a:cubicBezTo>
                      <a:pt x="2599" y="1"/>
                      <a:pt x="2514" y="19"/>
                      <a:pt x="2427" y="60"/>
                    </a:cubicBezTo>
                    <a:cubicBezTo>
                      <a:pt x="1896" y="401"/>
                      <a:pt x="1328" y="629"/>
                      <a:pt x="721" y="704"/>
                    </a:cubicBezTo>
                    <a:cubicBezTo>
                      <a:pt x="12" y="704"/>
                      <a:pt x="1" y="1805"/>
                      <a:pt x="686" y="1805"/>
                    </a:cubicBezTo>
                    <a:cubicBezTo>
                      <a:pt x="698" y="1805"/>
                      <a:pt x="709" y="1804"/>
                      <a:pt x="721" y="1804"/>
                    </a:cubicBezTo>
                    <a:cubicBezTo>
                      <a:pt x="1517" y="1728"/>
                      <a:pt x="2313" y="1463"/>
                      <a:pt x="2996" y="1046"/>
                    </a:cubicBezTo>
                    <a:cubicBezTo>
                      <a:pt x="3553" y="750"/>
                      <a:pt x="3203" y="1"/>
                      <a:pt x="2681"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32"/>
              <p:cNvSpPr/>
              <p:nvPr/>
            </p:nvSpPr>
            <p:spPr>
              <a:xfrm>
                <a:off x="9907025" y="2739975"/>
                <a:ext cx="138900" cy="104250"/>
              </a:xfrm>
              <a:custGeom>
                <a:rect b="b" l="l" r="r" t="t"/>
                <a:pathLst>
                  <a:path extrusionOk="0" h="4170" w="5556">
                    <a:moveTo>
                      <a:pt x="4748" y="1"/>
                    </a:moveTo>
                    <a:cubicBezTo>
                      <a:pt x="4394" y="1"/>
                      <a:pt x="4022" y="386"/>
                      <a:pt x="4228" y="824"/>
                    </a:cubicBezTo>
                    <a:cubicBezTo>
                      <a:pt x="4304" y="1051"/>
                      <a:pt x="4001" y="1393"/>
                      <a:pt x="3811" y="1430"/>
                    </a:cubicBezTo>
                    <a:cubicBezTo>
                      <a:pt x="3678" y="1449"/>
                      <a:pt x="3555" y="1459"/>
                      <a:pt x="3432" y="1459"/>
                    </a:cubicBezTo>
                    <a:cubicBezTo>
                      <a:pt x="3309" y="1459"/>
                      <a:pt x="3186" y="1449"/>
                      <a:pt x="3053" y="1430"/>
                    </a:cubicBezTo>
                    <a:cubicBezTo>
                      <a:pt x="2522" y="1430"/>
                      <a:pt x="2105" y="1810"/>
                      <a:pt x="1612" y="1923"/>
                    </a:cubicBezTo>
                    <a:cubicBezTo>
                      <a:pt x="778" y="2151"/>
                      <a:pt x="96" y="2682"/>
                      <a:pt x="20" y="3630"/>
                    </a:cubicBezTo>
                    <a:cubicBezTo>
                      <a:pt x="1" y="3990"/>
                      <a:pt x="266" y="4170"/>
                      <a:pt x="541" y="4170"/>
                    </a:cubicBezTo>
                    <a:cubicBezTo>
                      <a:pt x="816" y="4170"/>
                      <a:pt x="1100" y="3990"/>
                      <a:pt x="1119" y="3630"/>
                    </a:cubicBezTo>
                    <a:cubicBezTo>
                      <a:pt x="1157" y="3212"/>
                      <a:pt x="1688" y="3061"/>
                      <a:pt x="2029" y="2947"/>
                    </a:cubicBezTo>
                    <a:cubicBezTo>
                      <a:pt x="2295" y="2871"/>
                      <a:pt x="2522" y="2757"/>
                      <a:pt x="2712" y="2644"/>
                    </a:cubicBezTo>
                    <a:cubicBezTo>
                      <a:pt x="2939" y="2558"/>
                      <a:pt x="3188" y="2516"/>
                      <a:pt x="3426" y="2516"/>
                    </a:cubicBezTo>
                    <a:cubicBezTo>
                      <a:pt x="3505" y="2516"/>
                      <a:pt x="3584" y="2521"/>
                      <a:pt x="3659" y="2530"/>
                    </a:cubicBezTo>
                    <a:cubicBezTo>
                      <a:pt x="4797" y="2492"/>
                      <a:pt x="5555" y="1355"/>
                      <a:pt x="5176" y="293"/>
                    </a:cubicBezTo>
                    <a:cubicBezTo>
                      <a:pt x="5079" y="86"/>
                      <a:pt x="4915" y="1"/>
                      <a:pt x="4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32"/>
              <p:cNvSpPr/>
              <p:nvPr/>
            </p:nvSpPr>
            <p:spPr>
              <a:xfrm>
                <a:off x="9744475" y="2708800"/>
                <a:ext cx="71100" cy="135775"/>
              </a:xfrm>
              <a:custGeom>
                <a:rect b="b" l="l" r="r" t="t"/>
                <a:pathLst>
                  <a:path extrusionOk="0" h="5431" w="2844">
                    <a:moveTo>
                      <a:pt x="2059" y="0"/>
                    </a:moveTo>
                    <a:cubicBezTo>
                      <a:pt x="1937" y="0"/>
                      <a:pt x="1812" y="52"/>
                      <a:pt x="1707" y="175"/>
                    </a:cubicBezTo>
                    <a:cubicBezTo>
                      <a:pt x="493" y="1464"/>
                      <a:pt x="1" y="3853"/>
                      <a:pt x="1214" y="5256"/>
                    </a:cubicBezTo>
                    <a:cubicBezTo>
                      <a:pt x="1328" y="5379"/>
                      <a:pt x="1457" y="5431"/>
                      <a:pt x="1582" y="5431"/>
                    </a:cubicBezTo>
                    <a:cubicBezTo>
                      <a:pt x="1994" y="5431"/>
                      <a:pt x="2359" y="4867"/>
                      <a:pt x="2010" y="4459"/>
                    </a:cubicBezTo>
                    <a:cubicBezTo>
                      <a:pt x="1176" y="3550"/>
                      <a:pt x="1707" y="1768"/>
                      <a:pt x="2465" y="971"/>
                    </a:cubicBezTo>
                    <a:cubicBezTo>
                      <a:pt x="2843" y="564"/>
                      <a:pt x="2462" y="0"/>
                      <a:pt x="205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32"/>
              <p:cNvSpPr/>
              <p:nvPr/>
            </p:nvSpPr>
            <p:spPr>
              <a:xfrm>
                <a:off x="9691400" y="2797725"/>
                <a:ext cx="36050" cy="53625"/>
              </a:xfrm>
              <a:custGeom>
                <a:rect b="b" l="l" r="r" t="t"/>
                <a:pathLst>
                  <a:path extrusionOk="0" h="2145" w="1442">
                    <a:moveTo>
                      <a:pt x="843" y="0"/>
                    </a:moveTo>
                    <a:cubicBezTo>
                      <a:pt x="644" y="0"/>
                      <a:pt x="447" y="112"/>
                      <a:pt x="342" y="296"/>
                    </a:cubicBezTo>
                    <a:cubicBezTo>
                      <a:pt x="114" y="713"/>
                      <a:pt x="0" y="1168"/>
                      <a:pt x="0" y="1661"/>
                    </a:cubicBezTo>
                    <a:cubicBezTo>
                      <a:pt x="19" y="1983"/>
                      <a:pt x="275" y="2144"/>
                      <a:pt x="536" y="2144"/>
                    </a:cubicBezTo>
                    <a:cubicBezTo>
                      <a:pt x="797" y="2144"/>
                      <a:pt x="1062" y="1983"/>
                      <a:pt x="1100" y="1661"/>
                    </a:cubicBezTo>
                    <a:cubicBezTo>
                      <a:pt x="1100" y="1357"/>
                      <a:pt x="1176" y="1092"/>
                      <a:pt x="1289" y="827"/>
                    </a:cubicBezTo>
                    <a:cubicBezTo>
                      <a:pt x="1441" y="561"/>
                      <a:pt x="1365" y="220"/>
                      <a:pt x="1100" y="68"/>
                    </a:cubicBezTo>
                    <a:cubicBezTo>
                      <a:pt x="1019" y="22"/>
                      <a:pt x="931" y="0"/>
                      <a:pt x="84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32"/>
              <p:cNvSpPr/>
              <p:nvPr/>
            </p:nvSpPr>
            <p:spPr>
              <a:xfrm>
                <a:off x="9529325" y="2808750"/>
                <a:ext cx="92725" cy="88550"/>
              </a:xfrm>
              <a:custGeom>
                <a:rect b="b" l="l" r="r" t="t"/>
                <a:pathLst>
                  <a:path extrusionOk="0" h="3542" w="3709">
                    <a:moveTo>
                      <a:pt x="3024" y="1"/>
                    </a:moveTo>
                    <a:cubicBezTo>
                      <a:pt x="2815" y="1"/>
                      <a:pt x="2623" y="117"/>
                      <a:pt x="2578" y="386"/>
                    </a:cubicBezTo>
                    <a:cubicBezTo>
                      <a:pt x="2533" y="590"/>
                      <a:pt x="2392" y="631"/>
                      <a:pt x="2221" y="631"/>
                    </a:cubicBezTo>
                    <a:cubicBezTo>
                      <a:pt x="2107" y="631"/>
                      <a:pt x="1979" y="613"/>
                      <a:pt x="1858" y="613"/>
                    </a:cubicBezTo>
                    <a:cubicBezTo>
                      <a:pt x="1479" y="613"/>
                      <a:pt x="1100" y="727"/>
                      <a:pt x="796" y="992"/>
                    </a:cubicBezTo>
                    <a:cubicBezTo>
                      <a:pt x="266" y="1523"/>
                      <a:pt x="0" y="2243"/>
                      <a:pt x="76" y="3002"/>
                    </a:cubicBezTo>
                    <a:cubicBezTo>
                      <a:pt x="76" y="3362"/>
                      <a:pt x="351" y="3542"/>
                      <a:pt x="626" y="3542"/>
                    </a:cubicBezTo>
                    <a:cubicBezTo>
                      <a:pt x="901" y="3542"/>
                      <a:pt x="1175" y="3362"/>
                      <a:pt x="1175" y="3002"/>
                    </a:cubicBezTo>
                    <a:cubicBezTo>
                      <a:pt x="1175" y="2395"/>
                      <a:pt x="1251" y="1713"/>
                      <a:pt x="1972" y="1713"/>
                    </a:cubicBezTo>
                    <a:cubicBezTo>
                      <a:pt x="2021" y="1715"/>
                      <a:pt x="2071" y="1717"/>
                      <a:pt x="2120" y="1717"/>
                    </a:cubicBezTo>
                    <a:cubicBezTo>
                      <a:pt x="2798" y="1717"/>
                      <a:pt x="3499" y="1466"/>
                      <a:pt x="3640" y="689"/>
                    </a:cubicBezTo>
                    <a:cubicBezTo>
                      <a:pt x="3709" y="275"/>
                      <a:pt x="3346" y="1"/>
                      <a:pt x="30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32"/>
              <p:cNvSpPr/>
              <p:nvPr/>
            </p:nvSpPr>
            <p:spPr>
              <a:xfrm>
                <a:off x="9469600" y="2693025"/>
                <a:ext cx="60850" cy="123025"/>
              </a:xfrm>
              <a:custGeom>
                <a:rect b="b" l="l" r="r" t="t"/>
                <a:pathLst>
                  <a:path extrusionOk="0" h="4921" w="2434">
                    <a:moveTo>
                      <a:pt x="1593" y="1"/>
                    </a:moveTo>
                    <a:cubicBezTo>
                      <a:pt x="1318" y="1"/>
                      <a:pt x="1024" y="181"/>
                      <a:pt x="986" y="541"/>
                    </a:cubicBezTo>
                    <a:cubicBezTo>
                      <a:pt x="910" y="1375"/>
                      <a:pt x="1" y="1906"/>
                      <a:pt x="114" y="2816"/>
                    </a:cubicBezTo>
                    <a:cubicBezTo>
                      <a:pt x="190" y="3233"/>
                      <a:pt x="380" y="3574"/>
                      <a:pt x="683" y="3877"/>
                    </a:cubicBezTo>
                    <a:cubicBezTo>
                      <a:pt x="721" y="3953"/>
                      <a:pt x="948" y="4105"/>
                      <a:pt x="948" y="4143"/>
                    </a:cubicBezTo>
                    <a:cubicBezTo>
                      <a:pt x="1024" y="4294"/>
                      <a:pt x="1138" y="4484"/>
                      <a:pt x="1252" y="4635"/>
                    </a:cubicBezTo>
                    <a:cubicBezTo>
                      <a:pt x="1359" y="4837"/>
                      <a:pt x="1525" y="4920"/>
                      <a:pt x="1692" y="4920"/>
                    </a:cubicBezTo>
                    <a:cubicBezTo>
                      <a:pt x="2060" y="4920"/>
                      <a:pt x="2434" y="4521"/>
                      <a:pt x="2200" y="4105"/>
                    </a:cubicBezTo>
                    <a:cubicBezTo>
                      <a:pt x="2086" y="3839"/>
                      <a:pt x="1896" y="3574"/>
                      <a:pt x="1707" y="3346"/>
                    </a:cubicBezTo>
                    <a:cubicBezTo>
                      <a:pt x="1479" y="3119"/>
                      <a:pt x="1100" y="2854"/>
                      <a:pt x="1252" y="2512"/>
                    </a:cubicBezTo>
                    <a:cubicBezTo>
                      <a:pt x="1403" y="2133"/>
                      <a:pt x="1593" y="1906"/>
                      <a:pt x="1745" y="1564"/>
                    </a:cubicBezTo>
                    <a:cubicBezTo>
                      <a:pt x="1934" y="1223"/>
                      <a:pt x="2048" y="882"/>
                      <a:pt x="2086" y="541"/>
                    </a:cubicBezTo>
                    <a:cubicBezTo>
                      <a:pt x="2124" y="181"/>
                      <a:pt x="1868" y="1"/>
                      <a:pt x="1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32"/>
              <p:cNvSpPr/>
              <p:nvPr/>
            </p:nvSpPr>
            <p:spPr>
              <a:xfrm>
                <a:off x="9937775" y="2645325"/>
                <a:ext cx="129075" cy="96225"/>
              </a:xfrm>
              <a:custGeom>
                <a:rect b="b" l="l" r="r" t="t"/>
                <a:pathLst>
                  <a:path extrusionOk="0" h="3849" w="5163">
                    <a:moveTo>
                      <a:pt x="4299" y="1"/>
                    </a:moveTo>
                    <a:cubicBezTo>
                      <a:pt x="4179" y="1"/>
                      <a:pt x="4057" y="41"/>
                      <a:pt x="3946" y="136"/>
                    </a:cubicBezTo>
                    <a:cubicBezTo>
                      <a:pt x="3756" y="288"/>
                      <a:pt x="3491" y="401"/>
                      <a:pt x="3226" y="439"/>
                    </a:cubicBezTo>
                    <a:cubicBezTo>
                      <a:pt x="2998" y="515"/>
                      <a:pt x="2733" y="591"/>
                      <a:pt x="2467" y="667"/>
                    </a:cubicBezTo>
                    <a:cubicBezTo>
                      <a:pt x="2354" y="695"/>
                      <a:pt x="2245" y="702"/>
                      <a:pt x="2139" y="702"/>
                    </a:cubicBezTo>
                    <a:cubicBezTo>
                      <a:pt x="2033" y="702"/>
                      <a:pt x="1929" y="695"/>
                      <a:pt x="1828" y="695"/>
                    </a:cubicBezTo>
                    <a:cubicBezTo>
                      <a:pt x="1624" y="695"/>
                      <a:pt x="1425" y="724"/>
                      <a:pt x="1216" y="894"/>
                    </a:cubicBezTo>
                    <a:cubicBezTo>
                      <a:pt x="913" y="1198"/>
                      <a:pt x="723" y="1653"/>
                      <a:pt x="685" y="2108"/>
                    </a:cubicBezTo>
                    <a:cubicBezTo>
                      <a:pt x="685" y="2221"/>
                      <a:pt x="648" y="2373"/>
                      <a:pt x="610" y="2525"/>
                    </a:cubicBezTo>
                    <a:cubicBezTo>
                      <a:pt x="610" y="2600"/>
                      <a:pt x="572" y="2676"/>
                      <a:pt x="534" y="2752"/>
                    </a:cubicBezTo>
                    <a:cubicBezTo>
                      <a:pt x="509" y="2801"/>
                      <a:pt x="452" y="2851"/>
                      <a:pt x="447" y="2858"/>
                    </a:cubicBezTo>
                    <a:lnTo>
                      <a:pt x="447" y="2858"/>
                    </a:lnTo>
                    <a:cubicBezTo>
                      <a:pt x="0" y="3166"/>
                      <a:pt x="304" y="3849"/>
                      <a:pt x="788" y="3849"/>
                    </a:cubicBezTo>
                    <a:cubicBezTo>
                      <a:pt x="876" y="3849"/>
                      <a:pt x="969" y="3826"/>
                      <a:pt x="1065" y="3776"/>
                    </a:cubicBezTo>
                    <a:cubicBezTo>
                      <a:pt x="1368" y="3548"/>
                      <a:pt x="1595" y="3207"/>
                      <a:pt x="1671" y="2828"/>
                    </a:cubicBezTo>
                    <a:cubicBezTo>
                      <a:pt x="1709" y="2638"/>
                      <a:pt x="1747" y="2449"/>
                      <a:pt x="1785" y="2259"/>
                    </a:cubicBezTo>
                    <a:cubicBezTo>
                      <a:pt x="1785" y="2207"/>
                      <a:pt x="1821" y="2102"/>
                      <a:pt x="1819" y="2102"/>
                    </a:cubicBezTo>
                    <a:lnTo>
                      <a:pt x="1819" y="2102"/>
                    </a:lnTo>
                    <a:cubicBezTo>
                      <a:pt x="1818" y="2102"/>
                      <a:pt x="1809" y="2124"/>
                      <a:pt x="1785" y="2183"/>
                    </a:cubicBezTo>
                    <a:cubicBezTo>
                      <a:pt x="1823" y="2070"/>
                      <a:pt x="1861" y="1956"/>
                      <a:pt x="1937" y="1842"/>
                    </a:cubicBezTo>
                    <a:lnTo>
                      <a:pt x="2354" y="1842"/>
                    </a:lnTo>
                    <a:cubicBezTo>
                      <a:pt x="2657" y="1804"/>
                      <a:pt x="2922" y="1728"/>
                      <a:pt x="3226" y="1615"/>
                    </a:cubicBezTo>
                    <a:cubicBezTo>
                      <a:pt x="3756" y="1501"/>
                      <a:pt x="4287" y="1273"/>
                      <a:pt x="4742" y="970"/>
                    </a:cubicBezTo>
                    <a:cubicBezTo>
                      <a:pt x="5162" y="580"/>
                      <a:pt x="4752" y="1"/>
                      <a:pt x="4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32"/>
              <p:cNvSpPr/>
              <p:nvPr/>
            </p:nvSpPr>
            <p:spPr>
              <a:xfrm>
                <a:off x="9991875" y="2859600"/>
                <a:ext cx="50850" cy="44500"/>
              </a:xfrm>
              <a:custGeom>
                <a:rect b="b" l="l" r="r" t="t"/>
                <a:pathLst>
                  <a:path extrusionOk="0" h="1780" w="2034">
                    <a:moveTo>
                      <a:pt x="592" y="1"/>
                    </a:moveTo>
                    <a:cubicBezTo>
                      <a:pt x="455" y="1"/>
                      <a:pt x="322" y="58"/>
                      <a:pt x="228" y="171"/>
                    </a:cubicBezTo>
                    <a:cubicBezTo>
                      <a:pt x="0" y="361"/>
                      <a:pt x="0" y="702"/>
                      <a:pt x="228" y="930"/>
                    </a:cubicBezTo>
                    <a:lnTo>
                      <a:pt x="910" y="1650"/>
                    </a:lnTo>
                    <a:cubicBezTo>
                      <a:pt x="1025" y="1740"/>
                      <a:pt x="1147" y="1779"/>
                      <a:pt x="1263" y="1779"/>
                    </a:cubicBezTo>
                    <a:cubicBezTo>
                      <a:pt x="1685" y="1779"/>
                      <a:pt x="2033" y="1270"/>
                      <a:pt x="1706" y="854"/>
                    </a:cubicBezTo>
                    <a:lnTo>
                      <a:pt x="986" y="171"/>
                    </a:lnTo>
                    <a:cubicBezTo>
                      <a:pt x="872" y="58"/>
                      <a:pt x="730" y="1"/>
                      <a:pt x="5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32"/>
              <p:cNvSpPr/>
              <p:nvPr/>
            </p:nvSpPr>
            <p:spPr>
              <a:xfrm>
                <a:off x="9815575" y="2767675"/>
                <a:ext cx="54175" cy="46400"/>
              </a:xfrm>
              <a:custGeom>
                <a:rect b="b" l="l" r="r" t="t"/>
                <a:pathLst>
                  <a:path extrusionOk="0" h="1856" w="2167">
                    <a:moveTo>
                      <a:pt x="626" y="0"/>
                    </a:moveTo>
                    <a:cubicBezTo>
                      <a:pt x="483" y="0"/>
                      <a:pt x="341" y="57"/>
                      <a:pt x="228" y="171"/>
                    </a:cubicBezTo>
                    <a:cubicBezTo>
                      <a:pt x="0" y="360"/>
                      <a:pt x="0" y="740"/>
                      <a:pt x="228" y="929"/>
                    </a:cubicBezTo>
                    <a:lnTo>
                      <a:pt x="910" y="1649"/>
                    </a:lnTo>
                    <a:cubicBezTo>
                      <a:pt x="1038" y="1796"/>
                      <a:pt x="1185" y="1856"/>
                      <a:pt x="1327" y="1856"/>
                    </a:cubicBezTo>
                    <a:cubicBezTo>
                      <a:pt x="1775" y="1856"/>
                      <a:pt x="2167" y="1256"/>
                      <a:pt x="1706" y="853"/>
                    </a:cubicBezTo>
                    <a:lnTo>
                      <a:pt x="1024" y="171"/>
                    </a:lnTo>
                    <a:cubicBezTo>
                      <a:pt x="910" y="57"/>
                      <a:pt x="768" y="0"/>
                      <a:pt x="62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32"/>
              <p:cNvSpPr/>
              <p:nvPr/>
            </p:nvSpPr>
            <p:spPr>
              <a:xfrm>
                <a:off x="9622200" y="2709800"/>
                <a:ext cx="88850" cy="45100"/>
              </a:xfrm>
              <a:custGeom>
                <a:rect b="b" l="l" r="r" t="t"/>
                <a:pathLst>
                  <a:path extrusionOk="0" h="1804" w="3554">
                    <a:moveTo>
                      <a:pt x="2681" y="0"/>
                    </a:moveTo>
                    <a:cubicBezTo>
                      <a:pt x="2600" y="0"/>
                      <a:pt x="2514" y="18"/>
                      <a:pt x="2427" y="59"/>
                    </a:cubicBezTo>
                    <a:cubicBezTo>
                      <a:pt x="1934" y="401"/>
                      <a:pt x="1328" y="628"/>
                      <a:pt x="721" y="704"/>
                    </a:cubicBezTo>
                    <a:cubicBezTo>
                      <a:pt x="1" y="704"/>
                      <a:pt x="1" y="1803"/>
                      <a:pt x="721" y="1803"/>
                    </a:cubicBezTo>
                    <a:cubicBezTo>
                      <a:pt x="1517" y="1690"/>
                      <a:pt x="2313" y="1424"/>
                      <a:pt x="2996" y="1007"/>
                    </a:cubicBezTo>
                    <a:cubicBezTo>
                      <a:pt x="3553" y="745"/>
                      <a:pt x="3203" y="0"/>
                      <a:pt x="268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32"/>
              <p:cNvSpPr/>
              <p:nvPr/>
            </p:nvSpPr>
            <p:spPr>
              <a:xfrm>
                <a:off x="9537775" y="1807700"/>
                <a:ext cx="47500" cy="107450"/>
              </a:xfrm>
              <a:custGeom>
                <a:rect b="b" l="l" r="r" t="t"/>
                <a:pathLst>
                  <a:path extrusionOk="0" h="4298" w="1900">
                    <a:moveTo>
                      <a:pt x="877" y="0"/>
                    </a:moveTo>
                    <a:cubicBezTo>
                      <a:pt x="434" y="0"/>
                      <a:pt x="1" y="532"/>
                      <a:pt x="420" y="921"/>
                    </a:cubicBezTo>
                    <a:cubicBezTo>
                      <a:pt x="610" y="1073"/>
                      <a:pt x="610" y="1680"/>
                      <a:pt x="648" y="1945"/>
                    </a:cubicBezTo>
                    <a:cubicBezTo>
                      <a:pt x="762" y="2438"/>
                      <a:pt x="724" y="2969"/>
                      <a:pt x="534" y="3462"/>
                    </a:cubicBezTo>
                    <a:cubicBezTo>
                      <a:pt x="325" y="3906"/>
                      <a:pt x="711" y="4297"/>
                      <a:pt x="1071" y="4297"/>
                    </a:cubicBezTo>
                    <a:cubicBezTo>
                      <a:pt x="1232" y="4297"/>
                      <a:pt x="1388" y="4218"/>
                      <a:pt x="1482" y="4030"/>
                    </a:cubicBezTo>
                    <a:cubicBezTo>
                      <a:pt x="1823" y="3348"/>
                      <a:pt x="1899" y="2552"/>
                      <a:pt x="1747" y="1831"/>
                    </a:cubicBezTo>
                    <a:cubicBezTo>
                      <a:pt x="1596" y="1263"/>
                      <a:pt x="1709" y="580"/>
                      <a:pt x="1217" y="125"/>
                    </a:cubicBezTo>
                    <a:cubicBezTo>
                      <a:pt x="1113" y="38"/>
                      <a:pt x="995" y="0"/>
                      <a:pt x="87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32"/>
              <p:cNvSpPr/>
              <p:nvPr/>
            </p:nvSpPr>
            <p:spPr>
              <a:xfrm>
                <a:off x="9469550" y="1963625"/>
                <a:ext cx="183600" cy="82350"/>
              </a:xfrm>
              <a:custGeom>
                <a:rect b="b" l="l" r="r" t="t"/>
                <a:pathLst>
                  <a:path extrusionOk="0" h="3294" w="7344">
                    <a:moveTo>
                      <a:pt x="2744" y="0"/>
                    </a:moveTo>
                    <a:cubicBezTo>
                      <a:pt x="2497" y="0"/>
                      <a:pt x="2251" y="38"/>
                      <a:pt x="2012" y="106"/>
                    </a:cubicBezTo>
                    <a:cubicBezTo>
                      <a:pt x="1443" y="182"/>
                      <a:pt x="912" y="409"/>
                      <a:pt x="420" y="713"/>
                    </a:cubicBezTo>
                    <a:cubicBezTo>
                      <a:pt x="0" y="1072"/>
                      <a:pt x="386" y="1645"/>
                      <a:pt x="846" y="1645"/>
                    </a:cubicBezTo>
                    <a:cubicBezTo>
                      <a:pt x="969" y="1645"/>
                      <a:pt x="1096" y="1604"/>
                      <a:pt x="1216" y="1509"/>
                    </a:cubicBezTo>
                    <a:cubicBezTo>
                      <a:pt x="1481" y="1357"/>
                      <a:pt x="1747" y="1281"/>
                      <a:pt x="2050" y="1243"/>
                    </a:cubicBezTo>
                    <a:cubicBezTo>
                      <a:pt x="2298" y="1182"/>
                      <a:pt x="2545" y="1120"/>
                      <a:pt x="2793" y="1120"/>
                    </a:cubicBezTo>
                    <a:cubicBezTo>
                      <a:pt x="2849" y="1120"/>
                      <a:pt x="2904" y="1123"/>
                      <a:pt x="2960" y="1130"/>
                    </a:cubicBezTo>
                    <a:cubicBezTo>
                      <a:pt x="3301" y="1130"/>
                      <a:pt x="3566" y="1509"/>
                      <a:pt x="3794" y="1698"/>
                    </a:cubicBezTo>
                    <a:cubicBezTo>
                      <a:pt x="4021" y="1926"/>
                      <a:pt x="4287" y="2191"/>
                      <a:pt x="4514" y="2457"/>
                    </a:cubicBezTo>
                    <a:cubicBezTo>
                      <a:pt x="4914" y="2892"/>
                      <a:pt x="5348" y="3293"/>
                      <a:pt x="5916" y="3293"/>
                    </a:cubicBezTo>
                    <a:cubicBezTo>
                      <a:pt x="5942" y="3293"/>
                      <a:pt x="5967" y="3292"/>
                      <a:pt x="5993" y="3291"/>
                    </a:cubicBezTo>
                    <a:cubicBezTo>
                      <a:pt x="6600" y="3215"/>
                      <a:pt x="7055" y="2760"/>
                      <a:pt x="7206" y="2153"/>
                    </a:cubicBezTo>
                    <a:cubicBezTo>
                      <a:pt x="7343" y="1765"/>
                      <a:pt x="7013" y="1501"/>
                      <a:pt x="6679" y="1501"/>
                    </a:cubicBezTo>
                    <a:cubicBezTo>
                      <a:pt x="6458" y="1501"/>
                      <a:pt x="6235" y="1616"/>
                      <a:pt x="6145" y="1888"/>
                    </a:cubicBezTo>
                    <a:cubicBezTo>
                      <a:pt x="6083" y="2011"/>
                      <a:pt x="6022" y="2184"/>
                      <a:pt x="5899" y="2184"/>
                    </a:cubicBezTo>
                    <a:cubicBezTo>
                      <a:pt x="5871" y="2184"/>
                      <a:pt x="5839" y="2175"/>
                      <a:pt x="5803" y="2153"/>
                    </a:cubicBezTo>
                    <a:cubicBezTo>
                      <a:pt x="5500" y="1964"/>
                      <a:pt x="5273" y="1698"/>
                      <a:pt x="5083" y="1433"/>
                    </a:cubicBezTo>
                    <a:cubicBezTo>
                      <a:pt x="4666" y="940"/>
                      <a:pt x="4173" y="523"/>
                      <a:pt x="3642" y="182"/>
                    </a:cubicBezTo>
                    <a:cubicBezTo>
                      <a:pt x="3350" y="57"/>
                      <a:pt x="3046" y="0"/>
                      <a:pt x="2744"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32"/>
              <p:cNvSpPr/>
              <p:nvPr/>
            </p:nvSpPr>
            <p:spPr>
              <a:xfrm>
                <a:off x="9479950" y="2061525"/>
                <a:ext cx="53175" cy="85025"/>
              </a:xfrm>
              <a:custGeom>
                <a:rect b="b" l="l" r="r" t="t"/>
                <a:pathLst>
                  <a:path extrusionOk="0" h="3401" w="2127">
                    <a:moveTo>
                      <a:pt x="1525" y="0"/>
                    </a:moveTo>
                    <a:cubicBezTo>
                      <a:pt x="1264" y="0"/>
                      <a:pt x="1008" y="171"/>
                      <a:pt x="989" y="512"/>
                    </a:cubicBezTo>
                    <a:cubicBezTo>
                      <a:pt x="1027" y="929"/>
                      <a:pt x="1027" y="1346"/>
                      <a:pt x="914" y="1763"/>
                    </a:cubicBezTo>
                    <a:cubicBezTo>
                      <a:pt x="762" y="1991"/>
                      <a:pt x="572" y="2218"/>
                      <a:pt x="345" y="2446"/>
                    </a:cubicBezTo>
                    <a:cubicBezTo>
                      <a:pt x="1" y="2847"/>
                      <a:pt x="372" y="3400"/>
                      <a:pt x="754" y="3400"/>
                    </a:cubicBezTo>
                    <a:cubicBezTo>
                      <a:pt x="877" y="3400"/>
                      <a:pt x="1001" y="3343"/>
                      <a:pt x="1103" y="3204"/>
                    </a:cubicBezTo>
                    <a:cubicBezTo>
                      <a:pt x="1444" y="2901"/>
                      <a:pt x="1710" y="2560"/>
                      <a:pt x="1937" y="2180"/>
                    </a:cubicBezTo>
                    <a:cubicBezTo>
                      <a:pt x="2089" y="1650"/>
                      <a:pt x="2127" y="1081"/>
                      <a:pt x="2089" y="512"/>
                    </a:cubicBezTo>
                    <a:cubicBezTo>
                      <a:pt x="2051" y="171"/>
                      <a:pt x="1786" y="0"/>
                      <a:pt x="15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32"/>
              <p:cNvSpPr/>
              <p:nvPr/>
            </p:nvSpPr>
            <p:spPr>
              <a:xfrm>
                <a:off x="9572850" y="2081900"/>
                <a:ext cx="153450" cy="69950"/>
              </a:xfrm>
              <a:custGeom>
                <a:rect b="b" l="l" r="r" t="t"/>
                <a:pathLst>
                  <a:path extrusionOk="0" h="2798" w="6138">
                    <a:moveTo>
                      <a:pt x="4856" y="1"/>
                    </a:moveTo>
                    <a:cubicBezTo>
                      <a:pt x="4174" y="1"/>
                      <a:pt x="4060" y="797"/>
                      <a:pt x="3681" y="1214"/>
                    </a:cubicBezTo>
                    <a:cubicBezTo>
                      <a:pt x="3460" y="1484"/>
                      <a:pt x="3049" y="1706"/>
                      <a:pt x="2663" y="1706"/>
                    </a:cubicBezTo>
                    <a:cubicBezTo>
                      <a:pt x="2452" y="1706"/>
                      <a:pt x="2249" y="1640"/>
                      <a:pt x="2088" y="1479"/>
                    </a:cubicBezTo>
                    <a:cubicBezTo>
                      <a:pt x="1937" y="1252"/>
                      <a:pt x="1785" y="1024"/>
                      <a:pt x="1671" y="797"/>
                    </a:cubicBezTo>
                    <a:cubicBezTo>
                      <a:pt x="1520" y="531"/>
                      <a:pt x="1292" y="304"/>
                      <a:pt x="989" y="152"/>
                    </a:cubicBezTo>
                    <a:cubicBezTo>
                      <a:pt x="910" y="116"/>
                      <a:pt x="834" y="99"/>
                      <a:pt x="760" y="99"/>
                    </a:cubicBezTo>
                    <a:cubicBezTo>
                      <a:pt x="304" y="99"/>
                      <a:pt x="1" y="741"/>
                      <a:pt x="458" y="1100"/>
                    </a:cubicBezTo>
                    <a:cubicBezTo>
                      <a:pt x="837" y="1328"/>
                      <a:pt x="1027" y="1896"/>
                      <a:pt x="1292" y="2237"/>
                    </a:cubicBezTo>
                    <a:cubicBezTo>
                      <a:pt x="1637" y="2582"/>
                      <a:pt x="2111" y="2797"/>
                      <a:pt x="2587" y="2797"/>
                    </a:cubicBezTo>
                    <a:cubicBezTo>
                      <a:pt x="2686" y="2797"/>
                      <a:pt x="2786" y="2788"/>
                      <a:pt x="2885" y="2768"/>
                    </a:cubicBezTo>
                    <a:cubicBezTo>
                      <a:pt x="3453" y="2730"/>
                      <a:pt x="3946" y="2503"/>
                      <a:pt x="4363" y="2086"/>
                    </a:cubicBezTo>
                    <a:cubicBezTo>
                      <a:pt x="4591" y="1896"/>
                      <a:pt x="4780" y="1669"/>
                      <a:pt x="4932" y="1403"/>
                    </a:cubicBezTo>
                    <a:lnTo>
                      <a:pt x="4932" y="1328"/>
                    </a:lnTo>
                    <a:cubicBezTo>
                      <a:pt x="5057" y="1536"/>
                      <a:pt x="5264" y="1628"/>
                      <a:pt x="5465" y="1628"/>
                    </a:cubicBezTo>
                    <a:cubicBezTo>
                      <a:pt x="5811" y="1628"/>
                      <a:pt x="6138" y="1356"/>
                      <a:pt x="5994" y="948"/>
                    </a:cubicBezTo>
                    <a:cubicBezTo>
                      <a:pt x="5842" y="456"/>
                      <a:pt x="5387" y="38"/>
                      <a:pt x="48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32"/>
              <p:cNvSpPr/>
              <p:nvPr/>
            </p:nvSpPr>
            <p:spPr>
              <a:xfrm>
                <a:off x="9509400" y="2173400"/>
                <a:ext cx="64500" cy="68175"/>
              </a:xfrm>
              <a:custGeom>
                <a:rect b="b" l="l" r="r" t="t"/>
                <a:pathLst>
                  <a:path extrusionOk="0" h="2727" w="2580">
                    <a:moveTo>
                      <a:pt x="907" y="0"/>
                    </a:moveTo>
                    <a:cubicBezTo>
                      <a:pt x="745" y="0"/>
                      <a:pt x="588" y="83"/>
                      <a:pt x="494" y="284"/>
                    </a:cubicBezTo>
                    <a:cubicBezTo>
                      <a:pt x="1" y="1345"/>
                      <a:pt x="683" y="2521"/>
                      <a:pt x="1821" y="2710"/>
                    </a:cubicBezTo>
                    <a:cubicBezTo>
                      <a:pt x="1861" y="2722"/>
                      <a:pt x="1902" y="2727"/>
                      <a:pt x="1943" y="2727"/>
                    </a:cubicBezTo>
                    <a:cubicBezTo>
                      <a:pt x="2173" y="2727"/>
                      <a:pt x="2407" y="2556"/>
                      <a:pt x="2503" y="2331"/>
                    </a:cubicBezTo>
                    <a:cubicBezTo>
                      <a:pt x="2579" y="2028"/>
                      <a:pt x="2390" y="1724"/>
                      <a:pt x="2086" y="1648"/>
                    </a:cubicBezTo>
                    <a:cubicBezTo>
                      <a:pt x="1783" y="1573"/>
                      <a:pt x="1214" y="1231"/>
                      <a:pt x="1442" y="852"/>
                    </a:cubicBezTo>
                    <a:cubicBezTo>
                      <a:pt x="1651" y="408"/>
                      <a:pt x="1266" y="0"/>
                      <a:pt x="9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32"/>
              <p:cNvSpPr/>
              <p:nvPr/>
            </p:nvSpPr>
            <p:spPr>
              <a:xfrm>
                <a:off x="9509300" y="2284025"/>
                <a:ext cx="170875" cy="81625"/>
              </a:xfrm>
              <a:custGeom>
                <a:rect b="b" l="l" r="r" t="t"/>
                <a:pathLst>
                  <a:path extrusionOk="0" h="3265" w="6835">
                    <a:moveTo>
                      <a:pt x="778" y="0"/>
                    </a:moveTo>
                    <a:cubicBezTo>
                      <a:pt x="378" y="0"/>
                      <a:pt x="0" y="535"/>
                      <a:pt x="346" y="939"/>
                    </a:cubicBezTo>
                    <a:cubicBezTo>
                      <a:pt x="659" y="1280"/>
                      <a:pt x="1100" y="1451"/>
                      <a:pt x="1540" y="1451"/>
                    </a:cubicBezTo>
                    <a:cubicBezTo>
                      <a:pt x="1687" y="1451"/>
                      <a:pt x="1834" y="1432"/>
                      <a:pt x="1976" y="1394"/>
                    </a:cubicBezTo>
                    <a:cubicBezTo>
                      <a:pt x="2156" y="1354"/>
                      <a:pt x="2326" y="1304"/>
                      <a:pt x="2484" y="1304"/>
                    </a:cubicBezTo>
                    <a:cubicBezTo>
                      <a:pt x="2627" y="1304"/>
                      <a:pt x="2761" y="1344"/>
                      <a:pt x="2886" y="1470"/>
                    </a:cubicBezTo>
                    <a:cubicBezTo>
                      <a:pt x="3076" y="1697"/>
                      <a:pt x="3228" y="1963"/>
                      <a:pt x="3303" y="2228"/>
                    </a:cubicBezTo>
                    <a:cubicBezTo>
                      <a:pt x="3673" y="2903"/>
                      <a:pt x="4355" y="3265"/>
                      <a:pt x="5049" y="3265"/>
                    </a:cubicBezTo>
                    <a:cubicBezTo>
                      <a:pt x="5563" y="3265"/>
                      <a:pt x="6084" y="3065"/>
                      <a:pt x="6488" y="2645"/>
                    </a:cubicBezTo>
                    <a:cubicBezTo>
                      <a:pt x="6834" y="2242"/>
                      <a:pt x="6457" y="1707"/>
                      <a:pt x="6056" y="1707"/>
                    </a:cubicBezTo>
                    <a:cubicBezTo>
                      <a:pt x="5930" y="1707"/>
                      <a:pt x="5801" y="1760"/>
                      <a:pt x="5692" y="1887"/>
                    </a:cubicBezTo>
                    <a:cubicBezTo>
                      <a:pt x="5493" y="2061"/>
                      <a:pt x="5228" y="2154"/>
                      <a:pt x="4973" y="2154"/>
                    </a:cubicBezTo>
                    <a:cubicBezTo>
                      <a:pt x="4840" y="2154"/>
                      <a:pt x="4710" y="2128"/>
                      <a:pt x="4593" y="2076"/>
                    </a:cubicBezTo>
                    <a:cubicBezTo>
                      <a:pt x="4175" y="1849"/>
                      <a:pt x="4100" y="1242"/>
                      <a:pt x="3872" y="901"/>
                    </a:cubicBezTo>
                    <a:cubicBezTo>
                      <a:pt x="3569" y="446"/>
                      <a:pt x="3076" y="181"/>
                      <a:pt x="2583" y="181"/>
                    </a:cubicBezTo>
                    <a:cubicBezTo>
                      <a:pt x="2280" y="181"/>
                      <a:pt x="1892" y="332"/>
                      <a:pt x="1566" y="332"/>
                    </a:cubicBezTo>
                    <a:cubicBezTo>
                      <a:pt x="1404" y="332"/>
                      <a:pt x="1256" y="295"/>
                      <a:pt x="1142" y="181"/>
                    </a:cubicBezTo>
                    <a:cubicBezTo>
                      <a:pt x="1033" y="54"/>
                      <a:pt x="905" y="0"/>
                      <a:pt x="77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32"/>
              <p:cNvSpPr/>
              <p:nvPr/>
            </p:nvSpPr>
            <p:spPr>
              <a:xfrm>
                <a:off x="9472875" y="2339725"/>
                <a:ext cx="51000" cy="35900"/>
              </a:xfrm>
              <a:custGeom>
                <a:rect b="b" l="l" r="r" t="t"/>
                <a:pathLst>
                  <a:path extrusionOk="0" h="1436" w="2040">
                    <a:moveTo>
                      <a:pt x="776" y="1"/>
                    </a:moveTo>
                    <a:cubicBezTo>
                      <a:pt x="302" y="1"/>
                      <a:pt x="0" y="703"/>
                      <a:pt x="514" y="1024"/>
                    </a:cubicBezTo>
                    <a:cubicBezTo>
                      <a:pt x="628" y="1062"/>
                      <a:pt x="704" y="1100"/>
                      <a:pt x="779" y="1175"/>
                    </a:cubicBezTo>
                    <a:lnTo>
                      <a:pt x="817" y="1175"/>
                    </a:lnTo>
                    <a:cubicBezTo>
                      <a:pt x="817" y="1213"/>
                      <a:pt x="817" y="1213"/>
                      <a:pt x="817" y="1213"/>
                    </a:cubicBezTo>
                    <a:cubicBezTo>
                      <a:pt x="881" y="1371"/>
                      <a:pt x="1011" y="1436"/>
                      <a:pt x="1158" y="1436"/>
                    </a:cubicBezTo>
                    <a:cubicBezTo>
                      <a:pt x="1542" y="1436"/>
                      <a:pt x="2039" y="1001"/>
                      <a:pt x="1765" y="645"/>
                    </a:cubicBezTo>
                    <a:cubicBezTo>
                      <a:pt x="1576" y="379"/>
                      <a:pt x="1348" y="190"/>
                      <a:pt x="1045" y="76"/>
                    </a:cubicBezTo>
                    <a:cubicBezTo>
                      <a:pt x="952" y="24"/>
                      <a:pt x="861" y="1"/>
                      <a:pt x="77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32"/>
              <p:cNvSpPr/>
              <p:nvPr/>
            </p:nvSpPr>
            <p:spPr>
              <a:xfrm>
                <a:off x="9627900" y="2184800"/>
                <a:ext cx="152975" cy="66825"/>
              </a:xfrm>
              <a:custGeom>
                <a:rect b="b" l="l" r="r" t="t"/>
                <a:pathLst>
                  <a:path extrusionOk="0" h="2673" w="6119">
                    <a:moveTo>
                      <a:pt x="5362" y="1"/>
                    </a:moveTo>
                    <a:cubicBezTo>
                      <a:pt x="5192" y="1"/>
                      <a:pt x="5017" y="72"/>
                      <a:pt x="4891" y="245"/>
                    </a:cubicBezTo>
                    <a:cubicBezTo>
                      <a:pt x="4707" y="465"/>
                      <a:pt x="4416" y="1043"/>
                      <a:pt x="4088" y="1043"/>
                    </a:cubicBezTo>
                    <a:cubicBezTo>
                      <a:pt x="4077" y="1043"/>
                      <a:pt x="4067" y="1042"/>
                      <a:pt x="4057" y="1041"/>
                    </a:cubicBezTo>
                    <a:cubicBezTo>
                      <a:pt x="4016" y="1057"/>
                      <a:pt x="3974" y="1065"/>
                      <a:pt x="3932" y="1065"/>
                    </a:cubicBezTo>
                    <a:cubicBezTo>
                      <a:pt x="3777" y="1065"/>
                      <a:pt x="3624" y="962"/>
                      <a:pt x="3564" y="813"/>
                    </a:cubicBezTo>
                    <a:cubicBezTo>
                      <a:pt x="3450" y="586"/>
                      <a:pt x="3299" y="396"/>
                      <a:pt x="3071" y="245"/>
                    </a:cubicBezTo>
                    <a:cubicBezTo>
                      <a:pt x="2926" y="184"/>
                      <a:pt x="2797" y="157"/>
                      <a:pt x="2679" y="157"/>
                    </a:cubicBezTo>
                    <a:cubicBezTo>
                      <a:pt x="1845" y="157"/>
                      <a:pt x="1618" y="1505"/>
                      <a:pt x="721" y="1572"/>
                    </a:cubicBezTo>
                    <a:cubicBezTo>
                      <a:pt x="12" y="1609"/>
                      <a:pt x="0" y="2672"/>
                      <a:pt x="685" y="2672"/>
                    </a:cubicBezTo>
                    <a:cubicBezTo>
                      <a:pt x="696" y="2672"/>
                      <a:pt x="708" y="2672"/>
                      <a:pt x="721" y="2671"/>
                    </a:cubicBezTo>
                    <a:cubicBezTo>
                      <a:pt x="986" y="2633"/>
                      <a:pt x="1289" y="2595"/>
                      <a:pt x="1555" y="2444"/>
                    </a:cubicBezTo>
                    <a:cubicBezTo>
                      <a:pt x="1858" y="2330"/>
                      <a:pt x="2010" y="1989"/>
                      <a:pt x="2275" y="1837"/>
                    </a:cubicBezTo>
                    <a:cubicBezTo>
                      <a:pt x="2427" y="1723"/>
                      <a:pt x="2578" y="1610"/>
                      <a:pt x="2654" y="1458"/>
                    </a:cubicBezTo>
                    <a:cubicBezTo>
                      <a:pt x="2768" y="1572"/>
                      <a:pt x="2844" y="1685"/>
                      <a:pt x="2920" y="1799"/>
                    </a:cubicBezTo>
                    <a:cubicBezTo>
                      <a:pt x="3134" y="2062"/>
                      <a:pt x="3529" y="2174"/>
                      <a:pt x="3906" y="2174"/>
                    </a:cubicBezTo>
                    <a:cubicBezTo>
                      <a:pt x="4128" y="2174"/>
                      <a:pt x="4343" y="2135"/>
                      <a:pt x="4512" y="2065"/>
                    </a:cubicBezTo>
                    <a:cubicBezTo>
                      <a:pt x="5119" y="1837"/>
                      <a:pt x="5460" y="1268"/>
                      <a:pt x="5801" y="775"/>
                    </a:cubicBezTo>
                    <a:cubicBezTo>
                      <a:pt x="6118" y="379"/>
                      <a:pt x="5754" y="1"/>
                      <a:pt x="53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32"/>
              <p:cNvSpPr/>
              <p:nvPr/>
            </p:nvSpPr>
            <p:spPr>
              <a:xfrm>
                <a:off x="9754025" y="2263825"/>
                <a:ext cx="166525" cy="79600"/>
              </a:xfrm>
              <a:custGeom>
                <a:rect b="b" l="l" r="r" t="t"/>
                <a:pathLst>
                  <a:path extrusionOk="0" h="3184" w="6661">
                    <a:moveTo>
                      <a:pt x="2492" y="1"/>
                    </a:moveTo>
                    <a:cubicBezTo>
                      <a:pt x="1882" y="1"/>
                      <a:pt x="1335" y="384"/>
                      <a:pt x="718" y="420"/>
                    </a:cubicBezTo>
                    <a:cubicBezTo>
                      <a:pt x="84" y="457"/>
                      <a:pt x="0" y="1521"/>
                      <a:pt x="682" y="1521"/>
                    </a:cubicBezTo>
                    <a:cubicBezTo>
                      <a:pt x="694" y="1521"/>
                      <a:pt x="706" y="1520"/>
                      <a:pt x="718" y="1520"/>
                    </a:cubicBezTo>
                    <a:cubicBezTo>
                      <a:pt x="1059" y="1482"/>
                      <a:pt x="1401" y="1406"/>
                      <a:pt x="1742" y="1254"/>
                    </a:cubicBezTo>
                    <a:cubicBezTo>
                      <a:pt x="1891" y="1169"/>
                      <a:pt x="2064" y="1120"/>
                      <a:pt x="2240" y="1120"/>
                    </a:cubicBezTo>
                    <a:cubicBezTo>
                      <a:pt x="2378" y="1120"/>
                      <a:pt x="2519" y="1150"/>
                      <a:pt x="2652" y="1216"/>
                    </a:cubicBezTo>
                    <a:cubicBezTo>
                      <a:pt x="3182" y="1520"/>
                      <a:pt x="3562" y="2202"/>
                      <a:pt x="4017" y="2619"/>
                    </a:cubicBezTo>
                    <a:cubicBezTo>
                      <a:pt x="4325" y="2901"/>
                      <a:pt x="4667" y="3184"/>
                      <a:pt x="5021" y="3184"/>
                    </a:cubicBezTo>
                    <a:cubicBezTo>
                      <a:pt x="5190" y="3184"/>
                      <a:pt x="5362" y="3119"/>
                      <a:pt x="5533" y="2960"/>
                    </a:cubicBezTo>
                    <a:cubicBezTo>
                      <a:pt x="5874" y="2657"/>
                      <a:pt x="5912" y="2088"/>
                      <a:pt x="6216" y="1823"/>
                    </a:cubicBezTo>
                    <a:cubicBezTo>
                      <a:pt x="6661" y="1467"/>
                      <a:pt x="6269" y="924"/>
                      <a:pt x="5823" y="924"/>
                    </a:cubicBezTo>
                    <a:cubicBezTo>
                      <a:pt x="5700" y="924"/>
                      <a:pt x="5572" y="966"/>
                      <a:pt x="5457" y="1065"/>
                    </a:cubicBezTo>
                    <a:cubicBezTo>
                      <a:pt x="5192" y="1330"/>
                      <a:pt x="5040" y="1633"/>
                      <a:pt x="4926" y="1975"/>
                    </a:cubicBezTo>
                    <a:lnTo>
                      <a:pt x="4699" y="1747"/>
                    </a:lnTo>
                    <a:cubicBezTo>
                      <a:pt x="4472" y="1520"/>
                      <a:pt x="4244" y="1216"/>
                      <a:pt x="4017" y="951"/>
                    </a:cubicBezTo>
                    <a:cubicBezTo>
                      <a:pt x="3600" y="534"/>
                      <a:pt x="3182" y="79"/>
                      <a:pt x="2576" y="3"/>
                    </a:cubicBezTo>
                    <a:cubicBezTo>
                      <a:pt x="2548" y="1"/>
                      <a:pt x="2520" y="1"/>
                      <a:pt x="249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32"/>
              <p:cNvSpPr/>
              <p:nvPr/>
            </p:nvSpPr>
            <p:spPr>
              <a:xfrm>
                <a:off x="9783350" y="2031000"/>
                <a:ext cx="72325" cy="104050"/>
              </a:xfrm>
              <a:custGeom>
                <a:rect b="b" l="l" r="r" t="t"/>
                <a:pathLst>
                  <a:path extrusionOk="0" h="4162" w="2893">
                    <a:moveTo>
                      <a:pt x="1063" y="0"/>
                    </a:moveTo>
                    <a:cubicBezTo>
                      <a:pt x="843" y="0"/>
                      <a:pt x="621" y="113"/>
                      <a:pt x="531" y="368"/>
                    </a:cubicBezTo>
                    <a:cubicBezTo>
                      <a:pt x="303" y="1051"/>
                      <a:pt x="0" y="1885"/>
                      <a:pt x="379" y="2567"/>
                    </a:cubicBezTo>
                    <a:cubicBezTo>
                      <a:pt x="531" y="2871"/>
                      <a:pt x="720" y="3174"/>
                      <a:pt x="948" y="3439"/>
                    </a:cubicBezTo>
                    <a:cubicBezTo>
                      <a:pt x="1213" y="3705"/>
                      <a:pt x="1554" y="3932"/>
                      <a:pt x="1896" y="4122"/>
                    </a:cubicBezTo>
                    <a:cubicBezTo>
                      <a:pt x="1965" y="4149"/>
                      <a:pt x="2033" y="4162"/>
                      <a:pt x="2098" y="4162"/>
                    </a:cubicBezTo>
                    <a:cubicBezTo>
                      <a:pt x="2569" y="4162"/>
                      <a:pt x="2893" y="3507"/>
                      <a:pt x="2427" y="3174"/>
                    </a:cubicBezTo>
                    <a:cubicBezTo>
                      <a:pt x="2237" y="3060"/>
                      <a:pt x="2009" y="2909"/>
                      <a:pt x="1820" y="2757"/>
                    </a:cubicBezTo>
                    <a:cubicBezTo>
                      <a:pt x="1668" y="2605"/>
                      <a:pt x="1517" y="2378"/>
                      <a:pt x="1441" y="2150"/>
                    </a:cubicBezTo>
                    <a:cubicBezTo>
                      <a:pt x="1175" y="1695"/>
                      <a:pt x="1441" y="1165"/>
                      <a:pt x="1592" y="672"/>
                    </a:cubicBezTo>
                    <a:cubicBezTo>
                      <a:pt x="1730" y="260"/>
                      <a:pt x="1398" y="0"/>
                      <a:pt x="106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32"/>
              <p:cNvSpPr/>
              <p:nvPr/>
            </p:nvSpPr>
            <p:spPr>
              <a:xfrm>
                <a:off x="9864850" y="2053450"/>
                <a:ext cx="83450" cy="45000"/>
              </a:xfrm>
              <a:custGeom>
                <a:rect b="b" l="l" r="r" t="t"/>
                <a:pathLst>
                  <a:path extrusionOk="0" h="1800" w="3338">
                    <a:moveTo>
                      <a:pt x="685" y="0"/>
                    </a:moveTo>
                    <a:cubicBezTo>
                      <a:pt x="1" y="0"/>
                      <a:pt x="12" y="1063"/>
                      <a:pt x="683" y="1101"/>
                    </a:cubicBezTo>
                    <a:cubicBezTo>
                      <a:pt x="1024" y="1101"/>
                      <a:pt x="1366" y="1214"/>
                      <a:pt x="1631" y="1404"/>
                    </a:cubicBezTo>
                    <a:cubicBezTo>
                      <a:pt x="1934" y="1556"/>
                      <a:pt x="2275" y="1669"/>
                      <a:pt x="2579" y="1783"/>
                    </a:cubicBezTo>
                    <a:cubicBezTo>
                      <a:pt x="2625" y="1795"/>
                      <a:pt x="2670" y="1800"/>
                      <a:pt x="2715" y="1800"/>
                    </a:cubicBezTo>
                    <a:cubicBezTo>
                      <a:pt x="2968" y="1800"/>
                      <a:pt x="3197" y="1629"/>
                      <a:pt x="3261" y="1404"/>
                    </a:cubicBezTo>
                    <a:cubicBezTo>
                      <a:pt x="3337" y="1101"/>
                      <a:pt x="3185" y="797"/>
                      <a:pt x="2882" y="721"/>
                    </a:cubicBezTo>
                    <a:cubicBezTo>
                      <a:pt x="2730" y="646"/>
                      <a:pt x="2579" y="608"/>
                      <a:pt x="2427" y="570"/>
                    </a:cubicBezTo>
                    <a:cubicBezTo>
                      <a:pt x="2238" y="494"/>
                      <a:pt x="2086" y="342"/>
                      <a:pt x="1896" y="267"/>
                    </a:cubicBezTo>
                    <a:cubicBezTo>
                      <a:pt x="1517" y="115"/>
                      <a:pt x="1138" y="1"/>
                      <a:pt x="721" y="1"/>
                    </a:cubicBezTo>
                    <a:cubicBezTo>
                      <a:pt x="709" y="0"/>
                      <a:pt x="697" y="0"/>
                      <a:pt x="68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32"/>
              <p:cNvSpPr/>
              <p:nvPr/>
            </p:nvSpPr>
            <p:spPr>
              <a:xfrm>
                <a:off x="9826850" y="2138325"/>
                <a:ext cx="154675" cy="102275"/>
              </a:xfrm>
              <a:custGeom>
                <a:rect b="b" l="l" r="r" t="t"/>
                <a:pathLst>
                  <a:path extrusionOk="0" h="4091" w="6187">
                    <a:moveTo>
                      <a:pt x="3954" y="1"/>
                    </a:moveTo>
                    <a:cubicBezTo>
                      <a:pt x="3771" y="1"/>
                      <a:pt x="3587" y="60"/>
                      <a:pt x="3454" y="170"/>
                    </a:cubicBezTo>
                    <a:cubicBezTo>
                      <a:pt x="3340" y="322"/>
                      <a:pt x="3227" y="473"/>
                      <a:pt x="3151" y="663"/>
                    </a:cubicBezTo>
                    <a:cubicBezTo>
                      <a:pt x="3075" y="739"/>
                      <a:pt x="2961" y="852"/>
                      <a:pt x="2886" y="928"/>
                    </a:cubicBezTo>
                    <a:cubicBezTo>
                      <a:pt x="2620" y="1232"/>
                      <a:pt x="2506" y="1421"/>
                      <a:pt x="2089" y="1421"/>
                    </a:cubicBezTo>
                    <a:cubicBezTo>
                      <a:pt x="1672" y="1383"/>
                      <a:pt x="1369" y="1080"/>
                      <a:pt x="990" y="1042"/>
                    </a:cubicBezTo>
                    <a:cubicBezTo>
                      <a:pt x="953" y="1036"/>
                      <a:pt x="918" y="1034"/>
                      <a:pt x="884" y="1034"/>
                    </a:cubicBezTo>
                    <a:cubicBezTo>
                      <a:pt x="241" y="1034"/>
                      <a:pt x="1" y="1996"/>
                      <a:pt x="649" y="2104"/>
                    </a:cubicBezTo>
                    <a:cubicBezTo>
                      <a:pt x="952" y="2142"/>
                      <a:pt x="1179" y="2369"/>
                      <a:pt x="1483" y="2407"/>
                    </a:cubicBezTo>
                    <a:cubicBezTo>
                      <a:pt x="1760" y="2462"/>
                      <a:pt x="2038" y="2498"/>
                      <a:pt x="2330" y="2498"/>
                    </a:cubicBezTo>
                    <a:cubicBezTo>
                      <a:pt x="2437" y="2498"/>
                      <a:pt x="2546" y="2493"/>
                      <a:pt x="2658" y="2483"/>
                    </a:cubicBezTo>
                    <a:cubicBezTo>
                      <a:pt x="2999" y="2369"/>
                      <a:pt x="3303" y="2142"/>
                      <a:pt x="3530" y="1838"/>
                    </a:cubicBezTo>
                    <a:cubicBezTo>
                      <a:pt x="3682" y="1649"/>
                      <a:pt x="3833" y="1497"/>
                      <a:pt x="3985" y="1307"/>
                    </a:cubicBezTo>
                    <a:cubicBezTo>
                      <a:pt x="4023" y="1421"/>
                      <a:pt x="4099" y="1497"/>
                      <a:pt x="4137" y="1611"/>
                    </a:cubicBezTo>
                    <a:cubicBezTo>
                      <a:pt x="4212" y="1800"/>
                      <a:pt x="4288" y="2028"/>
                      <a:pt x="4326" y="2255"/>
                    </a:cubicBezTo>
                    <a:cubicBezTo>
                      <a:pt x="4402" y="2976"/>
                      <a:pt x="4516" y="3658"/>
                      <a:pt x="5160" y="4037"/>
                    </a:cubicBezTo>
                    <a:cubicBezTo>
                      <a:pt x="5244" y="4074"/>
                      <a:pt x="5325" y="4090"/>
                      <a:pt x="5402" y="4090"/>
                    </a:cubicBezTo>
                    <a:cubicBezTo>
                      <a:pt x="5883" y="4090"/>
                      <a:pt x="6187" y="3449"/>
                      <a:pt x="5729" y="3089"/>
                    </a:cubicBezTo>
                    <a:cubicBezTo>
                      <a:pt x="5464" y="2938"/>
                      <a:pt x="5464" y="2521"/>
                      <a:pt x="5464" y="2255"/>
                    </a:cubicBezTo>
                    <a:cubicBezTo>
                      <a:pt x="5426" y="1952"/>
                      <a:pt x="5350" y="1687"/>
                      <a:pt x="5236" y="1421"/>
                    </a:cubicBezTo>
                    <a:cubicBezTo>
                      <a:pt x="5009" y="928"/>
                      <a:pt x="4857" y="360"/>
                      <a:pt x="4326" y="94"/>
                    </a:cubicBezTo>
                    <a:cubicBezTo>
                      <a:pt x="4215" y="31"/>
                      <a:pt x="4085" y="1"/>
                      <a:pt x="39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32"/>
              <p:cNvSpPr/>
              <p:nvPr/>
            </p:nvSpPr>
            <p:spPr>
              <a:xfrm>
                <a:off x="10015550" y="2060950"/>
                <a:ext cx="82400" cy="119200"/>
              </a:xfrm>
              <a:custGeom>
                <a:rect b="b" l="l" r="r" t="t"/>
                <a:pathLst>
                  <a:path extrusionOk="0" h="4768" w="3296">
                    <a:moveTo>
                      <a:pt x="2462" y="1"/>
                    </a:moveTo>
                    <a:cubicBezTo>
                      <a:pt x="2335" y="1"/>
                      <a:pt x="2204" y="46"/>
                      <a:pt x="2086" y="156"/>
                    </a:cubicBezTo>
                    <a:cubicBezTo>
                      <a:pt x="1783" y="421"/>
                      <a:pt x="1783" y="763"/>
                      <a:pt x="1555" y="1104"/>
                    </a:cubicBezTo>
                    <a:cubicBezTo>
                      <a:pt x="1252" y="1483"/>
                      <a:pt x="949" y="1824"/>
                      <a:pt x="608" y="2166"/>
                    </a:cubicBezTo>
                    <a:cubicBezTo>
                      <a:pt x="266" y="2469"/>
                      <a:pt x="39" y="2848"/>
                      <a:pt x="1" y="3303"/>
                    </a:cubicBezTo>
                    <a:cubicBezTo>
                      <a:pt x="39" y="3796"/>
                      <a:pt x="304" y="4251"/>
                      <a:pt x="683" y="4592"/>
                    </a:cubicBezTo>
                    <a:cubicBezTo>
                      <a:pt x="807" y="4716"/>
                      <a:pt x="944" y="4768"/>
                      <a:pt x="1074" y="4768"/>
                    </a:cubicBezTo>
                    <a:cubicBezTo>
                      <a:pt x="1500" y="4768"/>
                      <a:pt x="1857" y="4212"/>
                      <a:pt x="1480" y="3834"/>
                    </a:cubicBezTo>
                    <a:cubicBezTo>
                      <a:pt x="1214" y="3568"/>
                      <a:pt x="1025" y="3379"/>
                      <a:pt x="1290" y="3075"/>
                    </a:cubicBezTo>
                    <a:cubicBezTo>
                      <a:pt x="1480" y="2848"/>
                      <a:pt x="1707" y="2658"/>
                      <a:pt x="1897" y="2431"/>
                    </a:cubicBezTo>
                    <a:cubicBezTo>
                      <a:pt x="2124" y="2166"/>
                      <a:pt x="2314" y="1900"/>
                      <a:pt x="2503" y="1635"/>
                    </a:cubicBezTo>
                    <a:cubicBezTo>
                      <a:pt x="2693" y="1369"/>
                      <a:pt x="2655" y="1104"/>
                      <a:pt x="2882" y="914"/>
                    </a:cubicBezTo>
                    <a:cubicBezTo>
                      <a:pt x="3295" y="561"/>
                      <a:pt x="2906" y="1"/>
                      <a:pt x="246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32"/>
              <p:cNvSpPr/>
              <p:nvPr/>
            </p:nvSpPr>
            <p:spPr>
              <a:xfrm>
                <a:off x="9942775" y="2247825"/>
                <a:ext cx="122000" cy="105375"/>
              </a:xfrm>
              <a:custGeom>
                <a:rect b="b" l="l" r="r" t="t"/>
                <a:pathLst>
                  <a:path extrusionOk="0" h="4215" w="4880">
                    <a:moveTo>
                      <a:pt x="4183" y="0"/>
                    </a:moveTo>
                    <a:cubicBezTo>
                      <a:pt x="4029" y="0"/>
                      <a:pt x="3871" y="67"/>
                      <a:pt x="3746" y="226"/>
                    </a:cubicBezTo>
                    <a:cubicBezTo>
                      <a:pt x="3481" y="643"/>
                      <a:pt x="3177" y="1060"/>
                      <a:pt x="2836" y="1439"/>
                    </a:cubicBezTo>
                    <a:cubicBezTo>
                      <a:pt x="2722" y="1629"/>
                      <a:pt x="2609" y="1856"/>
                      <a:pt x="2533" y="2084"/>
                    </a:cubicBezTo>
                    <a:cubicBezTo>
                      <a:pt x="2533" y="2160"/>
                      <a:pt x="2495" y="2235"/>
                      <a:pt x="2495" y="2311"/>
                    </a:cubicBezTo>
                    <a:lnTo>
                      <a:pt x="2495" y="2425"/>
                    </a:lnTo>
                    <a:cubicBezTo>
                      <a:pt x="2495" y="2498"/>
                      <a:pt x="2495" y="2540"/>
                      <a:pt x="2485" y="2540"/>
                    </a:cubicBezTo>
                    <a:cubicBezTo>
                      <a:pt x="2479" y="2540"/>
                      <a:pt x="2470" y="2528"/>
                      <a:pt x="2457" y="2501"/>
                    </a:cubicBezTo>
                    <a:cubicBezTo>
                      <a:pt x="2322" y="2541"/>
                      <a:pt x="2183" y="2553"/>
                      <a:pt x="2042" y="2553"/>
                    </a:cubicBezTo>
                    <a:cubicBezTo>
                      <a:pt x="1848" y="2553"/>
                      <a:pt x="1651" y="2531"/>
                      <a:pt x="1460" y="2531"/>
                    </a:cubicBezTo>
                    <a:cubicBezTo>
                      <a:pt x="1400" y="2531"/>
                      <a:pt x="1340" y="2533"/>
                      <a:pt x="1282" y="2539"/>
                    </a:cubicBezTo>
                    <a:cubicBezTo>
                      <a:pt x="902" y="2615"/>
                      <a:pt x="561" y="3069"/>
                      <a:pt x="296" y="3411"/>
                    </a:cubicBezTo>
                    <a:cubicBezTo>
                      <a:pt x="1" y="3813"/>
                      <a:pt x="388" y="4215"/>
                      <a:pt x="788" y="4215"/>
                    </a:cubicBezTo>
                    <a:cubicBezTo>
                      <a:pt x="954" y="4215"/>
                      <a:pt x="1122" y="4146"/>
                      <a:pt x="1244" y="3979"/>
                    </a:cubicBezTo>
                    <a:cubicBezTo>
                      <a:pt x="1357" y="3828"/>
                      <a:pt x="1471" y="3600"/>
                      <a:pt x="1699" y="3600"/>
                    </a:cubicBezTo>
                    <a:lnTo>
                      <a:pt x="2229" y="3600"/>
                    </a:lnTo>
                    <a:cubicBezTo>
                      <a:pt x="2265" y="3604"/>
                      <a:pt x="2300" y="3605"/>
                      <a:pt x="2335" y="3605"/>
                    </a:cubicBezTo>
                    <a:cubicBezTo>
                      <a:pt x="2711" y="3605"/>
                      <a:pt x="3051" y="3423"/>
                      <a:pt x="3329" y="3145"/>
                    </a:cubicBezTo>
                    <a:cubicBezTo>
                      <a:pt x="3481" y="2766"/>
                      <a:pt x="3670" y="2387"/>
                      <a:pt x="3784" y="2008"/>
                    </a:cubicBezTo>
                    <a:cubicBezTo>
                      <a:pt x="4049" y="1553"/>
                      <a:pt x="4466" y="1212"/>
                      <a:pt x="4694" y="795"/>
                    </a:cubicBezTo>
                    <a:cubicBezTo>
                      <a:pt x="4880" y="369"/>
                      <a:pt x="4544" y="0"/>
                      <a:pt x="418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7" name="Google Shape;10527;p32"/>
            <p:cNvSpPr/>
            <p:nvPr/>
          </p:nvSpPr>
          <p:spPr>
            <a:xfrm flipH="1">
              <a:off x="8503925" y="3102625"/>
              <a:ext cx="143350" cy="77925"/>
            </a:xfrm>
            <a:custGeom>
              <a:rect b="b" l="l" r="r" t="t"/>
              <a:pathLst>
                <a:path extrusionOk="0" h="3117" w="5734">
                  <a:moveTo>
                    <a:pt x="4288" y="1"/>
                  </a:moveTo>
                  <a:cubicBezTo>
                    <a:pt x="4181" y="1"/>
                    <a:pt x="4073" y="10"/>
                    <a:pt x="3966" y="30"/>
                  </a:cubicBezTo>
                  <a:cubicBezTo>
                    <a:pt x="3624" y="68"/>
                    <a:pt x="3018" y="30"/>
                    <a:pt x="2752" y="295"/>
                  </a:cubicBezTo>
                  <a:cubicBezTo>
                    <a:pt x="2601" y="409"/>
                    <a:pt x="2449" y="560"/>
                    <a:pt x="2373" y="750"/>
                  </a:cubicBezTo>
                  <a:cubicBezTo>
                    <a:pt x="2222" y="977"/>
                    <a:pt x="2184" y="1243"/>
                    <a:pt x="2070" y="1470"/>
                  </a:cubicBezTo>
                  <a:cubicBezTo>
                    <a:pt x="1792" y="1818"/>
                    <a:pt x="1355" y="2006"/>
                    <a:pt x="934" y="2006"/>
                  </a:cubicBezTo>
                  <a:cubicBezTo>
                    <a:pt x="895" y="2006"/>
                    <a:pt x="857" y="2004"/>
                    <a:pt x="819" y="2001"/>
                  </a:cubicBezTo>
                  <a:cubicBezTo>
                    <a:pt x="765" y="1986"/>
                    <a:pt x="714" y="1979"/>
                    <a:pt x="667" y="1979"/>
                  </a:cubicBezTo>
                  <a:cubicBezTo>
                    <a:pt x="112" y="1979"/>
                    <a:pt x="1" y="2923"/>
                    <a:pt x="629" y="3063"/>
                  </a:cubicBezTo>
                  <a:cubicBezTo>
                    <a:pt x="758" y="3100"/>
                    <a:pt x="891" y="3116"/>
                    <a:pt x="1025" y="3116"/>
                  </a:cubicBezTo>
                  <a:cubicBezTo>
                    <a:pt x="1720" y="3116"/>
                    <a:pt x="2453" y="2661"/>
                    <a:pt x="2866" y="2153"/>
                  </a:cubicBezTo>
                  <a:cubicBezTo>
                    <a:pt x="3132" y="1887"/>
                    <a:pt x="3132" y="1205"/>
                    <a:pt x="3511" y="1205"/>
                  </a:cubicBezTo>
                  <a:cubicBezTo>
                    <a:pt x="3700" y="1148"/>
                    <a:pt x="3899" y="1120"/>
                    <a:pt x="4103" y="1120"/>
                  </a:cubicBezTo>
                  <a:cubicBezTo>
                    <a:pt x="4307" y="1120"/>
                    <a:pt x="4515" y="1148"/>
                    <a:pt x="4724" y="1205"/>
                  </a:cubicBezTo>
                  <a:cubicBezTo>
                    <a:pt x="4814" y="1253"/>
                    <a:pt x="4901" y="1274"/>
                    <a:pt x="4981" y="1274"/>
                  </a:cubicBezTo>
                  <a:cubicBezTo>
                    <a:pt x="5474" y="1274"/>
                    <a:pt x="5733" y="480"/>
                    <a:pt x="5179" y="219"/>
                  </a:cubicBezTo>
                  <a:cubicBezTo>
                    <a:pt x="4898" y="79"/>
                    <a:pt x="4596" y="1"/>
                    <a:pt x="4288"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32"/>
            <p:cNvSpPr/>
            <p:nvPr/>
          </p:nvSpPr>
          <p:spPr>
            <a:xfrm flipH="1">
              <a:off x="8796325" y="2938175"/>
              <a:ext cx="84350" cy="54900"/>
            </a:xfrm>
            <a:custGeom>
              <a:rect b="b" l="l" r="r" t="t"/>
              <a:pathLst>
                <a:path extrusionOk="0" h="2196" w="3374">
                  <a:moveTo>
                    <a:pt x="815" y="1"/>
                  </a:moveTo>
                  <a:cubicBezTo>
                    <a:pt x="402" y="1"/>
                    <a:pt x="0" y="557"/>
                    <a:pt x="378" y="935"/>
                  </a:cubicBezTo>
                  <a:cubicBezTo>
                    <a:pt x="719" y="1276"/>
                    <a:pt x="1023" y="1807"/>
                    <a:pt x="1440" y="1996"/>
                  </a:cubicBezTo>
                  <a:cubicBezTo>
                    <a:pt x="1785" y="2122"/>
                    <a:pt x="2131" y="2195"/>
                    <a:pt x="2476" y="2195"/>
                  </a:cubicBezTo>
                  <a:cubicBezTo>
                    <a:pt x="2548" y="2195"/>
                    <a:pt x="2619" y="2192"/>
                    <a:pt x="2691" y="2186"/>
                  </a:cubicBezTo>
                  <a:cubicBezTo>
                    <a:pt x="3373" y="2148"/>
                    <a:pt x="3373" y="1162"/>
                    <a:pt x="2691" y="1086"/>
                  </a:cubicBezTo>
                  <a:cubicBezTo>
                    <a:pt x="2607" y="1086"/>
                    <a:pt x="2478" y="1101"/>
                    <a:pt x="2343" y="1101"/>
                  </a:cubicBezTo>
                  <a:cubicBezTo>
                    <a:pt x="2176" y="1101"/>
                    <a:pt x="2000" y="1078"/>
                    <a:pt x="1895" y="972"/>
                  </a:cubicBezTo>
                  <a:cubicBezTo>
                    <a:pt x="1667" y="707"/>
                    <a:pt x="1440" y="442"/>
                    <a:pt x="1174" y="176"/>
                  </a:cubicBezTo>
                  <a:cubicBezTo>
                    <a:pt x="1068" y="52"/>
                    <a:pt x="941" y="1"/>
                    <a:pt x="815"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32"/>
            <p:cNvSpPr/>
            <p:nvPr/>
          </p:nvSpPr>
          <p:spPr>
            <a:xfrm flipH="1">
              <a:off x="8600675" y="2946138"/>
              <a:ext cx="40375" cy="55875"/>
            </a:xfrm>
            <a:custGeom>
              <a:rect b="b" l="l" r="r" t="t"/>
              <a:pathLst>
                <a:path extrusionOk="0" h="2235" w="1615">
                  <a:moveTo>
                    <a:pt x="834" y="1"/>
                  </a:moveTo>
                  <a:cubicBezTo>
                    <a:pt x="659" y="1"/>
                    <a:pt x="486" y="88"/>
                    <a:pt x="380" y="301"/>
                  </a:cubicBezTo>
                  <a:cubicBezTo>
                    <a:pt x="152" y="756"/>
                    <a:pt x="39" y="1211"/>
                    <a:pt x="1" y="1666"/>
                  </a:cubicBezTo>
                  <a:cubicBezTo>
                    <a:pt x="1" y="2045"/>
                    <a:pt x="285" y="2235"/>
                    <a:pt x="569" y="2235"/>
                  </a:cubicBezTo>
                  <a:cubicBezTo>
                    <a:pt x="854" y="2235"/>
                    <a:pt x="1138" y="2045"/>
                    <a:pt x="1138" y="1666"/>
                  </a:cubicBezTo>
                  <a:cubicBezTo>
                    <a:pt x="1138" y="1400"/>
                    <a:pt x="1176" y="1135"/>
                    <a:pt x="1328" y="870"/>
                  </a:cubicBezTo>
                  <a:cubicBezTo>
                    <a:pt x="1615" y="426"/>
                    <a:pt x="1220" y="1"/>
                    <a:pt x="83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32"/>
            <p:cNvSpPr/>
            <p:nvPr/>
          </p:nvSpPr>
          <p:spPr>
            <a:xfrm flipH="1">
              <a:off x="8714213" y="3018100"/>
              <a:ext cx="109225" cy="144575"/>
            </a:xfrm>
            <a:custGeom>
              <a:rect b="b" l="l" r="r" t="t"/>
              <a:pathLst>
                <a:path extrusionOk="0" h="5783" w="4369">
                  <a:moveTo>
                    <a:pt x="2536" y="1"/>
                  </a:moveTo>
                  <a:cubicBezTo>
                    <a:pt x="2525" y="1"/>
                    <a:pt x="2514" y="1"/>
                    <a:pt x="2503" y="2"/>
                  </a:cubicBezTo>
                  <a:cubicBezTo>
                    <a:pt x="1252" y="78"/>
                    <a:pt x="1" y="1367"/>
                    <a:pt x="645" y="2618"/>
                  </a:cubicBezTo>
                  <a:cubicBezTo>
                    <a:pt x="759" y="2845"/>
                    <a:pt x="987" y="3073"/>
                    <a:pt x="1214" y="3187"/>
                  </a:cubicBezTo>
                  <a:cubicBezTo>
                    <a:pt x="1517" y="3262"/>
                    <a:pt x="1821" y="3338"/>
                    <a:pt x="2162" y="3338"/>
                  </a:cubicBezTo>
                  <a:cubicBezTo>
                    <a:pt x="2503" y="3414"/>
                    <a:pt x="2617" y="4059"/>
                    <a:pt x="2693" y="4362"/>
                  </a:cubicBezTo>
                  <a:cubicBezTo>
                    <a:pt x="2844" y="4741"/>
                    <a:pt x="2996" y="5120"/>
                    <a:pt x="3186" y="5499"/>
                  </a:cubicBezTo>
                  <a:cubicBezTo>
                    <a:pt x="3292" y="5700"/>
                    <a:pt x="3457" y="5783"/>
                    <a:pt x="3623" y="5783"/>
                  </a:cubicBezTo>
                  <a:cubicBezTo>
                    <a:pt x="3992" y="5783"/>
                    <a:pt x="4369" y="5375"/>
                    <a:pt x="4134" y="4931"/>
                  </a:cubicBezTo>
                  <a:cubicBezTo>
                    <a:pt x="3641" y="4096"/>
                    <a:pt x="3603" y="2694"/>
                    <a:pt x="2541" y="2315"/>
                  </a:cubicBezTo>
                  <a:cubicBezTo>
                    <a:pt x="2200" y="2201"/>
                    <a:pt x="1669" y="2352"/>
                    <a:pt x="1593" y="1935"/>
                  </a:cubicBezTo>
                  <a:cubicBezTo>
                    <a:pt x="1517" y="1556"/>
                    <a:pt x="2124" y="1139"/>
                    <a:pt x="2503" y="1139"/>
                  </a:cubicBezTo>
                  <a:cubicBezTo>
                    <a:pt x="3174" y="1102"/>
                    <a:pt x="3185" y="1"/>
                    <a:pt x="253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32"/>
            <p:cNvSpPr/>
            <p:nvPr/>
          </p:nvSpPr>
          <p:spPr>
            <a:xfrm flipH="1">
              <a:off x="8665625" y="2909450"/>
              <a:ext cx="92725" cy="87875"/>
            </a:xfrm>
            <a:custGeom>
              <a:rect b="b" l="l" r="r" t="t"/>
              <a:pathLst>
                <a:path extrusionOk="0" h="3515" w="3709">
                  <a:moveTo>
                    <a:pt x="3039" y="0"/>
                  </a:moveTo>
                  <a:cubicBezTo>
                    <a:pt x="2824" y="0"/>
                    <a:pt x="2625" y="124"/>
                    <a:pt x="2579" y="415"/>
                  </a:cubicBezTo>
                  <a:cubicBezTo>
                    <a:pt x="2533" y="619"/>
                    <a:pt x="2392" y="660"/>
                    <a:pt x="2221" y="660"/>
                  </a:cubicBezTo>
                  <a:cubicBezTo>
                    <a:pt x="2107" y="660"/>
                    <a:pt x="1980" y="642"/>
                    <a:pt x="1858" y="642"/>
                  </a:cubicBezTo>
                  <a:cubicBezTo>
                    <a:pt x="1819" y="638"/>
                    <a:pt x="1780" y="636"/>
                    <a:pt x="1741" y="636"/>
                  </a:cubicBezTo>
                  <a:cubicBezTo>
                    <a:pt x="1402" y="636"/>
                    <a:pt x="1069" y="779"/>
                    <a:pt x="797" y="983"/>
                  </a:cubicBezTo>
                  <a:cubicBezTo>
                    <a:pt x="266" y="1552"/>
                    <a:pt x="1" y="2272"/>
                    <a:pt x="77" y="3031"/>
                  </a:cubicBezTo>
                  <a:cubicBezTo>
                    <a:pt x="114" y="3353"/>
                    <a:pt x="370" y="3514"/>
                    <a:pt x="626" y="3514"/>
                  </a:cubicBezTo>
                  <a:cubicBezTo>
                    <a:pt x="882" y="3514"/>
                    <a:pt x="1138" y="3353"/>
                    <a:pt x="1176" y="3031"/>
                  </a:cubicBezTo>
                  <a:cubicBezTo>
                    <a:pt x="1176" y="2424"/>
                    <a:pt x="1252" y="1742"/>
                    <a:pt x="1972" y="1742"/>
                  </a:cubicBezTo>
                  <a:cubicBezTo>
                    <a:pt x="2693" y="1742"/>
                    <a:pt x="3451" y="1552"/>
                    <a:pt x="3640" y="680"/>
                  </a:cubicBezTo>
                  <a:cubicBezTo>
                    <a:pt x="3708" y="273"/>
                    <a:pt x="3357" y="0"/>
                    <a:pt x="30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32"/>
            <p:cNvSpPr/>
            <p:nvPr/>
          </p:nvSpPr>
          <p:spPr>
            <a:xfrm flipH="1">
              <a:off x="8527100" y="3196000"/>
              <a:ext cx="60850" cy="123025"/>
            </a:xfrm>
            <a:custGeom>
              <a:rect b="b" l="l" r="r" t="t"/>
              <a:pathLst>
                <a:path extrusionOk="0" h="4921" w="2434">
                  <a:moveTo>
                    <a:pt x="1593" y="1"/>
                  </a:moveTo>
                  <a:cubicBezTo>
                    <a:pt x="1318" y="1"/>
                    <a:pt x="1024" y="181"/>
                    <a:pt x="986" y="541"/>
                  </a:cubicBezTo>
                  <a:cubicBezTo>
                    <a:pt x="910" y="1375"/>
                    <a:pt x="0" y="1906"/>
                    <a:pt x="114" y="2816"/>
                  </a:cubicBezTo>
                  <a:cubicBezTo>
                    <a:pt x="190" y="3233"/>
                    <a:pt x="379" y="3574"/>
                    <a:pt x="683" y="3877"/>
                  </a:cubicBezTo>
                  <a:cubicBezTo>
                    <a:pt x="721" y="3953"/>
                    <a:pt x="948" y="4105"/>
                    <a:pt x="948" y="4143"/>
                  </a:cubicBezTo>
                  <a:cubicBezTo>
                    <a:pt x="1062" y="4294"/>
                    <a:pt x="1176" y="4484"/>
                    <a:pt x="1251" y="4636"/>
                  </a:cubicBezTo>
                  <a:cubicBezTo>
                    <a:pt x="1358" y="4837"/>
                    <a:pt x="1525" y="4920"/>
                    <a:pt x="1692" y="4920"/>
                  </a:cubicBezTo>
                  <a:cubicBezTo>
                    <a:pt x="2060" y="4920"/>
                    <a:pt x="2434" y="4522"/>
                    <a:pt x="2199" y="4105"/>
                  </a:cubicBezTo>
                  <a:cubicBezTo>
                    <a:pt x="2085" y="3839"/>
                    <a:pt x="1934" y="3574"/>
                    <a:pt x="1744" y="3347"/>
                  </a:cubicBezTo>
                  <a:cubicBezTo>
                    <a:pt x="1517" y="3119"/>
                    <a:pt x="1100" y="2854"/>
                    <a:pt x="1251" y="2512"/>
                  </a:cubicBezTo>
                  <a:cubicBezTo>
                    <a:pt x="1403" y="2171"/>
                    <a:pt x="1593" y="1868"/>
                    <a:pt x="1782" y="1565"/>
                  </a:cubicBezTo>
                  <a:cubicBezTo>
                    <a:pt x="1934" y="1223"/>
                    <a:pt x="2048" y="882"/>
                    <a:pt x="2085" y="541"/>
                  </a:cubicBezTo>
                  <a:cubicBezTo>
                    <a:pt x="2123" y="181"/>
                    <a:pt x="1867" y="1"/>
                    <a:pt x="159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32"/>
            <p:cNvSpPr/>
            <p:nvPr/>
          </p:nvSpPr>
          <p:spPr>
            <a:xfrm flipH="1">
              <a:off x="8518750" y="3353000"/>
              <a:ext cx="65425" cy="91850"/>
            </a:xfrm>
            <a:custGeom>
              <a:rect b="b" l="l" r="r" t="t"/>
              <a:pathLst>
                <a:path extrusionOk="0" h="3674" w="2617">
                  <a:moveTo>
                    <a:pt x="1847" y="0"/>
                  </a:moveTo>
                  <a:cubicBezTo>
                    <a:pt x="1723" y="0"/>
                    <a:pt x="1594" y="52"/>
                    <a:pt x="1480" y="176"/>
                  </a:cubicBezTo>
                  <a:cubicBezTo>
                    <a:pt x="1138" y="593"/>
                    <a:pt x="835" y="1048"/>
                    <a:pt x="645" y="1540"/>
                  </a:cubicBezTo>
                  <a:cubicBezTo>
                    <a:pt x="570" y="1844"/>
                    <a:pt x="342" y="2071"/>
                    <a:pt x="190" y="2337"/>
                  </a:cubicBezTo>
                  <a:cubicBezTo>
                    <a:pt x="77" y="2602"/>
                    <a:pt x="39" y="2867"/>
                    <a:pt x="1" y="3133"/>
                  </a:cubicBezTo>
                  <a:cubicBezTo>
                    <a:pt x="1" y="3493"/>
                    <a:pt x="276" y="3673"/>
                    <a:pt x="555" y="3673"/>
                  </a:cubicBezTo>
                  <a:cubicBezTo>
                    <a:pt x="835" y="3673"/>
                    <a:pt x="1119" y="3493"/>
                    <a:pt x="1138" y="3133"/>
                  </a:cubicBezTo>
                  <a:cubicBezTo>
                    <a:pt x="1176" y="2640"/>
                    <a:pt x="1517" y="2412"/>
                    <a:pt x="1669" y="1995"/>
                  </a:cubicBezTo>
                  <a:cubicBezTo>
                    <a:pt x="1783" y="1616"/>
                    <a:pt x="2010" y="1275"/>
                    <a:pt x="2238" y="972"/>
                  </a:cubicBezTo>
                  <a:cubicBezTo>
                    <a:pt x="2616" y="564"/>
                    <a:pt x="2257" y="0"/>
                    <a:pt x="1847"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32"/>
            <p:cNvSpPr/>
            <p:nvPr/>
          </p:nvSpPr>
          <p:spPr>
            <a:xfrm flipH="1">
              <a:off x="8658313" y="3125950"/>
              <a:ext cx="92450" cy="212475"/>
            </a:xfrm>
            <a:custGeom>
              <a:rect b="b" l="l" r="r" t="t"/>
              <a:pathLst>
                <a:path extrusionOk="0" h="8499" w="3698">
                  <a:moveTo>
                    <a:pt x="2953" y="0"/>
                  </a:moveTo>
                  <a:cubicBezTo>
                    <a:pt x="2791" y="0"/>
                    <a:pt x="2635" y="83"/>
                    <a:pt x="2540" y="284"/>
                  </a:cubicBezTo>
                  <a:cubicBezTo>
                    <a:pt x="2161" y="1118"/>
                    <a:pt x="1858" y="1990"/>
                    <a:pt x="1479" y="2824"/>
                  </a:cubicBezTo>
                  <a:cubicBezTo>
                    <a:pt x="1289" y="3165"/>
                    <a:pt x="1251" y="3582"/>
                    <a:pt x="1289" y="3999"/>
                  </a:cubicBezTo>
                  <a:cubicBezTo>
                    <a:pt x="1327" y="4113"/>
                    <a:pt x="1365" y="4265"/>
                    <a:pt x="1403" y="4379"/>
                  </a:cubicBezTo>
                  <a:lnTo>
                    <a:pt x="1100" y="4492"/>
                  </a:lnTo>
                  <a:cubicBezTo>
                    <a:pt x="379" y="4871"/>
                    <a:pt x="0" y="5706"/>
                    <a:pt x="152" y="6502"/>
                  </a:cubicBezTo>
                  <a:cubicBezTo>
                    <a:pt x="493" y="7336"/>
                    <a:pt x="1062" y="8018"/>
                    <a:pt x="1858" y="8435"/>
                  </a:cubicBezTo>
                  <a:cubicBezTo>
                    <a:pt x="1945" y="8479"/>
                    <a:pt x="2031" y="8498"/>
                    <a:pt x="2112" y="8498"/>
                  </a:cubicBezTo>
                  <a:cubicBezTo>
                    <a:pt x="2594" y="8498"/>
                    <a:pt x="2908" y="7812"/>
                    <a:pt x="2389" y="7488"/>
                  </a:cubicBezTo>
                  <a:cubicBezTo>
                    <a:pt x="2085" y="7298"/>
                    <a:pt x="1820" y="7070"/>
                    <a:pt x="1630" y="6805"/>
                  </a:cubicBezTo>
                  <a:cubicBezTo>
                    <a:pt x="1365" y="6502"/>
                    <a:pt x="1138" y="6312"/>
                    <a:pt x="1251" y="5933"/>
                  </a:cubicBezTo>
                  <a:cubicBezTo>
                    <a:pt x="1441" y="5289"/>
                    <a:pt x="2199" y="5478"/>
                    <a:pt x="2502" y="4947"/>
                  </a:cubicBezTo>
                  <a:cubicBezTo>
                    <a:pt x="2654" y="4682"/>
                    <a:pt x="2654" y="4379"/>
                    <a:pt x="2502" y="4113"/>
                  </a:cubicBezTo>
                  <a:cubicBezTo>
                    <a:pt x="2389" y="3772"/>
                    <a:pt x="2427" y="3393"/>
                    <a:pt x="2616" y="3090"/>
                  </a:cubicBezTo>
                  <a:cubicBezTo>
                    <a:pt x="2844" y="2331"/>
                    <a:pt x="3185" y="1573"/>
                    <a:pt x="3488" y="853"/>
                  </a:cubicBezTo>
                  <a:cubicBezTo>
                    <a:pt x="3697" y="408"/>
                    <a:pt x="3312"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32"/>
            <p:cNvSpPr/>
            <p:nvPr/>
          </p:nvSpPr>
          <p:spPr>
            <a:xfrm flipH="1">
              <a:off x="8784725" y="3101013"/>
              <a:ext cx="49000" cy="140350"/>
            </a:xfrm>
            <a:custGeom>
              <a:rect b="b" l="l" r="r" t="t"/>
              <a:pathLst>
                <a:path extrusionOk="0" h="5614" w="1960">
                  <a:moveTo>
                    <a:pt x="768" y="0"/>
                  </a:moveTo>
                  <a:cubicBezTo>
                    <a:pt x="374" y="0"/>
                    <a:pt x="0" y="405"/>
                    <a:pt x="291" y="828"/>
                  </a:cubicBezTo>
                  <a:cubicBezTo>
                    <a:pt x="443" y="1094"/>
                    <a:pt x="595" y="1397"/>
                    <a:pt x="708" y="1738"/>
                  </a:cubicBezTo>
                  <a:cubicBezTo>
                    <a:pt x="822" y="2117"/>
                    <a:pt x="822" y="2534"/>
                    <a:pt x="670" y="2876"/>
                  </a:cubicBezTo>
                  <a:cubicBezTo>
                    <a:pt x="443" y="3558"/>
                    <a:pt x="329" y="4278"/>
                    <a:pt x="140" y="4961"/>
                  </a:cubicBezTo>
                  <a:cubicBezTo>
                    <a:pt x="3" y="5349"/>
                    <a:pt x="333" y="5613"/>
                    <a:pt x="667" y="5613"/>
                  </a:cubicBezTo>
                  <a:cubicBezTo>
                    <a:pt x="888" y="5613"/>
                    <a:pt x="1111" y="5498"/>
                    <a:pt x="1201" y="5226"/>
                  </a:cubicBezTo>
                  <a:cubicBezTo>
                    <a:pt x="1467" y="4392"/>
                    <a:pt x="1656" y="3558"/>
                    <a:pt x="1884" y="2686"/>
                  </a:cubicBezTo>
                  <a:cubicBezTo>
                    <a:pt x="1959" y="1814"/>
                    <a:pt x="1732" y="942"/>
                    <a:pt x="1239" y="260"/>
                  </a:cubicBezTo>
                  <a:cubicBezTo>
                    <a:pt x="1113" y="76"/>
                    <a:pt x="938" y="0"/>
                    <a:pt x="76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32"/>
            <p:cNvSpPr/>
            <p:nvPr/>
          </p:nvSpPr>
          <p:spPr>
            <a:xfrm flipH="1">
              <a:off x="8950200" y="3192988"/>
              <a:ext cx="49925" cy="87575"/>
            </a:xfrm>
            <a:custGeom>
              <a:rect b="b" l="l" r="r" t="t"/>
              <a:pathLst>
                <a:path extrusionOk="0" h="3503" w="1997">
                  <a:moveTo>
                    <a:pt x="602" y="0"/>
                  </a:moveTo>
                  <a:cubicBezTo>
                    <a:pt x="342" y="0"/>
                    <a:pt x="76" y="171"/>
                    <a:pt x="38" y="512"/>
                  </a:cubicBezTo>
                  <a:cubicBezTo>
                    <a:pt x="1" y="1498"/>
                    <a:pt x="228" y="2445"/>
                    <a:pt x="759" y="3242"/>
                  </a:cubicBezTo>
                  <a:cubicBezTo>
                    <a:pt x="886" y="3426"/>
                    <a:pt x="1062" y="3502"/>
                    <a:pt x="1234" y="3502"/>
                  </a:cubicBezTo>
                  <a:cubicBezTo>
                    <a:pt x="1626" y="3502"/>
                    <a:pt x="1997" y="3106"/>
                    <a:pt x="1707" y="2711"/>
                  </a:cubicBezTo>
                  <a:cubicBezTo>
                    <a:pt x="1290" y="2066"/>
                    <a:pt x="1100" y="1270"/>
                    <a:pt x="1138" y="512"/>
                  </a:cubicBezTo>
                  <a:cubicBezTo>
                    <a:pt x="1119" y="171"/>
                    <a:pt x="863" y="0"/>
                    <a:pt x="602"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32"/>
            <p:cNvSpPr/>
            <p:nvPr/>
          </p:nvSpPr>
          <p:spPr>
            <a:xfrm flipH="1">
              <a:off x="9030500" y="3088350"/>
              <a:ext cx="106900" cy="86425"/>
            </a:xfrm>
            <a:custGeom>
              <a:rect b="b" l="l" r="r" t="t"/>
              <a:pathLst>
                <a:path extrusionOk="0" h="3457" w="4276">
                  <a:moveTo>
                    <a:pt x="732" y="1"/>
                  </a:moveTo>
                  <a:cubicBezTo>
                    <a:pt x="261" y="1"/>
                    <a:pt x="0" y="735"/>
                    <a:pt x="473" y="1050"/>
                  </a:cubicBezTo>
                  <a:cubicBezTo>
                    <a:pt x="928" y="1239"/>
                    <a:pt x="1345" y="1467"/>
                    <a:pt x="1762" y="1732"/>
                  </a:cubicBezTo>
                  <a:cubicBezTo>
                    <a:pt x="1989" y="1959"/>
                    <a:pt x="2141" y="2225"/>
                    <a:pt x="2179" y="2566"/>
                  </a:cubicBezTo>
                  <a:cubicBezTo>
                    <a:pt x="2318" y="3125"/>
                    <a:pt x="2664" y="3457"/>
                    <a:pt x="3139" y="3457"/>
                  </a:cubicBezTo>
                  <a:cubicBezTo>
                    <a:pt x="3309" y="3457"/>
                    <a:pt x="3496" y="3414"/>
                    <a:pt x="3695" y="3324"/>
                  </a:cubicBezTo>
                  <a:cubicBezTo>
                    <a:pt x="4276" y="3107"/>
                    <a:pt x="3884" y="2334"/>
                    <a:pt x="3351" y="2334"/>
                  </a:cubicBezTo>
                  <a:cubicBezTo>
                    <a:pt x="3327" y="2334"/>
                    <a:pt x="3303" y="2335"/>
                    <a:pt x="3278" y="2339"/>
                  </a:cubicBezTo>
                  <a:cubicBezTo>
                    <a:pt x="3240" y="2263"/>
                    <a:pt x="3203" y="2149"/>
                    <a:pt x="3203" y="2073"/>
                  </a:cubicBezTo>
                  <a:cubicBezTo>
                    <a:pt x="3127" y="1808"/>
                    <a:pt x="3013" y="1580"/>
                    <a:pt x="2899" y="1391"/>
                  </a:cubicBezTo>
                  <a:cubicBezTo>
                    <a:pt x="2520" y="670"/>
                    <a:pt x="1686" y="519"/>
                    <a:pt x="1041" y="102"/>
                  </a:cubicBezTo>
                  <a:cubicBezTo>
                    <a:pt x="932" y="31"/>
                    <a:pt x="828" y="1"/>
                    <a:pt x="732"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32"/>
            <p:cNvSpPr/>
            <p:nvPr/>
          </p:nvSpPr>
          <p:spPr>
            <a:xfrm flipH="1">
              <a:off x="8848075" y="3168700"/>
              <a:ext cx="61550" cy="136150"/>
            </a:xfrm>
            <a:custGeom>
              <a:rect b="b" l="l" r="r" t="t"/>
              <a:pathLst>
                <a:path extrusionOk="0" h="5446" w="2462">
                  <a:moveTo>
                    <a:pt x="1029" y="1"/>
                  </a:moveTo>
                  <a:cubicBezTo>
                    <a:pt x="769" y="1"/>
                    <a:pt x="513" y="172"/>
                    <a:pt x="494" y="513"/>
                  </a:cubicBezTo>
                  <a:cubicBezTo>
                    <a:pt x="569" y="968"/>
                    <a:pt x="569" y="1461"/>
                    <a:pt x="532" y="1954"/>
                  </a:cubicBezTo>
                  <a:cubicBezTo>
                    <a:pt x="494" y="2105"/>
                    <a:pt x="380" y="2257"/>
                    <a:pt x="266" y="2408"/>
                  </a:cubicBezTo>
                  <a:cubicBezTo>
                    <a:pt x="115" y="2636"/>
                    <a:pt x="39" y="2863"/>
                    <a:pt x="39" y="3129"/>
                  </a:cubicBezTo>
                  <a:cubicBezTo>
                    <a:pt x="1" y="3546"/>
                    <a:pt x="115" y="4001"/>
                    <a:pt x="342" y="4380"/>
                  </a:cubicBezTo>
                  <a:cubicBezTo>
                    <a:pt x="607" y="4759"/>
                    <a:pt x="911" y="5062"/>
                    <a:pt x="1252" y="5290"/>
                  </a:cubicBezTo>
                  <a:cubicBezTo>
                    <a:pt x="1378" y="5399"/>
                    <a:pt x="1513" y="5445"/>
                    <a:pt x="1642" y="5445"/>
                  </a:cubicBezTo>
                  <a:cubicBezTo>
                    <a:pt x="2093" y="5445"/>
                    <a:pt x="2461" y="4877"/>
                    <a:pt x="2048" y="4494"/>
                  </a:cubicBezTo>
                  <a:cubicBezTo>
                    <a:pt x="1745" y="4304"/>
                    <a:pt x="1517" y="4077"/>
                    <a:pt x="1290" y="3849"/>
                  </a:cubicBezTo>
                  <a:cubicBezTo>
                    <a:pt x="1062" y="3546"/>
                    <a:pt x="1062" y="3167"/>
                    <a:pt x="1290" y="2901"/>
                  </a:cubicBezTo>
                  <a:cubicBezTo>
                    <a:pt x="1821" y="2143"/>
                    <a:pt x="1593" y="1385"/>
                    <a:pt x="1593" y="513"/>
                  </a:cubicBezTo>
                  <a:cubicBezTo>
                    <a:pt x="1555" y="172"/>
                    <a:pt x="1290"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32"/>
            <p:cNvSpPr/>
            <p:nvPr/>
          </p:nvSpPr>
          <p:spPr>
            <a:xfrm flipH="1">
              <a:off x="8602950" y="3277663"/>
              <a:ext cx="79100" cy="68900"/>
            </a:xfrm>
            <a:custGeom>
              <a:rect b="b" l="l" r="r" t="t"/>
              <a:pathLst>
                <a:path extrusionOk="0" h="2756" w="3164">
                  <a:moveTo>
                    <a:pt x="1383" y="1"/>
                  </a:moveTo>
                  <a:cubicBezTo>
                    <a:pt x="1084" y="1"/>
                    <a:pt x="783" y="68"/>
                    <a:pt x="510" y="197"/>
                  </a:cubicBezTo>
                  <a:cubicBezTo>
                    <a:pt x="1" y="547"/>
                    <a:pt x="319" y="1270"/>
                    <a:pt x="793" y="1270"/>
                  </a:cubicBezTo>
                  <a:cubicBezTo>
                    <a:pt x="884" y="1270"/>
                    <a:pt x="981" y="1244"/>
                    <a:pt x="1078" y="1183"/>
                  </a:cubicBezTo>
                  <a:cubicBezTo>
                    <a:pt x="1134" y="1127"/>
                    <a:pt x="1230" y="1092"/>
                    <a:pt x="1322" y="1092"/>
                  </a:cubicBezTo>
                  <a:cubicBezTo>
                    <a:pt x="1356" y="1092"/>
                    <a:pt x="1389" y="1097"/>
                    <a:pt x="1420" y="1107"/>
                  </a:cubicBezTo>
                  <a:cubicBezTo>
                    <a:pt x="1496" y="1145"/>
                    <a:pt x="1609" y="1145"/>
                    <a:pt x="1685" y="1183"/>
                  </a:cubicBezTo>
                  <a:cubicBezTo>
                    <a:pt x="1753" y="1183"/>
                    <a:pt x="1850" y="1302"/>
                    <a:pt x="1871" y="1302"/>
                  </a:cubicBezTo>
                  <a:cubicBezTo>
                    <a:pt x="1873" y="1302"/>
                    <a:pt x="1875" y="1301"/>
                    <a:pt x="1875" y="1296"/>
                  </a:cubicBezTo>
                  <a:cubicBezTo>
                    <a:pt x="2026" y="1600"/>
                    <a:pt x="2064" y="1903"/>
                    <a:pt x="2064" y="2244"/>
                  </a:cubicBezTo>
                  <a:cubicBezTo>
                    <a:pt x="2083" y="2585"/>
                    <a:pt x="2339" y="2756"/>
                    <a:pt x="2600" y="2756"/>
                  </a:cubicBezTo>
                  <a:cubicBezTo>
                    <a:pt x="2860" y="2756"/>
                    <a:pt x="3126" y="2585"/>
                    <a:pt x="3164" y="2244"/>
                  </a:cubicBezTo>
                  <a:cubicBezTo>
                    <a:pt x="3164" y="1638"/>
                    <a:pt x="3050" y="766"/>
                    <a:pt x="2519" y="386"/>
                  </a:cubicBezTo>
                  <a:cubicBezTo>
                    <a:pt x="2192" y="125"/>
                    <a:pt x="1789" y="1"/>
                    <a:pt x="1383"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32"/>
            <p:cNvSpPr/>
            <p:nvPr/>
          </p:nvSpPr>
          <p:spPr>
            <a:xfrm flipH="1">
              <a:off x="8619313" y="3407463"/>
              <a:ext cx="132575" cy="83275"/>
            </a:xfrm>
            <a:custGeom>
              <a:rect b="b" l="l" r="r" t="t"/>
              <a:pathLst>
                <a:path extrusionOk="0" h="3331" w="5303">
                  <a:moveTo>
                    <a:pt x="1820" y="0"/>
                  </a:moveTo>
                  <a:cubicBezTo>
                    <a:pt x="1455" y="0"/>
                    <a:pt x="1070" y="71"/>
                    <a:pt x="721" y="71"/>
                  </a:cubicBezTo>
                  <a:cubicBezTo>
                    <a:pt x="39" y="109"/>
                    <a:pt x="1" y="1209"/>
                    <a:pt x="721" y="1209"/>
                  </a:cubicBezTo>
                  <a:cubicBezTo>
                    <a:pt x="1100" y="1133"/>
                    <a:pt x="1479" y="1095"/>
                    <a:pt x="1858" y="1095"/>
                  </a:cubicBezTo>
                  <a:cubicBezTo>
                    <a:pt x="2313" y="1133"/>
                    <a:pt x="2465" y="1929"/>
                    <a:pt x="2617" y="2270"/>
                  </a:cubicBezTo>
                  <a:cubicBezTo>
                    <a:pt x="2905" y="2873"/>
                    <a:pt x="3483" y="3331"/>
                    <a:pt x="4075" y="3331"/>
                  </a:cubicBezTo>
                  <a:cubicBezTo>
                    <a:pt x="4340" y="3331"/>
                    <a:pt x="4608" y="3239"/>
                    <a:pt x="4854" y="3029"/>
                  </a:cubicBezTo>
                  <a:cubicBezTo>
                    <a:pt x="5302" y="2699"/>
                    <a:pt x="4901" y="2134"/>
                    <a:pt x="4451" y="2134"/>
                  </a:cubicBezTo>
                  <a:cubicBezTo>
                    <a:pt x="4331" y="2134"/>
                    <a:pt x="4207" y="2174"/>
                    <a:pt x="4095" y="2270"/>
                  </a:cubicBezTo>
                  <a:cubicBezTo>
                    <a:pt x="4078" y="2282"/>
                    <a:pt x="4060" y="2287"/>
                    <a:pt x="4041" y="2287"/>
                  </a:cubicBezTo>
                  <a:cubicBezTo>
                    <a:pt x="3812" y="2287"/>
                    <a:pt x="3486" y="1503"/>
                    <a:pt x="3451" y="1398"/>
                  </a:cubicBezTo>
                  <a:cubicBezTo>
                    <a:pt x="3299" y="1057"/>
                    <a:pt x="3110" y="716"/>
                    <a:pt x="2844" y="413"/>
                  </a:cubicBezTo>
                  <a:cubicBezTo>
                    <a:pt x="2571" y="81"/>
                    <a:pt x="2207" y="0"/>
                    <a:pt x="182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32"/>
            <p:cNvSpPr/>
            <p:nvPr/>
          </p:nvSpPr>
          <p:spPr>
            <a:xfrm flipH="1">
              <a:off x="8467875" y="3492925"/>
              <a:ext cx="114400" cy="59125"/>
            </a:xfrm>
            <a:custGeom>
              <a:rect b="b" l="l" r="r" t="t"/>
              <a:pathLst>
                <a:path extrusionOk="0" h="2365" w="4576">
                  <a:moveTo>
                    <a:pt x="721" y="0"/>
                  </a:moveTo>
                  <a:cubicBezTo>
                    <a:pt x="13" y="37"/>
                    <a:pt x="1" y="1101"/>
                    <a:pt x="649" y="1101"/>
                  </a:cubicBezTo>
                  <a:cubicBezTo>
                    <a:pt x="660" y="1101"/>
                    <a:pt x="672" y="1100"/>
                    <a:pt x="683" y="1100"/>
                  </a:cubicBezTo>
                  <a:cubicBezTo>
                    <a:pt x="986" y="1100"/>
                    <a:pt x="1176" y="1403"/>
                    <a:pt x="1328" y="1593"/>
                  </a:cubicBezTo>
                  <a:cubicBezTo>
                    <a:pt x="1517" y="1896"/>
                    <a:pt x="1783" y="2123"/>
                    <a:pt x="2086" y="2275"/>
                  </a:cubicBezTo>
                  <a:cubicBezTo>
                    <a:pt x="2275" y="2335"/>
                    <a:pt x="2468" y="2364"/>
                    <a:pt x="2659" y="2364"/>
                  </a:cubicBezTo>
                  <a:cubicBezTo>
                    <a:pt x="3309" y="2364"/>
                    <a:pt x="3933" y="2027"/>
                    <a:pt x="4285" y="1441"/>
                  </a:cubicBezTo>
                  <a:cubicBezTo>
                    <a:pt x="4575" y="1045"/>
                    <a:pt x="4186" y="650"/>
                    <a:pt x="3795" y="650"/>
                  </a:cubicBezTo>
                  <a:cubicBezTo>
                    <a:pt x="3624" y="650"/>
                    <a:pt x="3453" y="726"/>
                    <a:pt x="3337" y="910"/>
                  </a:cubicBezTo>
                  <a:cubicBezTo>
                    <a:pt x="3171" y="1142"/>
                    <a:pt x="2918" y="1258"/>
                    <a:pt x="2654" y="1258"/>
                  </a:cubicBezTo>
                  <a:cubicBezTo>
                    <a:pt x="2617" y="1258"/>
                    <a:pt x="2579" y="1256"/>
                    <a:pt x="2541" y="1251"/>
                  </a:cubicBezTo>
                  <a:cubicBezTo>
                    <a:pt x="2351" y="1213"/>
                    <a:pt x="2162" y="872"/>
                    <a:pt x="2048" y="758"/>
                  </a:cubicBezTo>
                  <a:cubicBezTo>
                    <a:pt x="1783" y="266"/>
                    <a:pt x="1252" y="0"/>
                    <a:pt x="721"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32"/>
            <p:cNvSpPr/>
            <p:nvPr/>
          </p:nvSpPr>
          <p:spPr>
            <a:xfrm flipH="1">
              <a:off x="8758963" y="3333200"/>
              <a:ext cx="83550" cy="55325"/>
            </a:xfrm>
            <a:custGeom>
              <a:rect b="b" l="l" r="r" t="t"/>
              <a:pathLst>
                <a:path extrusionOk="0" h="2213" w="3342">
                  <a:moveTo>
                    <a:pt x="825" y="0"/>
                  </a:moveTo>
                  <a:cubicBezTo>
                    <a:pt x="398" y="0"/>
                    <a:pt x="0" y="568"/>
                    <a:pt x="384" y="952"/>
                  </a:cubicBezTo>
                  <a:cubicBezTo>
                    <a:pt x="687" y="1293"/>
                    <a:pt x="991" y="1824"/>
                    <a:pt x="1408" y="2013"/>
                  </a:cubicBezTo>
                  <a:cubicBezTo>
                    <a:pt x="1753" y="2139"/>
                    <a:pt x="2099" y="2212"/>
                    <a:pt x="2466" y="2212"/>
                  </a:cubicBezTo>
                  <a:cubicBezTo>
                    <a:pt x="2542" y="2212"/>
                    <a:pt x="2619" y="2209"/>
                    <a:pt x="2697" y="2203"/>
                  </a:cubicBezTo>
                  <a:cubicBezTo>
                    <a:pt x="3341" y="2165"/>
                    <a:pt x="3341" y="1179"/>
                    <a:pt x="2697" y="1103"/>
                  </a:cubicBezTo>
                  <a:cubicBezTo>
                    <a:pt x="2596" y="1103"/>
                    <a:pt x="2457" y="1118"/>
                    <a:pt x="2321" y="1118"/>
                  </a:cubicBezTo>
                  <a:cubicBezTo>
                    <a:pt x="2151" y="1118"/>
                    <a:pt x="1985" y="1095"/>
                    <a:pt x="1900" y="990"/>
                  </a:cubicBezTo>
                  <a:cubicBezTo>
                    <a:pt x="1635" y="724"/>
                    <a:pt x="1408" y="459"/>
                    <a:pt x="1180" y="155"/>
                  </a:cubicBezTo>
                  <a:cubicBezTo>
                    <a:pt x="1071" y="46"/>
                    <a:pt x="947" y="0"/>
                    <a:pt x="825"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32"/>
            <p:cNvSpPr/>
            <p:nvPr/>
          </p:nvSpPr>
          <p:spPr>
            <a:xfrm flipH="1">
              <a:off x="9040700" y="3203950"/>
              <a:ext cx="79825" cy="95700"/>
            </a:xfrm>
            <a:custGeom>
              <a:rect b="b" l="l" r="r" t="t"/>
              <a:pathLst>
                <a:path extrusionOk="0" h="3828" w="3193">
                  <a:moveTo>
                    <a:pt x="1739" y="1"/>
                  </a:moveTo>
                  <a:cubicBezTo>
                    <a:pt x="1716" y="1"/>
                    <a:pt x="1693" y="2"/>
                    <a:pt x="1669" y="5"/>
                  </a:cubicBezTo>
                  <a:cubicBezTo>
                    <a:pt x="721" y="43"/>
                    <a:pt x="1" y="877"/>
                    <a:pt x="114" y="1824"/>
                  </a:cubicBezTo>
                  <a:cubicBezTo>
                    <a:pt x="152" y="2279"/>
                    <a:pt x="418" y="2696"/>
                    <a:pt x="835" y="2962"/>
                  </a:cubicBezTo>
                  <a:cubicBezTo>
                    <a:pt x="1252" y="3341"/>
                    <a:pt x="1745" y="3606"/>
                    <a:pt x="2238" y="3796"/>
                  </a:cubicBezTo>
                  <a:cubicBezTo>
                    <a:pt x="2307" y="3818"/>
                    <a:pt x="2372" y="3828"/>
                    <a:pt x="2433" y="3828"/>
                  </a:cubicBezTo>
                  <a:cubicBezTo>
                    <a:pt x="3007" y="3828"/>
                    <a:pt x="3192" y="2940"/>
                    <a:pt x="2541" y="2734"/>
                  </a:cubicBezTo>
                  <a:cubicBezTo>
                    <a:pt x="2086" y="2545"/>
                    <a:pt x="1669" y="2279"/>
                    <a:pt x="1328" y="1938"/>
                  </a:cubicBezTo>
                  <a:cubicBezTo>
                    <a:pt x="1024" y="1673"/>
                    <a:pt x="1328" y="1104"/>
                    <a:pt x="1669" y="1104"/>
                  </a:cubicBezTo>
                  <a:cubicBezTo>
                    <a:pt x="2365" y="1031"/>
                    <a:pt x="2389" y="1"/>
                    <a:pt x="1739"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32"/>
            <p:cNvSpPr/>
            <p:nvPr/>
          </p:nvSpPr>
          <p:spPr>
            <a:xfrm flipH="1">
              <a:off x="8902675" y="3312263"/>
              <a:ext cx="70250" cy="90025"/>
            </a:xfrm>
            <a:custGeom>
              <a:rect b="b" l="l" r="r" t="t"/>
              <a:pathLst>
                <a:path extrusionOk="0" h="3601" w="2810">
                  <a:moveTo>
                    <a:pt x="2056" y="1"/>
                  </a:moveTo>
                  <a:cubicBezTo>
                    <a:pt x="1925" y="1"/>
                    <a:pt x="1789" y="58"/>
                    <a:pt x="1669" y="197"/>
                  </a:cubicBezTo>
                  <a:cubicBezTo>
                    <a:pt x="1442" y="425"/>
                    <a:pt x="1176" y="652"/>
                    <a:pt x="911" y="842"/>
                  </a:cubicBezTo>
                  <a:cubicBezTo>
                    <a:pt x="608" y="1107"/>
                    <a:pt x="418" y="1448"/>
                    <a:pt x="304" y="1827"/>
                  </a:cubicBezTo>
                  <a:cubicBezTo>
                    <a:pt x="1" y="2548"/>
                    <a:pt x="835" y="2965"/>
                    <a:pt x="1214" y="3420"/>
                  </a:cubicBezTo>
                  <a:cubicBezTo>
                    <a:pt x="1332" y="3547"/>
                    <a:pt x="1466" y="3600"/>
                    <a:pt x="1594" y="3600"/>
                  </a:cubicBezTo>
                  <a:cubicBezTo>
                    <a:pt x="2001" y="3600"/>
                    <a:pt x="2356" y="3065"/>
                    <a:pt x="2010" y="2661"/>
                  </a:cubicBezTo>
                  <a:cubicBezTo>
                    <a:pt x="1859" y="2510"/>
                    <a:pt x="1745" y="2396"/>
                    <a:pt x="1593" y="2282"/>
                  </a:cubicBezTo>
                  <a:cubicBezTo>
                    <a:pt x="1366" y="2093"/>
                    <a:pt x="1328" y="2131"/>
                    <a:pt x="1442" y="1865"/>
                  </a:cubicBezTo>
                  <a:cubicBezTo>
                    <a:pt x="1631" y="1486"/>
                    <a:pt x="2162" y="1297"/>
                    <a:pt x="2465" y="955"/>
                  </a:cubicBezTo>
                  <a:cubicBezTo>
                    <a:pt x="2809" y="554"/>
                    <a:pt x="2460" y="1"/>
                    <a:pt x="2056"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32"/>
            <p:cNvSpPr/>
            <p:nvPr/>
          </p:nvSpPr>
          <p:spPr>
            <a:xfrm flipH="1">
              <a:off x="8995675" y="3305038"/>
              <a:ext cx="113850" cy="139325"/>
            </a:xfrm>
            <a:custGeom>
              <a:rect b="b" l="l" r="r" t="t"/>
              <a:pathLst>
                <a:path extrusionOk="0" h="5573" w="4554">
                  <a:moveTo>
                    <a:pt x="3703" y="0"/>
                  </a:moveTo>
                  <a:cubicBezTo>
                    <a:pt x="3671" y="0"/>
                    <a:pt x="3637" y="3"/>
                    <a:pt x="3602" y="9"/>
                  </a:cubicBezTo>
                  <a:cubicBezTo>
                    <a:pt x="3299" y="85"/>
                    <a:pt x="2996" y="236"/>
                    <a:pt x="2806" y="502"/>
                  </a:cubicBezTo>
                  <a:cubicBezTo>
                    <a:pt x="2579" y="691"/>
                    <a:pt x="2351" y="843"/>
                    <a:pt x="2086" y="957"/>
                  </a:cubicBezTo>
                  <a:cubicBezTo>
                    <a:pt x="1479" y="1146"/>
                    <a:pt x="986" y="1525"/>
                    <a:pt x="645" y="2056"/>
                  </a:cubicBezTo>
                  <a:cubicBezTo>
                    <a:pt x="1" y="3194"/>
                    <a:pt x="304" y="4672"/>
                    <a:pt x="1366" y="5468"/>
                  </a:cubicBezTo>
                  <a:cubicBezTo>
                    <a:pt x="1464" y="5541"/>
                    <a:pt x="1562" y="5572"/>
                    <a:pt x="1653" y="5572"/>
                  </a:cubicBezTo>
                  <a:cubicBezTo>
                    <a:pt x="2086" y="5572"/>
                    <a:pt x="2366" y="4865"/>
                    <a:pt x="1896" y="4521"/>
                  </a:cubicBezTo>
                  <a:cubicBezTo>
                    <a:pt x="1328" y="3952"/>
                    <a:pt x="1252" y="3042"/>
                    <a:pt x="1745" y="2397"/>
                  </a:cubicBezTo>
                  <a:cubicBezTo>
                    <a:pt x="2048" y="2132"/>
                    <a:pt x="2389" y="1942"/>
                    <a:pt x="2768" y="1829"/>
                  </a:cubicBezTo>
                  <a:cubicBezTo>
                    <a:pt x="2958" y="1715"/>
                    <a:pt x="3185" y="1601"/>
                    <a:pt x="3375" y="1487"/>
                  </a:cubicBezTo>
                  <a:cubicBezTo>
                    <a:pt x="3602" y="1336"/>
                    <a:pt x="3678" y="1108"/>
                    <a:pt x="3906" y="1070"/>
                  </a:cubicBezTo>
                  <a:cubicBezTo>
                    <a:pt x="4554" y="962"/>
                    <a:pt x="4313" y="0"/>
                    <a:pt x="3703"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32"/>
            <p:cNvSpPr/>
            <p:nvPr/>
          </p:nvSpPr>
          <p:spPr>
            <a:xfrm flipH="1">
              <a:off x="8843550" y="3418850"/>
              <a:ext cx="80600" cy="82700"/>
            </a:xfrm>
            <a:custGeom>
              <a:rect b="b" l="l" r="r" t="t"/>
              <a:pathLst>
                <a:path extrusionOk="0" h="3308" w="3224">
                  <a:moveTo>
                    <a:pt x="2539" y="0"/>
                  </a:moveTo>
                  <a:cubicBezTo>
                    <a:pt x="2330" y="0"/>
                    <a:pt x="2138" y="116"/>
                    <a:pt x="2093" y="385"/>
                  </a:cubicBezTo>
                  <a:cubicBezTo>
                    <a:pt x="2055" y="612"/>
                    <a:pt x="1828" y="726"/>
                    <a:pt x="1714" y="916"/>
                  </a:cubicBezTo>
                  <a:cubicBezTo>
                    <a:pt x="1638" y="1105"/>
                    <a:pt x="1449" y="1295"/>
                    <a:pt x="1373" y="1484"/>
                  </a:cubicBezTo>
                  <a:cubicBezTo>
                    <a:pt x="1183" y="1826"/>
                    <a:pt x="918" y="2053"/>
                    <a:pt x="577" y="2205"/>
                  </a:cubicBezTo>
                  <a:cubicBezTo>
                    <a:pt x="1" y="2408"/>
                    <a:pt x="151" y="3307"/>
                    <a:pt x="677" y="3307"/>
                  </a:cubicBezTo>
                  <a:cubicBezTo>
                    <a:pt x="740" y="3307"/>
                    <a:pt x="807" y="3295"/>
                    <a:pt x="880" y="3266"/>
                  </a:cubicBezTo>
                  <a:cubicBezTo>
                    <a:pt x="1411" y="3077"/>
                    <a:pt x="1866" y="2698"/>
                    <a:pt x="2207" y="2243"/>
                  </a:cubicBezTo>
                  <a:cubicBezTo>
                    <a:pt x="2397" y="2015"/>
                    <a:pt x="2548" y="1750"/>
                    <a:pt x="2700" y="1484"/>
                  </a:cubicBezTo>
                  <a:cubicBezTo>
                    <a:pt x="2852" y="1181"/>
                    <a:pt x="3079" y="1029"/>
                    <a:pt x="3155" y="688"/>
                  </a:cubicBezTo>
                  <a:cubicBezTo>
                    <a:pt x="3224" y="275"/>
                    <a:pt x="2861" y="0"/>
                    <a:pt x="253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32"/>
            <p:cNvSpPr/>
            <p:nvPr/>
          </p:nvSpPr>
          <p:spPr>
            <a:xfrm flipH="1">
              <a:off x="9060563" y="3446438"/>
              <a:ext cx="79625" cy="121700"/>
            </a:xfrm>
            <a:custGeom>
              <a:rect b="b" l="l" r="r" t="t"/>
              <a:pathLst>
                <a:path extrusionOk="0" h="4868" w="3185">
                  <a:moveTo>
                    <a:pt x="779" y="0"/>
                  </a:moveTo>
                  <a:cubicBezTo>
                    <a:pt x="501" y="0"/>
                    <a:pt x="209" y="181"/>
                    <a:pt x="190" y="527"/>
                  </a:cubicBezTo>
                  <a:cubicBezTo>
                    <a:pt x="190" y="830"/>
                    <a:pt x="0" y="1171"/>
                    <a:pt x="190" y="1437"/>
                  </a:cubicBezTo>
                  <a:cubicBezTo>
                    <a:pt x="341" y="1778"/>
                    <a:pt x="645" y="2081"/>
                    <a:pt x="986" y="2271"/>
                  </a:cubicBezTo>
                  <a:cubicBezTo>
                    <a:pt x="1176" y="2309"/>
                    <a:pt x="1327" y="2346"/>
                    <a:pt x="1479" y="2460"/>
                  </a:cubicBezTo>
                  <a:cubicBezTo>
                    <a:pt x="1593" y="2574"/>
                    <a:pt x="1668" y="2726"/>
                    <a:pt x="1706" y="2915"/>
                  </a:cubicBezTo>
                  <a:cubicBezTo>
                    <a:pt x="1972" y="3332"/>
                    <a:pt x="2085" y="3863"/>
                    <a:pt x="2085" y="4356"/>
                  </a:cubicBezTo>
                  <a:cubicBezTo>
                    <a:pt x="2123" y="4697"/>
                    <a:pt x="2389" y="4868"/>
                    <a:pt x="2649" y="4868"/>
                  </a:cubicBezTo>
                  <a:cubicBezTo>
                    <a:pt x="2910" y="4868"/>
                    <a:pt x="3166" y="4697"/>
                    <a:pt x="3185" y="4356"/>
                  </a:cubicBezTo>
                  <a:cubicBezTo>
                    <a:pt x="3185" y="3484"/>
                    <a:pt x="2920" y="2612"/>
                    <a:pt x="2427" y="1854"/>
                  </a:cubicBezTo>
                  <a:cubicBezTo>
                    <a:pt x="2199" y="1588"/>
                    <a:pt x="1896" y="1361"/>
                    <a:pt x="1555" y="1285"/>
                  </a:cubicBezTo>
                  <a:cubicBezTo>
                    <a:pt x="1100" y="1133"/>
                    <a:pt x="1251" y="906"/>
                    <a:pt x="1289" y="527"/>
                  </a:cubicBezTo>
                  <a:cubicBezTo>
                    <a:pt x="1308" y="171"/>
                    <a:pt x="1050" y="0"/>
                    <a:pt x="779"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32"/>
            <p:cNvSpPr/>
            <p:nvPr/>
          </p:nvSpPr>
          <p:spPr>
            <a:xfrm flipH="1">
              <a:off x="8735313" y="3428900"/>
              <a:ext cx="109225" cy="144150"/>
            </a:xfrm>
            <a:custGeom>
              <a:rect b="b" l="l" r="r" t="t"/>
              <a:pathLst>
                <a:path extrusionOk="0" h="5766" w="4369">
                  <a:moveTo>
                    <a:pt x="2500" y="1"/>
                  </a:moveTo>
                  <a:cubicBezTo>
                    <a:pt x="2489" y="1"/>
                    <a:pt x="2477" y="1"/>
                    <a:pt x="2464" y="2"/>
                  </a:cubicBezTo>
                  <a:cubicBezTo>
                    <a:pt x="1251" y="77"/>
                    <a:pt x="0" y="1329"/>
                    <a:pt x="645" y="2618"/>
                  </a:cubicBezTo>
                  <a:cubicBezTo>
                    <a:pt x="758" y="2845"/>
                    <a:pt x="948" y="3073"/>
                    <a:pt x="1213" y="3186"/>
                  </a:cubicBezTo>
                  <a:cubicBezTo>
                    <a:pt x="1517" y="3262"/>
                    <a:pt x="1820" y="3338"/>
                    <a:pt x="2123" y="3338"/>
                  </a:cubicBezTo>
                  <a:cubicBezTo>
                    <a:pt x="2464" y="3414"/>
                    <a:pt x="2616" y="4058"/>
                    <a:pt x="2692" y="4324"/>
                  </a:cubicBezTo>
                  <a:cubicBezTo>
                    <a:pt x="2806" y="4741"/>
                    <a:pt x="2995" y="5120"/>
                    <a:pt x="3185" y="5499"/>
                  </a:cubicBezTo>
                  <a:cubicBezTo>
                    <a:pt x="3291" y="5687"/>
                    <a:pt x="3455" y="5766"/>
                    <a:pt x="3620" y="5766"/>
                  </a:cubicBezTo>
                  <a:cubicBezTo>
                    <a:pt x="3990" y="5766"/>
                    <a:pt x="4368" y="5375"/>
                    <a:pt x="4133" y="4930"/>
                  </a:cubicBezTo>
                  <a:cubicBezTo>
                    <a:pt x="3640" y="4096"/>
                    <a:pt x="3602" y="2693"/>
                    <a:pt x="2540" y="2314"/>
                  </a:cubicBezTo>
                  <a:cubicBezTo>
                    <a:pt x="2161" y="2201"/>
                    <a:pt x="1668" y="2352"/>
                    <a:pt x="1592" y="1935"/>
                  </a:cubicBezTo>
                  <a:cubicBezTo>
                    <a:pt x="1479" y="1556"/>
                    <a:pt x="2123" y="1139"/>
                    <a:pt x="2464" y="1101"/>
                  </a:cubicBezTo>
                  <a:cubicBezTo>
                    <a:pt x="3173" y="1064"/>
                    <a:pt x="3185" y="1"/>
                    <a:pt x="2500"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32"/>
            <p:cNvSpPr/>
            <p:nvPr/>
          </p:nvSpPr>
          <p:spPr>
            <a:xfrm flipH="1">
              <a:off x="8967350" y="3460125"/>
              <a:ext cx="93825" cy="37000"/>
            </a:xfrm>
            <a:custGeom>
              <a:rect b="b" l="l" r="r" t="t"/>
              <a:pathLst>
                <a:path extrusionOk="0" h="1480" w="3753">
                  <a:moveTo>
                    <a:pt x="3108" y="0"/>
                  </a:moveTo>
                  <a:cubicBezTo>
                    <a:pt x="2311" y="38"/>
                    <a:pt x="1515" y="341"/>
                    <a:pt x="719" y="379"/>
                  </a:cubicBezTo>
                  <a:cubicBezTo>
                    <a:pt x="48" y="379"/>
                    <a:pt x="0" y="1480"/>
                    <a:pt x="684" y="1480"/>
                  </a:cubicBezTo>
                  <a:cubicBezTo>
                    <a:pt x="696" y="1480"/>
                    <a:pt x="707" y="1479"/>
                    <a:pt x="719" y="1479"/>
                  </a:cubicBezTo>
                  <a:cubicBezTo>
                    <a:pt x="1553" y="1441"/>
                    <a:pt x="2311" y="1138"/>
                    <a:pt x="3108" y="1138"/>
                  </a:cubicBezTo>
                  <a:cubicBezTo>
                    <a:pt x="3752" y="1062"/>
                    <a:pt x="3752" y="76"/>
                    <a:pt x="3108"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32"/>
            <p:cNvSpPr/>
            <p:nvPr/>
          </p:nvSpPr>
          <p:spPr>
            <a:xfrm flipH="1">
              <a:off x="8876575" y="3004488"/>
              <a:ext cx="105500" cy="68725"/>
            </a:xfrm>
            <a:custGeom>
              <a:rect b="b" l="l" r="r" t="t"/>
              <a:pathLst>
                <a:path extrusionOk="0" h="2749" w="4220">
                  <a:moveTo>
                    <a:pt x="550" y="0"/>
                  </a:moveTo>
                  <a:cubicBezTo>
                    <a:pt x="294" y="0"/>
                    <a:pt x="39" y="171"/>
                    <a:pt x="1" y="512"/>
                  </a:cubicBezTo>
                  <a:cubicBezTo>
                    <a:pt x="1" y="1308"/>
                    <a:pt x="418" y="2028"/>
                    <a:pt x="1100" y="2446"/>
                  </a:cubicBezTo>
                  <a:cubicBezTo>
                    <a:pt x="1517" y="2635"/>
                    <a:pt x="2010" y="2749"/>
                    <a:pt x="2465" y="2749"/>
                  </a:cubicBezTo>
                  <a:cubicBezTo>
                    <a:pt x="2882" y="2749"/>
                    <a:pt x="3261" y="2673"/>
                    <a:pt x="3602" y="2521"/>
                  </a:cubicBezTo>
                  <a:cubicBezTo>
                    <a:pt x="4220" y="2316"/>
                    <a:pt x="4031" y="1428"/>
                    <a:pt x="3484" y="1428"/>
                  </a:cubicBezTo>
                  <a:cubicBezTo>
                    <a:pt x="3426" y="1428"/>
                    <a:pt x="3365" y="1438"/>
                    <a:pt x="3299" y="1460"/>
                  </a:cubicBezTo>
                  <a:cubicBezTo>
                    <a:pt x="3012" y="1570"/>
                    <a:pt x="2712" y="1629"/>
                    <a:pt x="2407" y="1629"/>
                  </a:cubicBezTo>
                  <a:cubicBezTo>
                    <a:pt x="2188" y="1629"/>
                    <a:pt x="1966" y="1599"/>
                    <a:pt x="1745" y="1536"/>
                  </a:cubicBezTo>
                  <a:cubicBezTo>
                    <a:pt x="1328" y="1384"/>
                    <a:pt x="1062" y="967"/>
                    <a:pt x="1100" y="512"/>
                  </a:cubicBezTo>
                  <a:cubicBezTo>
                    <a:pt x="1062" y="171"/>
                    <a:pt x="806"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32"/>
            <p:cNvSpPr/>
            <p:nvPr/>
          </p:nvSpPr>
          <p:spPr>
            <a:xfrm flipH="1">
              <a:off x="8993300" y="2853438"/>
              <a:ext cx="118600" cy="116675"/>
            </a:xfrm>
            <a:custGeom>
              <a:rect b="b" l="l" r="r" t="t"/>
              <a:pathLst>
                <a:path extrusionOk="0" h="4667" w="4744">
                  <a:moveTo>
                    <a:pt x="754" y="1"/>
                  </a:moveTo>
                  <a:cubicBezTo>
                    <a:pt x="280" y="1"/>
                    <a:pt x="0" y="642"/>
                    <a:pt x="425" y="1001"/>
                  </a:cubicBezTo>
                  <a:cubicBezTo>
                    <a:pt x="918" y="1267"/>
                    <a:pt x="1297" y="1722"/>
                    <a:pt x="1449" y="2253"/>
                  </a:cubicBezTo>
                  <a:cubicBezTo>
                    <a:pt x="1449" y="2821"/>
                    <a:pt x="1638" y="3390"/>
                    <a:pt x="1942" y="3845"/>
                  </a:cubicBezTo>
                  <a:cubicBezTo>
                    <a:pt x="2282" y="4344"/>
                    <a:pt x="2826" y="4667"/>
                    <a:pt x="3362" y="4667"/>
                  </a:cubicBezTo>
                  <a:cubicBezTo>
                    <a:pt x="3722" y="4667"/>
                    <a:pt x="4079" y="4521"/>
                    <a:pt x="4368" y="4186"/>
                  </a:cubicBezTo>
                  <a:cubicBezTo>
                    <a:pt x="4743" y="3783"/>
                    <a:pt x="4373" y="3248"/>
                    <a:pt x="3973" y="3248"/>
                  </a:cubicBezTo>
                  <a:cubicBezTo>
                    <a:pt x="3848" y="3248"/>
                    <a:pt x="3719" y="3301"/>
                    <a:pt x="3610" y="3428"/>
                  </a:cubicBezTo>
                  <a:cubicBezTo>
                    <a:pt x="3510" y="3528"/>
                    <a:pt x="3416" y="3569"/>
                    <a:pt x="3323" y="3569"/>
                  </a:cubicBezTo>
                  <a:cubicBezTo>
                    <a:pt x="3168" y="3569"/>
                    <a:pt x="3017" y="3456"/>
                    <a:pt x="2852" y="3314"/>
                  </a:cubicBezTo>
                  <a:cubicBezTo>
                    <a:pt x="2624" y="2935"/>
                    <a:pt x="2510" y="2556"/>
                    <a:pt x="2548" y="2139"/>
                  </a:cubicBezTo>
                  <a:cubicBezTo>
                    <a:pt x="2359" y="1229"/>
                    <a:pt x="1790" y="471"/>
                    <a:pt x="994" y="54"/>
                  </a:cubicBezTo>
                  <a:cubicBezTo>
                    <a:pt x="910" y="17"/>
                    <a:pt x="830" y="1"/>
                    <a:pt x="754" y="1"/>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32"/>
            <p:cNvSpPr/>
            <p:nvPr/>
          </p:nvSpPr>
          <p:spPr>
            <a:xfrm flipH="1">
              <a:off x="9046538" y="2948463"/>
              <a:ext cx="75200" cy="118175"/>
            </a:xfrm>
            <a:custGeom>
              <a:rect b="b" l="l" r="r" t="t"/>
              <a:pathLst>
                <a:path extrusionOk="0" h="4727" w="3008">
                  <a:moveTo>
                    <a:pt x="746" y="0"/>
                  </a:moveTo>
                  <a:cubicBezTo>
                    <a:pt x="357" y="0"/>
                    <a:pt x="0" y="553"/>
                    <a:pt x="316" y="955"/>
                  </a:cubicBezTo>
                  <a:cubicBezTo>
                    <a:pt x="733" y="1334"/>
                    <a:pt x="1074" y="1751"/>
                    <a:pt x="1415" y="2168"/>
                  </a:cubicBezTo>
                  <a:cubicBezTo>
                    <a:pt x="1756" y="2812"/>
                    <a:pt x="1908" y="3495"/>
                    <a:pt x="1908" y="4215"/>
                  </a:cubicBezTo>
                  <a:cubicBezTo>
                    <a:pt x="1927" y="4556"/>
                    <a:pt x="2183" y="4727"/>
                    <a:pt x="2443" y="4727"/>
                  </a:cubicBezTo>
                  <a:cubicBezTo>
                    <a:pt x="2704" y="4727"/>
                    <a:pt x="2970" y="4556"/>
                    <a:pt x="3007" y="4215"/>
                  </a:cubicBezTo>
                  <a:cubicBezTo>
                    <a:pt x="3007" y="3419"/>
                    <a:pt x="2856" y="2623"/>
                    <a:pt x="2515" y="1902"/>
                  </a:cubicBezTo>
                  <a:cubicBezTo>
                    <a:pt x="2401" y="1561"/>
                    <a:pt x="2173" y="1258"/>
                    <a:pt x="1946" y="992"/>
                  </a:cubicBezTo>
                  <a:cubicBezTo>
                    <a:pt x="1680" y="727"/>
                    <a:pt x="1377" y="500"/>
                    <a:pt x="1112" y="196"/>
                  </a:cubicBezTo>
                  <a:cubicBezTo>
                    <a:pt x="1001" y="58"/>
                    <a:pt x="872" y="0"/>
                    <a:pt x="746"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32"/>
            <p:cNvSpPr/>
            <p:nvPr/>
          </p:nvSpPr>
          <p:spPr>
            <a:xfrm flipH="1">
              <a:off x="8855375" y="3082488"/>
              <a:ext cx="164850" cy="57425"/>
            </a:xfrm>
            <a:custGeom>
              <a:rect b="b" l="l" r="r" t="t"/>
              <a:pathLst>
                <a:path extrusionOk="0" h="2297" w="6594">
                  <a:moveTo>
                    <a:pt x="1690" y="0"/>
                  </a:moveTo>
                  <a:cubicBezTo>
                    <a:pt x="986" y="0"/>
                    <a:pt x="314" y="456"/>
                    <a:pt x="85" y="1219"/>
                  </a:cubicBezTo>
                  <a:cubicBezTo>
                    <a:pt x="1" y="1598"/>
                    <a:pt x="302" y="1813"/>
                    <a:pt x="612" y="1813"/>
                  </a:cubicBezTo>
                  <a:cubicBezTo>
                    <a:pt x="862" y="1813"/>
                    <a:pt x="1117" y="1675"/>
                    <a:pt x="1184" y="1371"/>
                  </a:cubicBezTo>
                  <a:cubicBezTo>
                    <a:pt x="1241" y="1200"/>
                    <a:pt x="1511" y="1115"/>
                    <a:pt x="1707" y="1115"/>
                  </a:cubicBezTo>
                  <a:cubicBezTo>
                    <a:pt x="1772" y="1115"/>
                    <a:pt x="1829" y="1125"/>
                    <a:pt x="1867" y="1143"/>
                  </a:cubicBezTo>
                  <a:cubicBezTo>
                    <a:pt x="2056" y="1181"/>
                    <a:pt x="2322" y="1447"/>
                    <a:pt x="2473" y="1598"/>
                  </a:cubicBezTo>
                  <a:cubicBezTo>
                    <a:pt x="2928" y="1940"/>
                    <a:pt x="3421" y="1902"/>
                    <a:pt x="3914" y="2091"/>
                  </a:cubicBezTo>
                  <a:cubicBezTo>
                    <a:pt x="4259" y="2217"/>
                    <a:pt x="4610" y="2297"/>
                    <a:pt x="4946" y="2297"/>
                  </a:cubicBezTo>
                  <a:cubicBezTo>
                    <a:pt x="5423" y="2297"/>
                    <a:pt x="5871" y="2135"/>
                    <a:pt x="6227" y="1712"/>
                  </a:cubicBezTo>
                  <a:cubicBezTo>
                    <a:pt x="6594" y="1317"/>
                    <a:pt x="6204" y="838"/>
                    <a:pt x="5778" y="838"/>
                  </a:cubicBezTo>
                  <a:cubicBezTo>
                    <a:pt x="5631" y="838"/>
                    <a:pt x="5481" y="894"/>
                    <a:pt x="5355" y="1030"/>
                  </a:cubicBezTo>
                  <a:cubicBezTo>
                    <a:pt x="5251" y="1164"/>
                    <a:pt x="5106" y="1210"/>
                    <a:pt x="4947" y="1210"/>
                  </a:cubicBezTo>
                  <a:cubicBezTo>
                    <a:pt x="4702" y="1210"/>
                    <a:pt x="4425" y="1099"/>
                    <a:pt x="4218" y="1030"/>
                  </a:cubicBezTo>
                  <a:cubicBezTo>
                    <a:pt x="3990" y="954"/>
                    <a:pt x="3725" y="878"/>
                    <a:pt x="3497" y="840"/>
                  </a:cubicBezTo>
                  <a:cubicBezTo>
                    <a:pt x="3194" y="726"/>
                    <a:pt x="2891" y="575"/>
                    <a:pt x="2701" y="347"/>
                  </a:cubicBezTo>
                  <a:cubicBezTo>
                    <a:pt x="2389" y="110"/>
                    <a:pt x="2036" y="0"/>
                    <a:pt x="1690" y="0"/>
                  </a:cubicBezTo>
                  <a:close/>
                </a:path>
              </a:pathLst>
            </a:custGeom>
            <a:solidFill>
              <a:srgbClr val="EC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32"/>
            <p:cNvSpPr/>
            <p:nvPr/>
          </p:nvSpPr>
          <p:spPr>
            <a:xfrm flipH="1">
              <a:off x="8602163" y="3014363"/>
              <a:ext cx="132700" cy="75925"/>
            </a:xfrm>
            <a:custGeom>
              <a:rect b="b" l="l" r="r" t="t"/>
              <a:pathLst>
                <a:path extrusionOk="0" h="3037" w="5308">
                  <a:moveTo>
                    <a:pt x="805" y="1"/>
                  </a:moveTo>
                  <a:cubicBezTo>
                    <a:pt x="402" y="1"/>
                    <a:pt x="1" y="480"/>
                    <a:pt x="335" y="897"/>
                  </a:cubicBezTo>
                  <a:cubicBezTo>
                    <a:pt x="866" y="1580"/>
                    <a:pt x="1586" y="2111"/>
                    <a:pt x="2458" y="2414"/>
                  </a:cubicBezTo>
                  <a:cubicBezTo>
                    <a:pt x="2601" y="2461"/>
                    <a:pt x="2744" y="2482"/>
                    <a:pt x="2887" y="2482"/>
                  </a:cubicBezTo>
                  <a:cubicBezTo>
                    <a:pt x="3085" y="2482"/>
                    <a:pt x="3283" y="2442"/>
                    <a:pt x="3482" y="2376"/>
                  </a:cubicBezTo>
                  <a:cubicBezTo>
                    <a:pt x="3580" y="2346"/>
                    <a:pt x="3659" y="2332"/>
                    <a:pt x="3724" y="2332"/>
                  </a:cubicBezTo>
                  <a:cubicBezTo>
                    <a:pt x="3982" y="2332"/>
                    <a:pt x="4012" y="2550"/>
                    <a:pt x="4164" y="2793"/>
                  </a:cubicBezTo>
                  <a:cubicBezTo>
                    <a:pt x="4272" y="2965"/>
                    <a:pt x="4419" y="3037"/>
                    <a:pt x="4566" y="3037"/>
                  </a:cubicBezTo>
                  <a:cubicBezTo>
                    <a:pt x="4938" y="3037"/>
                    <a:pt x="5308" y="2583"/>
                    <a:pt x="5036" y="2148"/>
                  </a:cubicBezTo>
                  <a:cubicBezTo>
                    <a:pt x="4884" y="1883"/>
                    <a:pt x="4809" y="1542"/>
                    <a:pt x="4505" y="1390"/>
                  </a:cubicBezTo>
                  <a:cubicBezTo>
                    <a:pt x="4253" y="1289"/>
                    <a:pt x="4000" y="1238"/>
                    <a:pt x="3736" y="1238"/>
                  </a:cubicBezTo>
                  <a:cubicBezTo>
                    <a:pt x="3604" y="1238"/>
                    <a:pt x="3469" y="1251"/>
                    <a:pt x="3330" y="1276"/>
                  </a:cubicBezTo>
                  <a:cubicBezTo>
                    <a:pt x="3178" y="1314"/>
                    <a:pt x="3027" y="1352"/>
                    <a:pt x="2875" y="1390"/>
                  </a:cubicBezTo>
                  <a:cubicBezTo>
                    <a:pt x="2723" y="1390"/>
                    <a:pt x="2534" y="1238"/>
                    <a:pt x="2382" y="1163"/>
                  </a:cubicBezTo>
                  <a:cubicBezTo>
                    <a:pt x="1927" y="935"/>
                    <a:pt x="1510" y="632"/>
                    <a:pt x="1207" y="215"/>
                  </a:cubicBezTo>
                  <a:cubicBezTo>
                    <a:pt x="1096" y="64"/>
                    <a:pt x="950"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5" name="Google Shape;10555;p32"/>
          <p:cNvSpPr txBox="1"/>
          <p:nvPr>
            <p:ph type="ctrTitle"/>
          </p:nvPr>
        </p:nvSpPr>
        <p:spPr>
          <a:xfrm>
            <a:off x="595775" y="867250"/>
            <a:ext cx="4614300" cy="281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000"/>
              <a:t>Animal </a:t>
            </a:r>
            <a:r>
              <a:rPr lang="en" sz="5400">
                <a:solidFill>
                  <a:schemeClr val="accent2"/>
                </a:solidFill>
              </a:rPr>
              <a:t>Protection</a:t>
            </a:r>
            <a:r>
              <a:rPr lang="en">
                <a:solidFill>
                  <a:schemeClr val="accent2"/>
                </a:solidFill>
              </a:rPr>
              <a:t> </a:t>
            </a:r>
            <a:r>
              <a:rPr lang="en" sz="3700"/>
              <a:t>Company Profile</a:t>
            </a:r>
            <a:endParaRPr sz="3700"/>
          </a:p>
        </p:txBody>
      </p:sp>
      <p:sp>
        <p:nvSpPr>
          <p:cNvPr id="10556" name="Google Shape;10556;p32"/>
          <p:cNvSpPr txBox="1"/>
          <p:nvPr>
            <p:ph idx="1" type="subTitle"/>
          </p:nvPr>
        </p:nvSpPr>
        <p:spPr>
          <a:xfrm>
            <a:off x="595775" y="3629021"/>
            <a:ext cx="46143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10557" name="Google Shape;10557;p32"/>
          <p:cNvPicPr preferRelativeResize="0"/>
          <p:nvPr/>
        </p:nvPicPr>
        <p:blipFill rotWithShape="1">
          <a:blip r:embed="rId3">
            <a:alphaModFix/>
          </a:blip>
          <a:srcRect b="10104" l="41299" r="13015" t="0"/>
          <a:stretch/>
        </p:blipFill>
        <p:spPr>
          <a:xfrm>
            <a:off x="5328475" y="259750"/>
            <a:ext cx="2938501" cy="4623902"/>
          </a:xfrm>
          <a:prstGeom prst="rect">
            <a:avLst/>
          </a:prstGeom>
          <a:noFill/>
          <a:ln>
            <a:noFill/>
          </a:ln>
        </p:spPr>
      </p:pic>
      <p:grpSp>
        <p:nvGrpSpPr>
          <p:cNvPr id="10558" name="Google Shape;10558;p32"/>
          <p:cNvGrpSpPr/>
          <p:nvPr/>
        </p:nvGrpSpPr>
        <p:grpSpPr>
          <a:xfrm>
            <a:off x="7488008" y="228113"/>
            <a:ext cx="1427433" cy="628775"/>
            <a:chOff x="7488008" y="228113"/>
            <a:chExt cx="1427433" cy="628775"/>
          </a:xfrm>
        </p:grpSpPr>
        <p:sp>
          <p:nvSpPr>
            <p:cNvPr id="10559" name="Google Shape;10559;p32"/>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32"/>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32"/>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32"/>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32"/>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32"/>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32"/>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32"/>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32"/>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32"/>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32"/>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32"/>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32"/>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32"/>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32"/>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32"/>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32"/>
          <p:cNvGrpSpPr/>
          <p:nvPr/>
        </p:nvGrpSpPr>
        <p:grpSpPr>
          <a:xfrm>
            <a:off x="6490039" y="4403695"/>
            <a:ext cx="2685219" cy="778382"/>
            <a:chOff x="6490039" y="4403695"/>
            <a:chExt cx="2685219" cy="778382"/>
          </a:xfrm>
        </p:grpSpPr>
        <p:sp>
          <p:nvSpPr>
            <p:cNvPr id="10576" name="Google Shape;10576;p32"/>
            <p:cNvSpPr/>
            <p:nvPr/>
          </p:nvSpPr>
          <p:spPr>
            <a:xfrm>
              <a:off x="8133589" y="5144644"/>
              <a:ext cx="65551" cy="37433"/>
            </a:xfrm>
            <a:custGeom>
              <a:rect b="b" l="l" r="r" t="t"/>
              <a:pathLst>
                <a:path extrusionOk="0" h="1278" w="2238">
                  <a:moveTo>
                    <a:pt x="1754" y="1"/>
                  </a:moveTo>
                  <a:cubicBezTo>
                    <a:pt x="1712" y="1"/>
                    <a:pt x="1671" y="7"/>
                    <a:pt x="1631" y="20"/>
                  </a:cubicBezTo>
                  <a:lnTo>
                    <a:pt x="379" y="324"/>
                  </a:lnTo>
                  <a:cubicBezTo>
                    <a:pt x="152" y="362"/>
                    <a:pt x="0" y="627"/>
                    <a:pt x="38" y="855"/>
                  </a:cubicBezTo>
                  <a:lnTo>
                    <a:pt x="76" y="930"/>
                  </a:lnTo>
                  <a:cubicBezTo>
                    <a:pt x="144" y="1134"/>
                    <a:pt x="334" y="1277"/>
                    <a:pt x="537" y="1277"/>
                  </a:cubicBezTo>
                  <a:cubicBezTo>
                    <a:pt x="560" y="1277"/>
                    <a:pt x="583" y="1276"/>
                    <a:pt x="607" y="1272"/>
                  </a:cubicBezTo>
                  <a:lnTo>
                    <a:pt x="1858" y="968"/>
                  </a:lnTo>
                  <a:cubicBezTo>
                    <a:pt x="2086" y="892"/>
                    <a:pt x="2237" y="665"/>
                    <a:pt x="2199" y="438"/>
                  </a:cubicBezTo>
                  <a:lnTo>
                    <a:pt x="2199" y="324"/>
                  </a:lnTo>
                  <a:cubicBezTo>
                    <a:pt x="2137" y="137"/>
                    <a:pt x="1946" y="1"/>
                    <a:pt x="1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32"/>
            <p:cNvSpPr/>
            <p:nvPr/>
          </p:nvSpPr>
          <p:spPr>
            <a:xfrm>
              <a:off x="8039187" y="5091160"/>
              <a:ext cx="61099" cy="49061"/>
            </a:xfrm>
            <a:custGeom>
              <a:rect b="b" l="l" r="r" t="t"/>
              <a:pathLst>
                <a:path extrusionOk="0" h="1675" w="2086">
                  <a:moveTo>
                    <a:pt x="571" y="1"/>
                  </a:moveTo>
                  <a:cubicBezTo>
                    <a:pt x="424" y="1"/>
                    <a:pt x="285" y="60"/>
                    <a:pt x="190" y="178"/>
                  </a:cubicBezTo>
                  <a:lnTo>
                    <a:pt x="152" y="216"/>
                  </a:lnTo>
                  <a:cubicBezTo>
                    <a:pt x="1" y="444"/>
                    <a:pt x="39" y="709"/>
                    <a:pt x="228" y="861"/>
                  </a:cubicBezTo>
                  <a:lnTo>
                    <a:pt x="1252" y="1581"/>
                  </a:lnTo>
                  <a:cubicBezTo>
                    <a:pt x="1347" y="1644"/>
                    <a:pt x="1448" y="1675"/>
                    <a:pt x="1545" y="1675"/>
                  </a:cubicBezTo>
                  <a:cubicBezTo>
                    <a:pt x="1681" y="1675"/>
                    <a:pt x="1808" y="1616"/>
                    <a:pt x="1896" y="1505"/>
                  </a:cubicBezTo>
                  <a:lnTo>
                    <a:pt x="1934" y="1429"/>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32"/>
            <p:cNvSpPr/>
            <p:nvPr/>
          </p:nvSpPr>
          <p:spPr>
            <a:xfrm>
              <a:off x="8337916" y="5140631"/>
              <a:ext cx="64438" cy="37052"/>
            </a:xfrm>
            <a:custGeom>
              <a:rect b="b" l="l" r="r" t="t"/>
              <a:pathLst>
                <a:path extrusionOk="0" h="1265" w="2200">
                  <a:moveTo>
                    <a:pt x="1701" y="0"/>
                  </a:moveTo>
                  <a:cubicBezTo>
                    <a:pt x="1678" y="0"/>
                    <a:pt x="1654" y="2"/>
                    <a:pt x="1631" y="6"/>
                  </a:cubicBezTo>
                  <a:lnTo>
                    <a:pt x="380" y="347"/>
                  </a:lnTo>
                  <a:cubicBezTo>
                    <a:pt x="152" y="385"/>
                    <a:pt x="0" y="612"/>
                    <a:pt x="38" y="878"/>
                  </a:cubicBezTo>
                  <a:lnTo>
                    <a:pt x="38" y="954"/>
                  </a:lnTo>
                  <a:cubicBezTo>
                    <a:pt x="105" y="1152"/>
                    <a:pt x="286" y="1264"/>
                    <a:pt x="508" y="1264"/>
                  </a:cubicBezTo>
                  <a:cubicBezTo>
                    <a:pt x="540" y="1264"/>
                    <a:pt x="573" y="1262"/>
                    <a:pt x="607" y="1257"/>
                  </a:cubicBezTo>
                  <a:lnTo>
                    <a:pt x="1820" y="954"/>
                  </a:lnTo>
                  <a:cubicBezTo>
                    <a:pt x="2086" y="916"/>
                    <a:pt x="2199" y="650"/>
                    <a:pt x="2162" y="423"/>
                  </a:cubicBezTo>
                  <a:lnTo>
                    <a:pt x="2162" y="347"/>
                  </a:lnTo>
                  <a:cubicBezTo>
                    <a:pt x="2094" y="143"/>
                    <a:pt x="1904" y="0"/>
                    <a:pt x="17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32"/>
            <p:cNvSpPr/>
            <p:nvPr/>
          </p:nvSpPr>
          <p:spPr>
            <a:xfrm>
              <a:off x="8257954" y="5095612"/>
              <a:ext cx="61099" cy="49061"/>
            </a:xfrm>
            <a:custGeom>
              <a:rect b="b" l="l" r="r" t="t"/>
              <a:pathLst>
                <a:path extrusionOk="0" h="1675" w="2086">
                  <a:moveTo>
                    <a:pt x="571" y="0"/>
                  </a:moveTo>
                  <a:cubicBezTo>
                    <a:pt x="424"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086" y="1240"/>
                    <a:pt x="2048" y="936"/>
                    <a:pt x="1858" y="822"/>
                  </a:cubicBezTo>
                  <a:lnTo>
                    <a:pt x="835" y="64"/>
                  </a:lnTo>
                  <a:cubicBezTo>
                    <a:pt x="749"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32"/>
            <p:cNvSpPr/>
            <p:nvPr/>
          </p:nvSpPr>
          <p:spPr>
            <a:xfrm>
              <a:off x="8335690"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900" y="1897"/>
                    <a:pt x="1055" y="1974"/>
                    <a:pt x="1216" y="1974"/>
                  </a:cubicBezTo>
                  <a:cubicBezTo>
                    <a:pt x="1292" y="1974"/>
                    <a:pt x="1368" y="1957"/>
                    <a:pt x="1441" y="1920"/>
                  </a:cubicBezTo>
                  <a:lnTo>
                    <a:pt x="1479" y="1882"/>
                  </a:lnTo>
                  <a:cubicBezTo>
                    <a:pt x="1707" y="1769"/>
                    <a:pt x="1783" y="1465"/>
                    <a:pt x="1669"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32"/>
            <p:cNvSpPr/>
            <p:nvPr/>
          </p:nvSpPr>
          <p:spPr>
            <a:xfrm>
              <a:off x="8225765" y="5029066"/>
              <a:ext cx="44433" cy="60865"/>
            </a:xfrm>
            <a:custGeom>
              <a:rect b="b" l="l" r="r" t="t"/>
              <a:pathLst>
                <a:path extrusionOk="0" h="2078" w="1517">
                  <a:moveTo>
                    <a:pt x="905" y="0"/>
                  </a:moveTo>
                  <a:cubicBezTo>
                    <a:pt x="710" y="0"/>
                    <a:pt x="553" y="116"/>
                    <a:pt x="493" y="327"/>
                  </a:cubicBezTo>
                  <a:lnTo>
                    <a:pt x="76" y="1502"/>
                  </a:lnTo>
                  <a:cubicBezTo>
                    <a:pt x="0" y="1730"/>
                    <a:pt x="114" y="1995"/>
                    <a:pt x="341" y="2071"/>
                  </a:cubicBezTo>
                  <a:lnTo>
                    <a:pt x="417" y="2071"/>
                  </a:lnTo>
                  <a:cubicBezTo>
                    <a:pt x="451" y="2076"/>
                    <a:pt x="484" y="2078"/>
                    <a:pt x="516" y="2078"/>
                  </a:cubicBezTo>
                  <a:cubicBezTo>
                    <a:pt x="739" y="2078"/>
                    <a:pt x="925" y="1966"/>
                    <a:pt x="1024" y="1767"/>
                  </a:cubicBezTo>
                  <a:lnTo>
                    <a:pt x="1403" y="592"/>
                  </a:lnTo>
                  <a:cubicBezTo>
                    <a:pt x="1517"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32"/>
            <p:cNvSpPr/>
            <p:nvPr/>
          </p:nvSpPr>
          <p:spPr>
            <a:xfrm>
              <a:off x="8412313" y="5050272"/>
              <a:ext cx="66664" cy="36700"/>
            </a:xfrm>
            <a:custGeom>
              <a:rect b="b" l="l" r="r" t="t"/>
              <a:pathLst>
                <a:path extrusionOk="0" h="1253" w="2276">
                  <a:moveTo>
                    <a:pt x="508" y="0"/>
                  </a:moveTo>
                  <a:cubicBezTo>
                    <a:pt x="304" y="0"/>
                    <a:pt x="139" y="136"/>
                    <a:pt x="76" y="323"/>
                  </a:cubicBezTo>
                  <a:lnTo>
                    <a:pt x="76" y="399"/>
                  </a:lnTo>
                  <a:cubicBezTo>
                    <a:pt x="1" y="626"/>
                    <a:pt x="152" y="892"/>
                    <a:pt x="418" y="930"/>
                  </a:cubicBezTo>
                  <a:lnTo>
                    <a:pt x="1631" y="1233"/>
                  </a:lnTo>
                  <a:cubicBezTo>
                    <a:pt x="1678" y="1246"/>
                    <a:pt x="1724" y="1253"/>
                    <a:pt x="1768" y="1253"/>
                  </a:cubicBezTo>
                  <a:cubicBezTo>
                    <a:pt x="1972" y="1253"/>
                    <a:pt x="2137" y="1117"/>
                    <a:pt x="2200" y="930"/>
                  </a:cubicBezTo>
                  <a:lnTo>
                    <a:pt x="2200" y="816"/>
                  </a:lnTo>
                  <a:cubicBezTo>
                    <a:pt x="2275" y="588"/>
                    <a:pt x="2124" y="361"/>
                    <a:pt x="1896" y="285"/>
                  </a:cubicBezTo>
                  <a:lnTo>
                    <a:pt x="645" y="20"/>
                  </a:lnTo>
                  <a:cubicBezTo>
                    <a:pt x="598" y="6"/>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32"/>
            <p:cNvSpPr/>
            <p:nvPr/>
          </p:nvSpPr>
          <p:spPr>
            <a:xfrm>
              <a:off x="7999206" y="4978072"/>
              <a:ext cx="65551" cy="36730"/>
            </a:xfrm>
            <a:custGeom>
              <a:rect b="b" l="l" r="r" t="t"/>
              <a:pathLst>
                <a:path extrusionOk="0" h="1254" w="2238">
                  <a:moveTo>
                    <a:pt x="487" y="1"/>
                  </a:moveTo>
                  <a:cubicBezTo>
                    <a:pt x="304" y="1"/>
                    <a:pt x="139" y="137"/>
                    <a:pt x="77" y="324"/>
                  </a:cubicBezTo>
                  <a:lnTo>
                    <a:pt x="39" y="400"/>
                  </a:lnTo>
                  <a:cubicBezTo>
                    <a:pt x="1" y="665"/>
                    <a:pt x="114" y="892"/>
                    <a:pt x="380" y="968"/>
                  </a:cubicBezTo>
                  <a:lnTo>
                    <a:pt x="1631" y="1234"/>
                  </a:lnTo>
                  <a:cubicBezTo>
                    <a:pt x="1671" y="1247"/>
                    <a:pt x="1713" y="1253"/>
                    <a:pt x="1754" y="1253"/>
                  </a:cubicBezTo>
                  <a:cubicBezTo>
                    <a:pt x="1945" y="1253"/>
                    <a:pt x="2131" y="1118"/>
                    <a:pt x="2162" y="930"/>
                  </a:cubicBezTo>
                  <a:lnTo>
                    <a:pt x="2162" y="854"/>
                  </a:lnTo>
                  <a:cubicBezTo>
                    <a:pt x="2238" y="589"/>
                    <a:pt x="2086" y="362"/>
                    <a:pt x="1859" y="324"/>
                  </a:cubicBezTo>
                  <a:lnTo>
                    <a:pt x="607" y="20"/>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32"/>
            <p:cNvSpPr/>
            <p:nvPr/>
          </p:nvSpPr>
          <p:spPr>
            <a:xfrm>
              <a:off x="7981457" y="5035129"/>
              <a:ext cx="38897" cy="62534"/>
            </a:xfrm>
            <a:custGeom>
              <a:rect b="b" l="l" r="r" t="t"/>
              <a:pathLst>
                <a:path extrusionOk="0" h="2135" w="1328">
                  <a:moveTo>
                    <a:pt x="792" y="0"/>
                  </a:moveTo>
                  <a:cubicBezTo>
                    <a:pt x="562" y="0"/>
                    <a:pt x="372" y="147"/>
                    <a:pt x="303" y="385"/>
                  </a:cubicBezTo>
                  <a:lnTo>
                    <a:pt x="76" y="1598"/>
                  </a:lnTo>
                  <a:cubicBezTo>
                    <a:pt x="0" y="1864"/>
                    <a:pt x="152" y="2091"/>
                    <a:pt x="417" y="2129"/>
                  </a:cubicBezTo>
                  <a:lnTo>
                    <a:pt x="493" y="2129"/>
                  </a:lnTo>
                  <a:cubicBezTo>
                    <a:pt x="520" y="2133"/>
                    <a:pt x="547" y="2135"/>
                    <a:pt x="573" y="2135"/>
                  </a:cubicBezTo>
                  <a:cubicBezTo>
                    <a:pt x="803" y="2135"/>
                    <a:pt x="990" y="1988"/>
                    <a:pt x="1024" y="1750"/>
                  </a:cubicBezTo>
                  <a:lnTo>
                    <a:pt x="1289" y="537"/>
                  </a:lnTo>
                  <a:cubicBezTo>
                    <a:pt x="1327" y="309"/>
                    <a:pt x="1175" y="44"/>
                    <a:pt x="948" y="6"/>
                  </a:cubicBezTo>
                  <a:lnTo>
                    <a:pt x="872" y="6"/>
                  </a:lnTo>
                  <a:cubicBezTo>
                    <a:pt x="845" y="2"/>
                    <a:pt x="818" y="0"/>
                    <a:pt x="7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32"/>
            <p:cNvSpPr/>
            <p:nvPr/>
          </p:nvSpPr>
          <p:spPr>
            <a:xfrm>
              <a:off x="8156904" y="5051355"/>
              <a:ext cx="44462" cy="61275"/>
            </a:xfrm>
            <a:custGeom>
              <a:rect b="b" l="l" r="r" t="t"/>
              <a:pathLst>
                <a:path extrusionOk="0" h="2092" w="1518">
                  <a:moveTo>
                    <a:pt x="576" y="1"/>
                  </a:moveTo>
                  <a:cubicBezTo>
                    <a:pt x="536" y="1"/>
                    <a:pt x="496" y="7"/>
                    <a:pt x="455" y="21"/>
                  </a:cubicBezTo>
                  <a:lnTo>
                    <a:pt x="380" y="59"/>
                  </a:lnTo>
                  <a:cubicBezTo>
                    <a:pt x="114" y="134"/>
                    <a:pt x="1" y="362"/>
                    <a:pt x="76" y="627"/>
                  </a:cubicBezTo>
                  <a:lnTo>
                    <a:pt x="493" y="1803"/>
                  </a:lnTo>
                  <a:cubicBezTo>
                    <a:pt x="553" y="1983"/>
                    <a:pt x="732" y="2091"/>
                    <a:pt x="917" y="2091"/>
                  </a:cubicBezTo>
                  <a:cubicBezTo>
                    <a:pt x="965" y="2091"/>
                    <a:pt x="1015" y="2084"/>
                    <a:pt x="1062" y="2068"/>
                  </a:cubicBezTo>
                  <a:lnTo>
                    <a:pt x="1138" y="2068"/>
                  </a:lnTo>
                  <a:cubicBezTo>
                    <a:pt x="1365" y="1992"/>
                    <a:pt x="1517" y="1727"/>
                    <a:pt x="1441" y="1499"/>
                  </a:cubicBezTo>
                  <a:lnTo>
                    <a:pt x="1024" y="324"/>
                  </a:lnTo>
                  <a:cubicBezTo>
                    <a:pt x="931" y="137"/>
                    <a:pt x="760" y="1"/>
                    <a:pt x="57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32"/>
            <p:cNvSpPr/>
            <p:nvPr/>
          </p:nvSpPr>
          <p:spPr>
            <a:xfrm>
              <a:off x="8066954" y="5016998"/>
              <a:ext cx="54450" cy="55475"/>
            </a:xfrm>
            <a:custGeom>
              <a:rect b="b" l="l" r="r" t="t"/>
              <a:pathLst>
                <a:path extrusionOk="0" h="1894" w="1859">
                  <a:moveTo>
                    <a:pt x="1315" y="1"/>
                  </a:moveTo>
                  <a:cubicBezTo>
                    <a:pt x="1177" y="1"/>
                    <a:pt x="1037" y="60"/>
                    <a:pt x="948" y="170"/>
                  </a:cubicBezTo>
                  <a:lnTo>
                    <a:pt x="152" y="1118"/>
                  </a:lnTo>
                  <a:cubicBezTo>
                    <a:pt x="0" y="1307"/>
                    <a:pt x="38" y="1611"/>
                    <a:pt x="228" y="1762"/>
                  </a:cubicBezTo>
                  <a:lnTo>
                    <a:pt x="304" y="1800"/>
                  </a:lnTo>
                  <a:cubicBezTo>
                    <a:pt x="383" y="1864"/>
                    <a:pt x="475" y="1894"/>
                    <a:pt x="567" y="1894"/>
                  </a:cubicBezTo>
                  <a:cubicBezTo>
                    <a:pt x="695" y="1894"/>
                    <a:pt x="822" y="1835"/>
                    <a:pt x="910" y="1724"/>
                  </a:cubicBezTo>
                  <a:lnTo>
                    <a:pt x="1707" y="739"/>
                  </a:lnTo>
                  <a:cubicBezTo>
                    <a:pt x="1858"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32"/>
            <p:cNvSpPr/>
            <p:nvPr/>
          </p:nvSpPr>
          <p:spPr>
            <a:xfrm>
              <a:off x="7961452" y="5124727"/>
              <a:ext cx="54450" cy="55475"/>
            </a:xfrm>
            <a:custGeom>
              <a:rect b="b" l="l" r="r" t="t"/>
              <a:pathLst>
                <a:path extrusionOk="0" h="1894" w="1859">
                  <a:moveTo>
                    <a:pt x="1299" y="0"/>
                  </a:moveTo>
                  <a:cubicBezTo>
                    <a:pt x="1164" y="0"/>
                    <a:pt x="1037" y="59"/>
                    <a:pt x="949" y="170"/>
                  </a:cubicBezTo>
                  <a:lnTo>
                    <a:pt x="152" y="1118"/>
                  </a:lnTo>
                  <a:cubicBezTo>
                    <a:pt x="1" y="1307"/>
                    <a:pt x="39" y="1610"/>
                    <a:pt x="228" y="1762"/>
                  </a:cubicBezTo>
                  <a:lnTo>
                    <a:pt x="304" y="1800"/>
                  </a:lnTo>
                  <a:cubicBezTo>
                    <a:pt x="383" y="1863"/>
                    <a:pt x="475" y="1894"/>
                    <a:pt x="567" y="1894"/>
                  </a:cubicBezTo>
                  <a:cubicBezTo>
                    <a:pt x="695" y="1894"/>
                    <a:pt x="822" y="1835"/>
                    <a:pt x="911" y="1724"/>
                  </a:cubicBezTo>
                  <a:lnTo>
                    <a:pt x="1707" y="738"/>
                  </a:lnTo>
                  <a:cubicBezTo>
                    <a:pt x="1858" y="549"/>
                    <a:pt x="1821" y="283"/>
                    <a:pt x="1631" y="132"/>
                  </a:cubicBezTo>
                  <a:lnTo>
                    <a:pt x="1593" y="94"/>
                  </a:lnTo>
                  <a:cubicBezTo>
                    <a:pt x="1498" y="31"/>
                    <a:pt x="1397"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32"/>
            <p:cNvSpPr/>
            <p:nvPr/>
          </p:nvSpPr>
          <p:spPr>
            <a:xfrm>
              <a:off x="8162469" y="4981997"/>
              <a:ext cx="64438" cy="28880"/>
            </a:xfrm>
            <a:custGeom>
              <a:rect b="b" l="l" r="r" t="t"/>
              <a:pathLst>
                <a:path extrusionOk="0" h="986" w="2200">
                  <a:moveTo>
                    <a:pt x="417" y="0"/>
                  </a:moveTo>
                  <a:cubicBezTo>
                    <a:pt x="190" y="0"/>
                    <a:pt x="0" y="190"/>
                    <a:pt x="0" y="417"/>
                  </a:cubicBezTo>
                  <a:lnTo>
                    <a:pt x="0" y="531"/>
                  </a:lnTo>
                  <a:cubicBezTo>
                    <a:pt x="0" y="796"/>
                    <a:pt x="190" y="986"/>
                    <a:pt x="417" y="986"/>
                  </a:cubicBezTo>
                  <a:lnTo>
                    <a:pt x="1782" y="948"/>
                  </a:lnTo>
                  <a:cubicBezTo>
                    <a:pt x="2010" y="948"/>
                    <a:pt x="2199" y="758"/>
                    <a:pt x="2199" y="531"/>
                  </a:cubicBezTo>
                  <a:lnTo>
                    <a:pt x="2199" y="417"/>
                  </a:lnTo>
                  <a:cubicBezTo>
                    <a:pt x="2161" y="152"/>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32"/>
            <p:cNvSpPr/>
            <p:nvPr/>
          </p:nvSpPr>
          <p:spPr>
            <a:xfrm>
              <a:off x="8284608" y="4974059"/>
              <a:ext cx="36671" cy="62358"/>
            </a:xfrm>
            <a:custGeom>
              <a:rect b="b" l="l" r="r" t="t"/>
              <a:pathLst>
                <a:path extrusionOk="0" h="2129" w="1252">
                  <a:moveTo>
                    <a:pt x="561" y="1"/>
                  </a:moveTo>
                  <a:cubicBezTo>
                    <a:pt x="539" y="1"/>
                    <a:pt x="516" y="2"/>
                    <a:pt x="493" y="6"/>
                  </a:cubicBezTo>
                  <a:lnTo>
                    <a:pt x="418" y="6"/>
                  </a:lnTo>
                  <a:cubicBezTo>
                    <a:pt x="190" y="44"/>
                    <a:pt x="1" y="271"/>
                    <a:pt x="39" y="499"/>
                  </a:cubicBezTo>
                  <a:lnTo>
                    <a:pt x="228" y="1750"/>
                  </a:lnTo>
                  <a:cubicBezTo>
                    <a:pt x="266" y="1977"/>
                    <a:pt x="493" y="2129"/>
                    <a:pt x="759" y="2129"/>
                  </a:cubicBezTo>
                  <a:lnTo>
                    <a:pt x="835" y="2129"/>
                  </a:lnTo>
                  <a:cubicBezTo>
                    <a:pt x="1062" y="2091"/>
                    <a:pt x="1252" y="1864"/>
                    <a:pt x="1214" y="1598"/>
                  </a:cubicBezTo>
                  <a:lnTo>
                    <a:pt x="1024" y="385"/>
                  </a:lnTo>
                  <a:cubicBezTo>
                    <a:pt x="990" y="177"/>
                    <a:pt x="797"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32"/>
            <p:cNvSpPr/>
            <p:nvPr/>
          </p:nvSpPr>
          <p:spPr>
            <a:xfrm>
              <a:off x="8480060" y="4978452"/>
              <a:ext cx="41123" cy="61480"/>
            </a:xfrm>
            <a:custGeom>
              <a:rect b="b" l="l" r="r" t="t"/>
              <a:pathLst>
                <a:path extrusionOk="0" h="2099" w="1404">
                  <a:moveTo>
                    <a:pt x="824" y="0"/>
                  </a:moveTo>
                  <a:cubicBezTo>
                    <a:pt x="620" y="0"/>
                    <a:pt x="413" y="116"/>
                    <a:pt x="380" y="349"/>
                  </a:cubicBezTo>
                  <a:lnTo>
                    <a:pt x="76" y="1562"/>
                  </a:lnTo>
                  <a:cubicBezTo>
                    <a:pt x="0" y="1789"/>
                    <a:pt x="152" y="2055"/>
                    <a:pt x="417" y="2093"/>
                  </a:cubicBezTo>
                  <a:lnTo>
                    <a:pt x="493" y="2093"/>
                  </a:lnTo>
                  <a:cubicBezTo>
                    <a:pt x="517" y="2097"/>
                    <a:pt x="540" y="2098"/>
                    <a:pt x="564" y="2098"/>
                  </a:cubicBezTo>
                  <a:cubicBezTo>
                    <a:pt x="766" y="2098"/>
                    <a:pt x="956" y="1955"/>
                    <a:pt x="1024" y="1751"/>
                  </a:cubicBezTo>
                  <a:lnTo>
                    <a:pt x="1327" y="538"/>
                  </a:lnTo>
                  <a:cubicBezTo>
                    <a:pt x="1403" y="311"/>
                    <a:pt x="1252" y="83"/>
                    <a:pt x="1024" y="7"/>
                  </a:cubicBezTo>
                  <a:lnTo>
                    <a:pt x="910" y="7"/>
                  </a:lnTo>
                  <a:cubicBezTo>
                    <a:pt x="882" y="3"/>
                    <a:pt x="853"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32"/>
            <p:cNvSpPr/>
            <p:nvPr/>
          </p:nvSpPr>
          <p:spPr>
            <a:xfrm>
              <a:off x="8369022" y="4974908"/>
              <a:ext cx="58873" cy="52136"/>
            </a:xfrm>
            <a:custGeom>
              <a:rect b="b" l="l" r="r" t="t"/>
              <a:pathLst>
                <a:path extrusionOk="0" h="1780" w="2010">
                  <a:moveTo>
                    <a:pt x="1441" y="0"/>
                  </a:moveTo>
                  <a:cubicBezTo>
                    <a:pt x="1334" y="0"/>
                    <a:pt x="1227" y="39"/>
                    <a:pt x="1137" y="128"/>
                  </a:cubicBezTo>
                  <a:lnTo>
                    <a:pt x="190" y="962"/>
                  </a:lnTo>
                  <a:cubicBezTo>
                    <a:pt x="0" y="1114"/>
                    <a:pt x="0" y="1380"/>
                    <a:pt x="152" y="1569"/>
                  </a:cubicBezTo>
                  <a:lnTo>
                    <a:pt x="228" y="1645"/>
                  </a:lnTo>
                  <a:cubicBezTo>
                    <a:pt x="313" y="1730"/>
                    <a:pt x="434" y="1779"/>
                    <a:pt x="564" y="1779"/>
                  </a:cubicBezTo>
                  <a:cubicBezTo>
                    <a:pt x="665" y="1779"/>
                    <a:pt x="772" y="1749"/>
                    <a:pt x="872" y="1683"/>
                  </a:cubicBezTo>
                  <a:lnTo>
                    <a:pt x="1820" y="811"/>
                  </a:lnTo>
                  <a:cubicBezTo>
                    <a:pt x="1972" y="659"/>
                    <a:pt x="2009" y="394"/>
                    <a:pt x="1820" y="204"/>
                  </a:cubicBezTo>
                  <a:lnTo>
                    <a:pt x="1782" y="12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32"/>
            <p:cNvSpPr/>
            <p:nvPr/>
          </p:nvSpPr>
          <p:spPr>
            <a:xfrm>
              <a:off x="8525577" y="5065532"/>
              <a:ext cx="64438" cy="43906"/>
            </a:xfrm>
            <a:custGeom>
              <a:rect b="b" l="l" r="r" t="t"/>
              <a:pathLst>
                <a:path extrusionOk="0" h="1499" w="2200">
                  <a:moveTo>
                    <a:pt x="1622" y="1"/>
                  </a:moveTo>
                  <a:cubicBezTo>
                    <a:pt x="1562" y="1"/>
                    <a:pt x="1500" y="10"/>
                    <a:pt x="1442" y="30"/>
                  </a:cubicBezTo>
                  <a:lnTo>
                    <a:pt x="304" y="598"/>
                  </a:lnTo>
                  <a:cubicBezTo>
                    <a:pt x="77" y="674"/>
                    <a:pt x="1" y="940"/>
                    <a:pt x="77" y="1167"/>
                  </a:cubicBezTo>
                  <a:lnTo>
                    <a:pt x="115" y="1243"/>
                  </a:lnTo>
                  <a:cubicBezTo>
                    <a:pt x="228" y="1413"/>
                    <a:pt x="385" y="1499"/>
                    <a:pt x="552" y="1499"/>
                  </a:cubicBezTo>
                  <a:cubicBezTo>
                    <a:pt x="607" y="1499"/>
                    <a:pt x="664" y="1489"/>
                    <a:pt x="721" y="1470"/>
                  </a:cubicBezTo>
                  <a:lnTo>
                    <a:pt x="1897" y="902"/>
                  </a:lnTo>
                  <a:cubicBezTo>
                    <a:pt x="2086" y="788"/>
                    <a:pt x="2200" y="522"/>
                    <a:pt x="2086" y="295"/>
                  </a:cubicBezTo>
                  <a:lnTo>
                    <a:pt x="2048" y="219"/>
                  </a:lnTo>
                  <a:cubicBezTo>
                    <a:pt x="1964" y="79"/>
                    <a:pt x="1796" y="1"/>
                    <a:pt x="16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32"/>
            <p:cNvSpPr/>
            <p:nvPr/>
          </p:nvSpPr>
          <p:spPr>
            <a:xfrm>
              <a:off x="8628854" y="5123028"/>
              <a:ext cx="64438" cy="32219"/>
            </a:xfrm>
            <a:custGeom>
              <a:rect b="b" l="l" r="r" t="t"/>
              <a:pathLst>
                <a:path extrusionOk="0" h="1100" w="2200">
                  <a:moveTo>
                    <a:pt x="1669" y="0"/>
                  </a:moveTo>
                  <a:lnTo>
                    <a:pt x="418" y="152"/>
                  </a:lnTo>
                  <a:cubicBezTo>
                    <a:pt x="153" y="152"/>
                    <a:pt x="1" y="379"/>
                    <a:pt x="1" y="607"/>
                  </a:cubicBezTo>
                  <a:lnTo>
                    <a:pt x="1" y="683"/>
                  </a:lnTo>
                  <a:cubicBezTo>
                    <a:pt x="39" y="948"/>
                    <a:pt x="266" y="1100"/>
                    <a:pt x="494" y="1100"/>
                  </a:cubicBezTo>
                  <a:lnTo>
                    <a:pt x="1783" y="948"/>
                  </a:lnTo>
                  <a:cubicBezTo>
                    <a:pt x="2010" y="910"/>
                    <a:pt x="2200" y="721"/>
                    <a:pt x="2162" y="455"/>
                  </a:cubicBezTo>
                  <a:lnTo>
                    <a:pt x="2162" y="379"/>
                  </a:lnTo>
                  <a:cubicBezTo>
                    <a:pt x="2124" y="152"/>
                    <a:pt x="1934"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32"/>
            <p:cNvSpPr/>
            <p:nvPr/>
          </p:nvSpPr>
          <p:spPr>
            <a:xfrm>
              <a:off x="9109708" y="4988440"/>
              <a:ext cx="65551" cy="36349"/>
            </a:xfrm>
            <a:custGeom>
              <a:rect b="b" l="l" r="r" t="t"/>
              <a:pathLst>
                <a:path extrusionOk="0" h="1241" w="2238">
                  <a:moveTo>
                    <a:pt x="521" y="0"/>
                  </a:moveTo>
                  <a:cubicBezTo>
                    <a:pt x="324" y="0"/>
                    <a:pt x="143" y="112"/>
                    <a:pt x="76" y="311"/>
                  </a:cubicBezTo>
                  <a:lnTo>
                    <a:pt x="76" y="425"/>
                  </a:lnTo>
                  <a:cubicBezTo>
                    <a:pt x="1" y="652"/>
                    <a:pt x="152" y="880"/>
                    <a:pt x="380" y="955"/>
                  </a:cubicBezTo>
                  <a:lnTo>
                    <a:pt x="1631" y="1221"/>
                  </a:lnTo>
                  <a:cubicBezTo>
                    <a:pt x="1671" y="1234"/>
                    <a:pt x="1713" y="1241"/>
                    <a:pt x="1754" y="1241"/>
                  </a:cubicBezTo>
                  <a:cubicBezTo>
                    <a:pt x="1946" y="1241"/>
                    <a:pt x="2137" y="1105"/>
                    <a:pt x="2200" y="918"/>
                  </a:cubicBezTo>
                  <a:lnTo>
                    <a:pt x="2200" y="842"/>
                  </a:lnTo>
                  <a:cubicBezTo>
                    <a:pt x="2237" y="614"/>
                    <a:pt x="2086" y="349"/>
                    <a:pt x="1858" y="311"/>
                  </a:cubicBezTo>
                  <a:lnTo>
                    <a:pt x="607" y="8"/>
                  </a:lnTo>
                  <a:cubicBezTo>
                    <a:pt x="578" y="3"/>
                    <a:pt x="549" y="0"/>
                    <a:pt x="52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32"/>
            <p:cNvSpPr/>
            <p:nvPr/>
          </p:nvSpPr>
          <p:spPr>
            <a:xfrm>
              <a:off x="9005318" y="4968201"/>
              <a:ext cx="51111" cy="58697"/>
            </a:xfrm>
            <a:custGeom>
              <a:rect b="b" l="l" r="r" t="t"/>
              <a:pathLst>
                <a:path extrusionOk="0" h="2004" w="1745">
                  <a:moveTo>
                    <a:pt x="566" y="1"/>
                  </a:moveTo>
                  <a:cubicBezTo>
                    <a:pt x="492" y="1"/>
                    <a:pt x="415" y="18"/>
                    <a:pt x="342" y="54"/>
                  </a:cubicBezTo>
                  <a:lnTo>
                    <a:pt x="266" y="130"/>
                  </a:lnTo>
                  <a:cubicBezTo>
                    <a:pt x="76" y="244"/>
                    <a:pt x="1" y="509"/>
                    <a:pt x="152" y="737"/>
                  </a:cubicBezTo>
                  <a:lnTo>
                    <a:pt x="797" y="1798"/>
                  </a:lnTo>
                  <a:cubicBezTo>
                    <a:pt x="874" y="1927"/>
                    <a:pt x="1021" y="2003"/>
                    <a:pt x="1179" y="2003"/>
                  </a:cubicBezTo>
                  <a:cubicBezTo>
                    <a:pt x="1254" y="2003"/>
                    <a:pt x="1331" y="1986"/>
                    <a:pt x="1403" y="1950"/>
                  </a:cubicBezTo>
                  <a:lnTo>
                    <a:pt x="1479" y="1912"/>
                  </a:lnTo>
                  <a:cubicBezTo>
                    <a:pt x="1669" y="1760"/>
                    <a:pt x="1745" y="1495"/>
                    <a:pt x="1631" y="1305"/>
                  </a:cubicBezTo>
                  <a:lnTo>
                    <a:pt x="948"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32"/>
            <p:cNvSpPr/>
            <p:nvPr/>
          </p:nvSpPr>
          <p:spPr>
            <a:xfrm>
              <a:off x="9113047" y="5052380"/>
              <a:ext cx="44433" cy="61363"/>
            </a:xfrm>
            <a:custGeom>
              <a:rect b="b" l="l" r="r" t="t"/>
              <a:pathLst>
                <a:path extrusionOk="0" h="2095" w="1517">
                  <a:moveTo>
                    <a:pt x="920" y="0"/>
                  </a:moveTo>
                  <a:cubicBezTo>
                    <a:pt x="744" y="0"/>
                    <a:pt x="583" y="109"/>
                    <a:pt x="493" y="289"/>
                  </a:cubicBezTo>
                  <a:lnTo>
                    <a:pt x="76" y="1464"/>
                  </a:lnTo>
                  <a:cubicBezTo>
                    <a:pt x="0" y="1692"/>
                    <a:pt x="152" y="1957"/>
                    <a:pt x="379" y="2033"/>
                  </a:cubicBezTo>
                  <a:lnTo>
                    <a:pt x="455" y="2071"/>
                  </a:lnTo>
                  <a:cubicBezTo>
                    <a:pt x="503" y="2087"/>
                    <a:pt x="552" y="2094"/>
                    <a:pt x="601" y="2094"/>
                  </a:cubicBezTo>
                  <a:cubicBezTo>
                    <a:pt x="785" y="2094"/>
                    <a:pt x="964" y="1986"/>
                    <a:pt x="1024" y="1806"/>
                  </a:cubicBezTo>
                  <a:lnTo>
                    <a:pt x="1441" y="592"/>
                  </a:lnTo>
                  <a:cubicBezTo>
                    <a:pt x="1517" y="365"/>
                    <a:pt x="1403" y="137"/>
                    <a:pt x="1176" y="62"/>
                  </a:cubicBezTo>
                  <a:lnTo>
                    <a:pt x="1062" y="24"/>
                  </a:lnTo>
                  <a:cubicBezTo>
                    <a:pt x="1014" y="8"/>
                    <a:pt x="967" y="0"/>
                    <a:pt x="92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32"/>
            <p:cNvSpPr/>
            <p:nvPr/>
          </p:nvSpPr>
          <p:spPr>
            <a:xfrm>
              <a:off x="8933147" y="5010642"/>
              <a:ext cx="65551" cy="37052"/>
            </a:xfrm>
            <a:custGeom>
              <a:rect b="b" l="l" r="r" t="t"/>
              <a:pathLst>
                <a:path extrusionOk="0" h="1265" w="2238">
                  <a:moveTo>
                    <a:pt x="509" y="1"/>
                  </a:moveTo>
                  <a:cubicBezTo>
                    <a:pt x="287" y="1"/>
                    <a:pt x="104" y="117"/>
                    <a:pt x="38" y="349"/>
                  </a:cubicBezTo>
                  <a:lnTo>
                    <a:pt x="38" y="425"/>
                  </a:lnTo>
                  <a:cubicBezTo>
                    <a:pt x="0" y="652"/>
                    <a:pt x="152" y="880"/>
                    <a:pt x="379" y="956"/>
                  </a:cubicBezTo>
                  <a:lnTo>
                    <a:pt x="1631" y="1259"/>
                  </a:lnTo>
                  <a:cubicBezTo>
                    <a:pt x="1654" y="1263"/>
                    <a:pt x="1677" y="1265"/>
                    <a:pt x="1701" y="1265"/>
                  </a:cubicBezTo>
                  <a:cubicBezTo>
                    <a:pt x="1903" y="1265"/>
                    <a:pt x="2093" y="1122"/>
                    <a:pt x="2161" y="918"/>
                  </a:cubicBezTo>
                  <a:lnTo>
                    <a:pt x="2161" y="842"/>
                  </a:lnTo>
                  <a:cubicBezTo>
                    <a:pt x="2237" y="615"/>
                    <a:pt x="2085" y="349"/>
                    <a:pt x="1858" y="311"/>
                  </a:cubicBezTo>
                  <a:lnTo>
                    <a:pt x="607" y="8"/>
                  </a:lnTo>
                  <a:cubicBezTo>
                    <a:pt x="574" y="3"/>
                    <a:pt x="541" y="1"/>
                    <a:pt x="50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32"/>
            <p:cNvSpPr/>
            <p:nvPr/>
          </p:nvSpPr>
          <p:spPr>
            <a:xfrm>
              <a:off x="8983116" y="5080235"/>
              <a:ext cx="65551" cy="37462"/>
            </a:xfrm>
            <a:custGeom>
              <a:rect b="b" l="l" r="r" t="t"/>
              <a:pathLst>
                <a:path extrusionOk="0" h="1279" w="2238">
                  <a:moveTo>
                    <a:pt x="1752" y="1"/>
                  </a:moveTo>
                  <a:cubicBezTo>
                    <a:pt x="1711" y="1"/>
                    <a:pt x="1670" y="7"/>
                    <a:pt x="1631" y="20"/>
                  </a:cubicBezTo>
                  <a:lnTo>
                    <a:pt x="379" y="324"/>
                  </a:lnTo>
                  <a:cubicBezTo>
                    <a:pt x="152" y="400"/>
                    <a:pt x="0" y="627"/>
                    <a:pt x="76" y="855"/>
                  </a:cubicBezTo>
                  <a:lnTo>
                    <a:pt x="76" y="930"/>
                  </a:lnTo>
                  <a:cubicBezTo>
                    <a:pt x="143" y="1163"/>
                    <a:pt x="325" y="1279"/>
                    <a:pt x="547" y="1279"/>
                  </a:cubicBezTo>
                  <a:cubicBezTo>
                    <a:pt x="579" y="1279"/>
                    <a:pt x="612" y="1276"/>
                    <a:pt x="645" y="1272"/>
                  </a:cubicBezTo>
                  <a:lnTo>
                    <a:pt x="1858" y="968"/>
                  </a:lnTo>
                  <a:cubicBezTo>
                    <a:pt x="2124" y="892"/>
                    <a:pt x="2237" y="665"/>
                    <a:pt x="2199" y="438"/>
                  </a:cubicBezTo>
                  <a:lnTo>
                    <a:pt x="2161" y="362"/>
                  </a:lnTo>
                  <a:cubicBezTo>
                    <a:pt x="2130" y="143"/>
                    <a:pt x="1944" y="1"/>
                    <a:pt x="17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32"/>
            <p:cNvSpPr/>
            <p:nvPr/>
          </p:nvSpPr>
          <p:spPr>
            <a:xfrm>
              <a:off x="9067501" y="5114475"/>
              <a:ext cx="61128" cy="49061"/>
            </a:xfrm>
            <a:custGeom>
              <a:rect b="b" l="l" r="r" t="t"/>
              <a:pathLst>
                <a:path extrusionOk="0" h="1675" w="2087">
                  <a:moveTo>
                    <a:pt x="562" y="1"/>
                  </a:moveTo>
                  <a:cubicBezTo>
                    <a:pt x="424" y="1"/>
                    <a:pt x="285" y="60"/>
                    <a:pt x="190" y="178"/>
                  </a:cubicBezTo>
                  <a:lnTo>
                    <a:pt x="152" y="216"/>
                  </a:lnTo>
                  <a:cubicBezTo>
                    <a:pt x="1" y="406"/>
                    <a:pt x="39" y="709"/>
                    <a:pt x="228" y="861"/>
                  </a:cubicBezTo>
                  <a:lnTo>
                    <a:pt x="1252" y="1581"/>
                  </a:lnTo>
                  <a:cubicBezTo>
                    <a:pt x="1331" y="1645"/>
                    <a:pt x="1430" y="1675"/>
                    <a:pt x="1529" y="1675"/>
                  </a:cubicBezTo>
                  <a:cubicBezTo>
                    <a:pt x="1668" y="1675"/>
                    <a:pt x="1808" y="1616"/>
                    <a:pt x="1896" y="1505"/>
                  </a:cubicBezTo>
                  <a:lnTo>
                    <a:pt x="1934" y="1430"/>
                  </a:lnTo>
                  <a:cubicBezTo>
                    <a:pt x="2086" y="1240"/>
                    <a:pt x="2048" y="937"/>
                    <a:pt x="1859" y="823"/>
                  </a:cubicBezTo>
                  <a:lnTo>
                    <a:pt x="797" y="65"/>
                  </a:lnTo>
                  <a:cubicBezTo>
                    <a:pt x="726" y="22"/>
                    <a:pt x="644"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32"/>
            <p:cNvSpPr/>
            <p:nvPr/>
          </p:nvSpPr>
          <p:spPr>
            <a:xfrm>
              <a:off x="8846508" y="5000303"/>
              <a:ext cx="41123" cy="61831"/>
            </a:xfrm>
            <a:custGeom>
              <a:rect b="b" l="l" r="r" t="t"/>
              <a:pathLst>
                <a:path extrusionOk="0" h="2111" w="1404">
                  <a:moveTo>
                    <a:pt x="793" y="0"/>
                  </a:moveTo>
                  <a:cubicBezTo>
                    <a:pt x="609" y="0"/>
                    <a:pt x="443" y="142"/>
                    <a:pt x="380" y="361"/>
                  </a:cubicBezTo>
                  <a:lnTo>
                    <a:pt x="77" y="1574"/>
                  </a:lnTo>
                  <a:cubicBezTo>
                    <a:pt x="1" y="1802"/>
                    <a:pt x="153" y="2029"/>
                    <a:pt x="418" y="2105"/>
                  </a:cubicBezTo>
                  <a:lnTo>
                    <a:pt x="494" y="2105"/>
                  </a:lnTo>
                  <a:cubicBezTo>
                    <a:pt x="517" y="2109"/>
                    <a:pt x="541" y="2111"/>
                    <a:pt x="564" y="2111"/>
                  </a:cubicBezTo>
                  <a:cubicBezTo>
                    <a:pt x="767" y="2111"/>
                    <a:pt x="957" y="1968"/>
                    <a:pt x="1025" y="1764"/>
                  </a:cubicBezTo>
                  <a:lnTo>
                    <a:pt x="1328" y="550"/>
                  </a:lnTo>
                  <a:cubicBezTo>
                    <a:pt x="1404" y="323"/>
                    <a:pt x="1252" y="58"/>
                    <a:pt x="1025" y="20"/>
                  </a:cubicBezTo>
                  <a:lnTo>
                    <a:pt x="911" y="20"/>
                  </a:lnTo>
                  <a:cubicBezTo>
                    <a:pt x="871" y="6"/>
                    <a:pt x="832" y="0"/>
                    <a:pt x="79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32"/>
            <p:cNvSpPr/>
            <p:nvPr/>
          </p:nvSpPr>
          <p:spPr>
            <a:xfrm>
              <a:off x="8746570" y="4985921"/>
              <a:ext cx="55563" cy="55768"/>
            </a:xfrm>
            <a:custGeom>
              <a:rect b="b" l="l" r="r" t="t"/>
              <a:pathLst>
                <a:path extrusionOk="0" h="1904" w="1897">
                  <a:moveTo>
                    <a:pt x="1330" y="0"/>
                  </a:moveTo>
                  <a:cubicBezTo>
                    <a:pt x="1202" y="0"/>
                    <a:pt x="1075" y="59"/>
                    <a:pt x="986" y="169"/>
                  </a:cubicBezTo>
                  <a:lnTo>
                    <a:pt x="190" y="1155"/>
                  </a:lnTo>
                  <a:cubicBezTo>
                    <a:pt x="1" y="1345"/>
                    <a:pt x="39" y="1610"/>
                    <a:pt x="228" y="1762"/>
                  </a:cubicBezTo>
                  <a:lnTo>
                    <a:pt x="304" y="1838"/>
                  </a:lnTo>
                  <a:cubicBezTo>
                    <a:pt x="379" y="1883"/>
                    <a:pt x="471" y="1904"/>
                    <a:pt x="565" y="1904"/>
                  </a:cubicBezTo>
                  <a:cubicBezTo>
                    <a:pt x="709" y="1904"/>
                    <a:pt x="857" y="1854"/>
                    <a:pt x="949" y="1762"/>
                  </a:cubicBezTo>
                  <a:lnTo>
                    <a:pt x="1745" y="776"/>
                  </a:lnTo>
                  <a:cubicBezTo>
                    <a:pt x="1896" y="586"/>
                    <a:pt x="1858" y="321"/>
                    <a:pt x="1669" y="169"/>
                  </a:cubicBezTo>
                  <a:lnTo>
                    <a:pt x="1593" y="94"/>
                  </a:lnTo>
                  <a:cubicBezTo>
                    <a:pt x="1514" y="30"/>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32"/>
            <p:cNvSpPr/>
            <p:nvPr/>
          </p:nvSpPr>
          <p:spPr>
            <a:xfrm>
              <a:off x="8664412"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55" y="1835"/>
                    <a:pt x="569" y="1835"/>
                  </a:cubicBezTo>
                  <a:cubicBezTo>
                    <a:pt x="683" y="1835"/>
                    <a:pt x="796"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32"/>
            <p:cNvSpPr/>
            <p:nvPr/>
          </p:nvSpPr>
          <p:spPr>
            <a:xfrm>
              <a:off x="8577772" y="4997520"/>
              <a:ext cx="64438" cy="30022"/>
            </a:xfrm>
            <a:custGeom>
              <a:rect b="b" l="l" r="r" t="t"/>
              <a:pathLst>
                <a:path extrusionOk="0" h="1025" w="2200">
                  <a:moveTo>
                    <a:pt x="1783" y="1"/>
                  </a:moveTo>
                  <a:lnTo>
                    <a:pt x="418" y="39"/>
                  </a:lnTo>
                  <a:cubicBezTo>
                    <a:pt x="190" y="39"/>
                    <a:pt x="1" y="228"/>
                    <a:pt x="1" y="494"/>
                  </a:cubicBezTo>
                  <a:lnTo>
                    <a:pt x="1" y="608"/>
                  </a:lnTo>
                  <a:cubicBezTo>
                    <a:pt x="1" y="835"/>
                    <a:pt x="228" y="1025"/>
                    <a:pt x="456" y="1025"/>
                  </a:cubicBezTo>
                  <a:lnTo>
                    <a:pt x="1783" y="1025"/>
                  </a:lnTo>
                  <a:cubicBezTo>
                    <a:pt x="2010" y="987"/>
                    <a:pt x="2200" y="797"/>
                    <a:pt x="2200" y="570"/>
                  </a:cubicBezTo>
                  <a:lnTo>
                    <a:pt x="2200" y="456"/>
                  </a:lnTo>
                  <a:cubicBezTo>
                    <a:pt x="2200" y="228"/>
                    <a:pt x="2010" y="1"/>
                    <a:pt x="178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32"/>
            <p:cNvSpPr/>
            <p:nvPr/>
          </p:nvSpPr>
          <p:spPr>
            <a:xfrm>
              <a:off x="8724368" y="5100650"/>
              <a:ext cx="64438" cy="33683"/>
            </a:xfrm>
            <a:custGeom>
              <a:rect b="b" l="l" r="r" t="t"/>
              <a:pathLst>
                <a:path extrusionOk="0" h="1150" w="2200">
                  <a:moveTo>
                    <a:pt x="462" y="0"/>
                  </a:moveTo>
                  <a:cubicBezTo>
                    <a:pt x="259" y="0"/>
                    <a:pt x="72" y="147"/>
                    <a:pt x="38" y="385"/>
                  </a:cubicBezTo>
                  <a:lnTo>
                    <a:pt x="38" y="461"/>
                  </a:lnTo>
                  <a:cubicBezTo>
                    <a:pt x="0" y="688"/>
                    <a:pt x="152" y="916"/>
                    <a:pt x="380" y="954"/>
                  </a:cubicBezTo>
                  <a:lnTo>
                    <a:pt x="1669" y="1143"/>
                  </a:lnTo>
                  <a:cubicBezTo>
                    <a:pt x="1692" y="1147"/>
                    <a:pt x="1716" y="1149"/>
                    <a:pt x="1739" y="1149"/>
                  </a:cubicBezTo>
                  <a:cubicBezTo>
                    <a:pt x="1941" y="1149"/>
                    <a:pt x="2128" y="1006"/>
                    <a:pt x="2162" y="802"/>
                  </a:cubicBezTo>
                  <a:lnTo>
                    <a:pt x="2162" y="688"/>
                  </a:lnTo>
                  <a:cubicBezTo>
                    <a:pt x="2199" y="461"/>
                    <a:pt x="2048" y="233"/>
                    <a:pt x="1782" y="195"/>
                  </a:cubicBezTo>
                  <a:lnTo>
                    <a:pt x="531" y="6"/>
                  </a:lnTo>
                  <a:cubicBezTo>
                    <a:pt x="508" y="2"/>
                    <a:pt x="485" y="0"/>
                    <a:pt x="46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32"/>
            <p:cNvSpPr/>
            <p:nvPr/>
          </p:nvSpPr>
          <p:spPr>
            <a:xfrm>
              <a:off x="8903154" y="5068431"/>
              <a:ext cx="38897" cy="61450"/>
            </a:xfrm>
            <a:custGeom>
              <a:rect b="b" l="l" r="r" t="t"/>
              <a:pathLst>
                <a:path extrusionOk="0" h="2098" w="1328">
                  <a:moveTo>
                    <a:pt x="764" y="1"/>
                  </a:moveTo>
                  <a:cubicBezTo>
                    <a:pt x="562" y="1"/>
                    <a:pt x="372" y="144"/>
                    <a:pt x="304" y="348"/>
                  </a:cubicBezTo>
                  <a:lnTo>
                    <a:pt x="38" y="1561"/>
                  </a:lnTo>
                  <a:cubicBezTo>
                    <a:pt x="1" y="1826"/>
                    <a:pt x="152" y="2054"/>
                    <a:pt x="380" y="2092"/>
                  </a:cubicBezTo>
                  <a:lnTo>
                    <a:pt x="493" y="2092"/>
                  </a:lnTo>
                  <a:cubicBezTo>
                    <a:pt x="517" y="2096"/>
                    <a:pt x="540" y="2097"/>
                    <a:pt x="564" y="2097"/>
                  </a:cubicBezTo>
                  <a:cubicBezTo>
                    <a:pt x="766" y="2097"/>
                    <a:pt x="956" y="1954"/>
                    <a:pt x="1024" y="1750"/>
                  </a:cubicBezTo>
                  <a:lnTo>
                    <a:pt x="1252" y="537"/>
                  </a:lnTo>
                  <a:cubicBezTo>
                    <a:pt x="1328" y="272"/>
                    <a:pt x="1138" y="44"/>
                    <a:pt x="910"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32"/>
            <p:cNvSpPr/>
            <p:nvPr/>
          </p:nvSpPr>
          <p:spPr>
            <a:xfrm>
              <a:off x="8805443" y="5066176"/>
              <a:ext cx="46659" cy="59927"/>
            </a:xfrm>
            <a:custGeom>
              <a:rect b="b" l="l" r="r" t="t"/>
              <a:pathLst>
                <a:path extrusionOk="0" h="2046" w="1593">
                  <a:moveTo>
                    <a:pt x="582" y="1"/>
                  </a:moveTo>
                  <a:cubicBezTo>
                    <a:pt x="524" y="1"/>
                    <a:pt x="468" y="15"/>
                    <a:pt x="417" y="45"/>
                  </a:cubicBezTo>
                  <a:lnTo>
                    <a:pt x="303" y="83"/>
                  </a:lnTo>
                  <a:cubicBezTo>
                    <a:pt x="76" y="159"/>
                    <a:pt x="0" y="425"/>
                    <a:pt x="76" y="652"/>
                  </a:cubicBezTo>
                  <a:lnTo>
                    <a:pt x="607" y="1790"/>
                  </a:lnTo>
                  <a:cubicBezTo>
                    <a:pt x="692" y="1960"/>
                    <a:pt x="863" y="2045"/>
                    <a:pt x="1039" y="2045"/>
                  </a:cubicBezTo>
                  <a:cubicBezTo>
                    <a:pt x="1097" y="2045"/>
                    <a:pt x="1157" y="2036"/>
                    <a:pt x="1213" y="2017"/>
                  </a:cubicBezTo>
                  <a:lnTo>
                    <a:pt x="1289" y="1979"/>
                  </a:lnTo>
                  <a:cubicBezTo>
                    <a:pt x="1479" y="1903"/>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32"/>
            <p:cNvSpPr/>
            <p:nvPr/>
          </p:nvSpPr>
          <p:spPr>
            <a:xfrm>
              <a:off x="6665516" y="5145025"/>
              <a:ext cx="65551" cy="37052"/>
            </a:xfrm>
            <a:custGeom>
              <a:rect b="b" l="l" r="r" t="t"/>
              <a:pathLst>
                <a:path extrusionOk="0" h="1265" w="2238">
                  <a:moveTo>
                    <a:pt x="1717" y="0"/>
                  </a:moveTo>
                  <a:cubicBezTo>
                    <a:pt x="1688" y="0"/>
                    <a:pt x="1659" y="3"/>
                    <a:pt x="1631" y="7"/>
                  </a:cubicBezTo>
                  <a:lnTo>
                    <a:pt x="379" y="311"/>
                  </a:lnTo>
                  <a:cubicBezTo>
                    <a:pt x="152" y="349"/>
                    <a:pt x="0" y="614"/>
                    <a:pt x="38" y="842"/>
                  </a:cubicBezTo>
                  <a:lnTo>
                    <a:pt x="38" y="917"/>
                  </a:lnTo>
                  <a:cubicBezTo>
                    <a:pt x="106" y="1121"/>
                    <a:pt x="327" y="1264"/>
                    <a:pt x="536" y="1264"/>
                  </a:cubicBezTo>
                  <a:cubicBezTo>
                    <a:pt x="560" y="1264"/>
                    <a:pt x="583" y="1263"/>
                    <a:pt x="607" y="1259"/>
                  </a:cubicBezTo>
                  <a:lnTo>
                    <a:pt x="1858" y="955"/>
                  </a:lnTo>
                  <a:cubicBezTo>
                    <a:pt x="2086" y="879"/>
                    <a:pt x="2237" y="652"/>
                    <a:pt x="2161" y="425"/>
                  </a:cubicBezTo>
                  <a:lnTo>
                    <a:pt x="2161" y="311"/>
                  </a:lnTo>
                  <a:cubicBezTo>
                    <a:pt x="2095" y="112"/>
                    <a:pt x="1913" y="0"/>
                    <a:pt x="17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32"/>
            <p:cNvSpPr/>
            <p:nvPr/>
          </p:nvSpPr>
          <p:spPr>
            <a:xfrm>
              <a:off x="6570001" y="5091160"/>
              <a:ext cx="62212" cy="49061"/>
            </a:xfrm>
            <a:custGeom>
              <a:rect b="b" l="l" r="r" t="t"/>
              <a:pathLst>
                <a:path extrusionOk="0" h="1675" w="2124">
                  <a:moveTo>
                    <a:pt x="600" y="1"/>
                  </a:moveTo>
                  <a:cubicBezTo>
                    <a:pt x="462" y="1"/>
                    <a:pt x="323" y="60"/>
                    <a:pt x="228" y="178"/>
                  </a:cubicBezTo>
                  <a:lnTo>
                    <a:pt x="152" y="216"/>
                  </a:lnTo>
                  <a:cubicBezTo>
                    <a:pt x="1" y="444"/>
                    <a:pt x="39" y="709"/>
                    <a:pt x="266" y="861"/>
                  </a:cubicBezTo>
                  <a:lnTo>
                    <a:pt x="1290" y="1581"/>
                  </a:lnTo>
                  <a:cubicBezTo>
                    <a:pt x="1369" y="1644"/>
                    <a:pt x="1461" y="1675"/>
                    <a:pt x="1556" y="1675"/>
                  </a:cubicBezTo>
                  <a:cubicBezTo>
                    <a:pt x="1688" y="1675"/>
                    <a:pt x="1824" y="1616"/>
                    <a:pt x="1934" y="1505"/>
                  </a:cubicBezTo>
                  <a:lnTo>
                    <a:pt x="1972" y="1429"/>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32"/>
            <p:cNvSpPr/>
            <p:nvPr/>
          </p:nvSpPr>
          <p:spPr>
            <a:xfrm>
              <a:off x="6868730" y="5140573"/>
              <a:ext cx="65551" cy="37110"/>
            </a:xfrm>
            <a:custGeom>
              <a:rect b="b" l="l" r="r" t="t"/>
              <a:pathLst>
                <a:path extrusionOk="0" h="1267" w="2238">
                  <a:moveTo>
                    <a:pt x="1690" y="1"/>
                  </a:moveTo>
                  <a:cubicBezTo>
                    <a:pt x="1659" y="1"/>
                    <a:pt x="1626" y="3"/>
                    <a:pt x="1593" y="8"/>
                  </a:cubicBezTo>
                  <a:lnTo>
                    <a:pt x="380" y="349"/>
                  </a:lnTo>
                  <a:cubicBezTo>
                    <a:pt x="114" y="387"/>
                    <a:pt x="1" y="614"/>
                    <a:pt x="38" y="880"/>
                  </a:cubicBezTo>
                  <a:lnTo>
                    <a:pt x="76" y="956"/>
                  </a:lnTo>
                  <a:cubicBezTo>
                    <a:pt x="143" y="1154"/>
                    <a:pt x="324" y="1266"/>
                    <a:pt x="521" y="1266"/>
                  </a:cubicBezTo>
                  <a:cubicBezTo>
                    <a:pt x="549" y="1266"/>
                    <a:pt x="578" y="1264"/>
                    <a:pt x="607" y="1259"/>
                  </a:cubicBezTo>
                  <a:lnTo>
                    <a:pt x="1858" y="956"/>
                  </a:lnTo>
                  <a:cubicBezTo>
                    <a:pt x="2086" y="918"/>
                    <a:pt x="2237" y="652"/>
                    <a:pt x="2162" y="425"/>
                  </a:cubicBezTo>
                  <a:lnTo>
                    <a:pt x="2162" y="349"/>
                  </a:lnTo>
                  <a:cubicBezTo>
                    <a:pt x="2095" y="117"/>
                    <a:pt x="1913" y="1"/>
                    <a:pt x="169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32"/>
            <p:cNvSpPr/>
            <p:nvPr/>
          </p:nvSpPr>
          <p:spPr>
            <a:xfrm>
              <a:off x="6788768" y="5095612"/>
              <a:ext cx="62212" cy="49061"/>
            </a:xfrm>
            <a:custGeom>
              <a:rect b="b" l="l" r="r" t="t"/>
              <a:pathLst>
                <a:path extrusionOk="0" h="1675" w="2124">
                  <a:moveTo>
                    <a:pt x="588" y="0"/>
                  </a:moveTo>
                  <a:cubicBezTo>
                    <a:pt x="439" y="0"/>
                    <a:pt x="285" y="59"/>
                    <a:pt x="190" y="178"/>
                  </a:cubicBezTo>
                  <a:lnTo>
                    <a:pt x="152" y="216"/>
                  </a:lnTo>
                  <a:cubicBezTo>
                    <a:pt x="1" y="443"/>
                    <a:pt x="39" y="709"/>
                    <a:pt x="228" y="860"/>
                  </a:cubicBezTo>
                  <a:lnTo>
                    <a:pt x="1290" y="1581"/>
                  </a:lnTo>
                  <a:cubicBezTo>
                    <a:pt x="1369" y="1644"/>
                    <a:pt x="1461" y="1674"/>
                    <a:pt x="1553" y="1674"/>
                  </a:cubicBezTo>
                  <a:cubicBezTo>
                    <a:pt x="1681" y="1674"/>
                    <a:pt x="1808" y="1615"/>
                    <a:pt x="1896" y="1505"/>
                  </a:cubicBezTo>
                  <a:lnTo>
                    <a:pt x="1972" y="1429"/>
                  </a:lnTo>
                  <a:cubicBezTo>
                    <a:pt x="2124" y="1240"/>
                    <a:pt x="2086" y="936"/>
                    <a:pt x="1896" y="822"/>
                  </a:cubicBezTo>
                  <a:lnTo>
                    <a:pt x="835" y="64"/>
                  </a:lnTo>
                  <a:cubicBezTo>
                    <a:pt x="764" y="22"/>
                    <a:pt x="677" y="0"/>
                    <a:pt x="5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32"/>
            <p:cNvSpPr/>
            <p:nvPr/>
          </p:nvSpPr>
          <p:spPr>
            <a:xfrm>
              <a:off x="6867617" y="5041250"/>
              <a:ext cx="52224" cy="57818"/>
            </a:xfrm>
            <a:custGeom>
              <a:rect b="b" l="l" r="r" t="t"/>
              <a:pathLst>
                <a:path extrusionOk="0" h="1974" w="1783">
                  <a:moveTo>
                    <a:pt x="604" y="0"/>
                  </a:moveTo>
                  <a:cubicBezTo>
                    <a:pt x="526" y="0"/>
                    <a:pt x="448" y="22"/>
                    <a:pt x="380" y="62"/>
                  </a:cubicBezTo>
                  <a:lnTo>
                    <a:pt x="304" y="100"/>
                  </a:lnTo>
                  <a:cubicBezTo>
                    <a:pt x="76" y="214"/>
                    <a:pt x="1" y="479"/>
                    <a:pt x="152" y="707"/>
                  </a:cubicBezTo>
                  <a:lnTo>
                    <a:pt x="797" y="1769"/>
                  </a:lnTo>
                  <a:cubicBezTo>
                    <a:pt x="874" y="1897"/>
                    <a:pt x="1021" y="1974"/>
                    <a:pt x="1179" y="1974"/>
                  </a:cubicBezTo>
                  <a:cubicBezTo>
                    <a:pt x="1254" y="1974"/>
                    <a:pt x="1331" y="1957"/>
                    <a:pt x="1403" y="1920"/>
                  </a:cubicBezTo>
                  <a:lnTo>
                    <a:pt x="1479" y="1882"/>
                  </a:lnTo>
                  <a:cubicBezTo>
                    <a:pt x="1707" y="1769"/>
                    <a:pt x="1783" y="1465"/>
                    <a:pt x="1631" y="1276"/>
                  </a:cubicBezTo>
                  <a:lnTo>
                    <a:pt x="986" y="214"/>
                  </a:lnTo>
                  <a:cubicBezTo>
                    <a:pt x="889" y="68"/>
                    <a:pt x="745" y="0"/>
                    <a:pt x="60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32"/>
            <p:cNvSpPr/>
            <p:nvPr/>
          </p:nvSpPr>
          <p:spPr>
            <a:xfrm>
              <a:off x="6757691" y="5029066"/>
              <a:ext cx="43320" cy="60865"/>
            </a:xfrm>
            <a:custGeom>
              <a:rect b="b" l="l" r="r" t="t"/>
              <a:pathLst>
                <a:path extrusionOk="0" h="2078" w="1479">
                  <a:moveTo>
                    <a:pt x="905" y="0"/>
                  </a:moveTo>
                  <a:cubicBezTo>
                    <a:pt x="708" y="0"/>
                    <a:pt x="546" y="116"/>
                    <a:pt x="455" y="327"/>
                  </a:cubicBezTo>
                  <a:lnTo>
                    <a:pt x="76" y="1502"/>
                  </a:lnTo>
                  <a:cubicBezTo>
                    <a:pt x="0" y="1730"/>
                    <a:pt x="114" y="1995"/>
                    <a:pt x="341" y="2071"/>
                  </a:cubicBezTo>
                  <a:lnTo>
                    <a:pt x="417" y="2071"/>
                  </a:lnTo>
                  <a:cubicBezTo>
                    <a:pt x="446" y="2076"/>
                    <a:pt x="476" y="2078"/>
                    <a:pt x="505" y="2078"/>
                  </a:cubicBezTo>
                  <a:cubicBezTo>
                    <a:pt x="709" y="2078"/>
                    <a:pt x="920" y="1966"/>
                    <a:pt x="986" y="1767"/>
                  </a:cubicBezTo>
                  <a:lnTo>
                    <a:pt x="1403" y="592"/>
                  </a:lnTo>
                  <a:cubicBezTo>
                    <a:pt x="1479" y="365"/>
                    <a:pt x="1365" y="99"/>
                    <a:pt x="1138" y="61"/>
                  </a:cubicBezTo>
                  <a:lnTo>
                    <a:pt x="1062" y="23"/>
                  </a:lnTo>
                  <a:cubicBezTo>
                    <a:pt x="1008" y="8"/>
                    <a:pt x="955" y="0"/>
                    <a:pt x="90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32"/>
            <p:cNvSpPr/>
            <p:nvPr/>
          </p:nvSpPr>
          <p:spPr>
            <a:xfrm>
              <a:off x="6944239" y="5050272"/>
              <a:ext cx="65551" cy="36700"/>
            </a:xfrm>
            <a:custGeom>
              <a:rect b="b" l="l" r="r" t="t"/>
              <a:pathLst>
                <a:path extrusionOk="0" h="1253" w="2238">
                  <a:moveTo>
                    <a:pt x="470" y="0"/>
                  </a:moveTo>
                  <a:cubicBezTo>
                    <a:pt x="266" y="0"/>
                    <a:pt x="101" y="136"/>
                    <a:pt x="39" y="323"/>
                  </a:cubicBezTo>
                  <a:lnTo>
                    <a:pt x="39" y="399"/>
                  </a:lnTo>
                  <a:cubicBezTo>
                    <a:pt x="1" y="626"/>
                    <a:pt x="114" y="854"/>
                    <a:pt x="380" y="930"/>
                  </a:cubicBezTo>
                  <a:lnTo>
                    <a:pt x="1593" y="1233"/>
                  </a:lnTo>
                  <a:cubicBezTo>
                    <a:pt x="1640" y="1246"/>
                    <a:pt x="1686" y="1253"/>
                    <a:pt x="1730" y="1253"/>
                  </a:cubicBezTo>
                  <a:cubicBezTo>
                    <a:pt x="1934" y="1253"/>
                    <a:pt x="2099" y="1117"/>
                    <a:pt x="2162" y="930"/>
                  </a:cubicBezTo>
                  <a:lnTo>
                    <a:pt x="2162" y="816"/>
                  </a:lnTo>
                  <a:cubicBezTo>
                    <a:pt x="2238" y="588"/>
                    <a:pt x="2086" y="361"/>
                    <a:pt x="1858" y="285"/>
                  </a:cubicBezTo>
                  <a:lnTo>
                    <a:pt x="607" y="20"/>
                  </a:lnTo>
                  <a:cubicBezTo>
                    <a:pt x="560" y="6"/>
                    <a:pt x="514" y="0"/>
                    <a:pt x="4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32"/>
            <p:cNvSpPr/>
            <p:nvPr/>
          </p:nvSpPr>
          <p:spPr>
            <a:xfrm>
              <a:off x="6530020" y="4978072"/>
              <a:ext cx="65551" cy="36730"/>
            </a:xfrm>
            <a:custGeom>
              <a:rect b="b" l="l" r="r" t="t"/>
              <a:pathLst>
                <a:path extrusionOk="0" h="1254" w="2238">
                  <a:moveTo>
                    <a:pt x="484" y="1"/>
                  </a:moveTo>
                  <a:cubicBezTo>
                    <a:pt x="293" y="1"/>
                    <a:pt x="108" y="137"/>
                    <a:pt x="77" y="324"/>
                  </a:cubicBezTo>
                  <a:lnTo>
                    <a:pt x="77" y="400"/>
                  </a:lnTo>
                  <a:cubicBezTo>
                    <a:pt x="1" y="665"/>
                    <a:pt x="152" y="892"/>
                    <a:pt x="380" y="968"/>
                  </a:cubicBezTo>
                  <a:lnTo>
                    <a:pt x="1631" y="1234"/>
                  </a:lnTo>
                  <a:cubicBezTo>
                    <a:pt x="1671" y="1247"/>
                    <a:pt x="1712" y="1253"/>
                    <a:pt x="1751" y="1253"/>
                  </a:cubicBezTo>
                  <a:cubicBezTo>
                    <a:pt x="1934" y="1253"/>
                    <a:pt x="2100" y="1118"/>
                    <a:pt x="2162" y="930"/>
                  </a:cubicBezTo>
                  <a:lnTo>
                    <a:pt x="2162" y="854"/>
                  </a:lnTo>
                  <a:cubicBezTo>
                    <a:pt x="2238" y="589"/>
                    <a:pt x="2086" y="362"/>
                    <a:pt x="1859" y="324"/>
                  </a:cubicBezTo>
                  <a:lnTo>
                    <a:pt x="607" y="20"/>
                  </a:lnTo>
                  <a:cubicBezTo>
                    <a:pt x="567" y="7"/>
                    <a:pt x="526" y="1"/>
                    <a:pt x="48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32"/>
            <p:cNvSpPr/>
            <p:nvPr/>
          </p:nvSpPr>
          <p:spPr>
            <a:xfrm>
              <a:off x="6513383" y="5035129"/>
              <a:ext cx="38897" cy="61450"/>
            </a:xfrm>
            <a:custGeom>
              <a:rect b="b" l="l" r="r" t="t"/>
              <a:pathLst>
                <a:path extrusionOk="0" h="2098" w="1328">
                  <a:moveTo>
                    <a:pt x="791" y="0"/>
                  </a:moveTo>
                  <a:cubicBezTo>
                    <a:pt x="562" y="0"/>
                    <a:pt x="375" y="143"/>
                    <a:pt x="341" y="347"/>
                  </a:cubicBezTo>
                  <a:lnTo>
                    <a:pt x="76" y="1560"/>
                  </a:lnTo>
                  <a:cubicBezTo>
                    <a:pt x="0" y="1826"/>
                    <a:pt x="190" y="2053"/>
                    <a:pt x="417" y="2091"/>
                  </a:cubicBezTo>
                  <a:lnTo>
                    <a:pt x="493" y="2091"/>
                  </a:lnTo>
                  <a:cubicBezTo>
                    <a:pt x="520" y="2095"/>
                    <a:pt x="547" y="2097"/>
                    <a:pt x="574" y="2097"/>
                  </a:cubicBezTo>
                  <a:cubicBezTo>
                    <a:pt x="803" y="2097"/>
                    <a:pt x="990" y="1954"/>
                    <a:pt x="1024" y="1750"/>
                  </a:cubicBezTo>
                  <a:lnTo>
                    <a:pt x="1289" y="537"/>
                  </a:lnTo>
                  <a:cubicBezTo>
                    <a:pt x="1327" y="309"/>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32"/>
            <p:cNvSpPr/>
            <p:nvPr/>
          </p:nvSpPr>
          <p:spPr>
            <a:xfrm>
              <a:off x="6687717" y="5051267"/>
              <a:ext cx="44462" cy="60894"/>
            </a:xfrm>
            <a:custGeom>
              <a:rect b="b" l="l" r="r" t="t"/>
              <a:pathLst>
                <a:path extrusionOk="0" h="2079" w="1518">
                  <a:moveTo>
                    <a:pt x="601" y="0"/>
                  </a:moveTo>
                  <a:cubicBezTo>
                    <a:pt x="552" y="0"/>
                    <a:pt x="503" y="8"/>
                    <a:pt x="456" y="24"/>
                  </a:cubicBezTo>
                  <a:lnTo>
                    <a:pt x="380" y="24"/>
                  </a:lnTo>
                  <a:cubicBezTo>
                    <a:pt x="152" y="100"/>
                    <a:pt x="1" y="365"/>
                    <a:pt x="76" y="592"/>
                  </a:cubicBezTo>
                  <a:lnTo>
                    <a:pt x="493" y="1768"/>
                  </a:lnTo>
                  <a:cubicBezTo>
                    <a:pt x="560" y="1966"/>
                    <a:pt x="770" y="2078"/>
                    <a:pt x="974" y="2078"/>
                  </a:cubicBezTo>
                  <a:cubicBezTo>
                    <a:pt x="1004" y="2078"/>
                    <a:pt x="1033" y="2076"/>
                    <a:pt x="1062" y="2071"/>
                  </a:cubicBezTo>
                  <a:lnTo>
                    <a:pt x="1176" y="2071"/>
                  </a:lnTo>
                  <a:cubicBezTo>
                    <a:pt x="1403" y="1957"/>
                    <a:pt x="1517" y="1692"/>
                    <a:pt x="1441" y="1464"/>
                  </a:cubicBezTo>
                  <a:lnTo>
                    <a:pt x="1024" y="289"/>
                  </a:lnTo>
                  <a:cubicBezTo>
                    <a:pt x="964" y="109"/>
                    <a:pt x="786" y="0"/>
                    <a:pt x="6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32"/>
            <p:cNvSpPr/>
            <p:nvPr/>
          </p:nvSpPr>
          <p:spPr>
            <a:xfrm>
              <a:off x="6597768" y="5016998"/>
              <a:ext cx="55563" cy="55475"/>
            </a:xfrm>
            <a:custGeom>
              <a:rect b="b" l="l" r="r" t="t"/>
              <a:pathLst>
                <a:path extrusionOk="0" h="1894" w="1897">
                  <a:moveTo>
                    <a:pt x="1330" y="1"/>
                  </a:moveTo>
                  <a:cubicBezTo>
                    <a:pt x="1202" y="1"/>
                    <a:pt x="1075" y="60"/>
                    <a:pt x="986" y="170"/>
                  </a:cubicBezTo>
                  <a:lnTo>
                    <a:pt x="190" y="1118"/>
                  </a:lnTo>
                  <a:cubicBezTo>
                    <a:pt x="1" y="1307"/>
                    <a:pt x="38" y="1611"/>
                    <a:pt x="228" y="1762"/>
                  </a:cubicBezTo>
                  <a:lnTo>
                    <a:pt x="304" y="1800"/>
                  </a:lnTo>
                  <a:cubicBezTo>
                    <a:pt x="383" y="1864"/>
                    <a:pt x="482" y="1894"/>
                    <a:pt x="581" y="1894"/>
                  </a:cubicBezTo>
                  <a:cubicBezTo>
                    <a:pt x="720" y="1894"/>
                    <a:pt x="860" y="1835"/>
                    <a:pt x="948" y="1724"/>
                  </a:cubicBezTo>
                  <a:lnTo>
                    <a:pt x="1745" y="739"/>
                  </a:lnTo>
                  <a:cubicBezTo>
                    <a:pt x="1896" y="549"/>
                    <a:pt x="1858" y="284"/>
                    <a:pt x="1669" y="132"/>
                  </a:cubicBezTo>
                  <a:lnTo>
                    <a:pt x="1593" y="94"/>
                  </a:lnTo>
                  <a:cubicBezTo>
                    <a:pt x="1514" y="31"/>
                    <a:pt x="1421" y="1"/>
                    <a:pt x="13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32"/>
            <p:cNvSpPr/>
            <p:nvPr/>
          </p:nvSpPr>
          <p:spPr>
            <a:xfrm>
              <a:off x="6492265" y="5124727"/>
              <a:ext cx="55563" cy="55475"/>
            </a:xfrm>
            <a:custGeom>
              <a:rect b="b" l="l" r="r" t="t"/>
              <a:pathLst>
                <a:path extrusionOk="0" h="1894" w="1897">
                  <a:moveTo>
                    <a:pt x="1327" y="0"/>
                  </a:moveTo>
                  <a:cubicBezTo>
                    <a:pt x="1195" y="0"/>
                    <a:pt x="1059" y="59"/>
                    <a:pt x="949" y="170"/>
                  </a:cubicBezTo>
                  <a:lnTo>
                    <a:pt x="152" y="1118"/>
                  </a:lnTo>
                  <a:cubicBezTo>
                    <a:pt x="1" y="1307"/>
                    <a:pt x="39" y="1610"/>
                    <a:pt x="228" y="1762"/>
                  </a:cubicBezTo>
                  <a:lnTo>
                    <a:pt x="304" y="1800"/>
                  </a:lnTo>
                  <a:cubicBezTo>
                    <a:pt x="383" y="1863"/>
                    <a:pt x="476" y="1894"/>
                    <a:pt x="570" y="1894"/>
                  </a:cubicBezTo>
                  <a:cubicBezTo>
                    <a:pt x="702" y="1894"/>
                    <a:pt x="838" y="1835"/>
                    <a:pt x="949" y="1724"/>
                  </a:cubicBezTo>
                  <a:lnTo>
                    <a:pt x="1745" y="738"/>
                  </a:lnTo>
                  <a:cubicBezTo>
                    <a:pt x="1896" y="549"/>
                    <a:pt x="1859" y="283"/>
                    <a:pt x="1669" y="132"/>
                  </a:cubicBezTo>
                  <a:lnTo>
                    <a:pt x="1593" y="94"/>
                  </a:lnTo>
                  <a:cubicBezTo>
                    <a:pt x="1514" y="31"/>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32"/>
            <p:cNvSpPr/>
            <p:nvPr/>
          </p:nvSpPr>
          <p:spPr>
            <a:xfrm>
              <a:off x="6693283" y="4981997"/>
              <a:ext cx="64438" cy="28880"/>
            </a:xfrm>
            <a:custGeom>
              <a:rect b="b" l="l" r="r" t="t"/>
              <a:pathLst>
                <a:path extrusionOk="0" h="986" w="2200">
                  <a:moveTo>
                    <a:pt x="455" y="0"/>
                  </a:moveTo>
                  <a:cubicBezTo>
                    <a:pt x="190" y="0"/>
                    <a:pt x="0" y="190"/>
                    <a:pt x="38" y="417"/>
                  </a:cubicBezTo>
                  <a:lnTo>
                    <a:pt x="38" y="531"/>
                  </a:lnTo>
                  <a:cubicBezTo>
                    <a:pt x="0" y="796"/>
                    <a:pt x="190" y="986"/>
                    <a:pt x="455" y="986"/>
                  </a:cubicBezTo>
                  <a:lnTo>
                    <a:pt x="1782" y="948"/>
                  </a:lnTo>
                  <a:cubicBezTo>
                    <a:pt x="2010" y="948"/>
                    <a:pt x="2199" y="758"/>
                    <a:pt x="2199" y="531"/>
                  </a:cubicBezTo>
                  <a:lnTo>
                    <a:pt x="2199" y="417"/>
                  </a:lnTo>
                  <a:cubicBezTo>
                    <a:pt x="2199" y="152"/>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32"/>
            <p:cNvSpPr/>
            <p:nvPr/>
          </p:nvSpPr>
          <p:spPr>
            <a:xfrm>
              <a:off x="6816535" y="4974059"/>
              <a:ext cx="35558" cy="62358"/>
            </a:xfrm>
            <a:custGeom>
              <a:rect b="b" l="l" r="r" t="t"/>
              <a:pathLst>
                <a:path extrusionOk="0" h="2129" w="1214">
                  <a:moveTo>
                    <a:pt x="552" y="1"/>
                  </a:moveTo>
                  <a:cubicBezTo>
                    <a:pt x="533" y="1"/>
                    <a:pt x="513" y="2"/>
                    <a:pt x="493" y="6"/>
                  </a:cubicBezTo>
                  <a:lnTo>
                    <a:pt x="418" y="6"/>
                  </a:lnTo>
                  <a:cubicBezTo>
                    <a:pt x="152" y="44"/>
                    <a:pt x="1" y="271"/>
                    <a:pt x="38" y="499"/>
                  </a:cubicBezTo>
                  <a:lnTo>
                    <a:pt x="228" y="1750"/>
                  </a:lnTo>
                  <a:cubicBezTo>
                    <a:pt x="266" y="1977"/>
                    <a:pt x="493" y="2129"/>
                    <a:pt x="721" y="2129"/>
                  </a:cubicBezTo>
                  <a:lnTo>
                    <a:pt x="797" y="2129"/>
                  </a:lnTo>
                  <a:cubicBezTo>
                    <a:pt x="1062" y="2091"/>
                    <a:pt x="1214" y="1864"/>
                    <a:pt x="1176" y="1598"/>
                  </a:cubicBezTo>
                  <a:lnTo>
                    <a:pt x="986" y="385"/>
                  </a:lnTo>
                  <a:cubicBezTo>
                    <a:pt x="952" y="177"/>
                    <a:pt x="759" y="1"/>
                    <a:pt x="55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32"/>
            <p:cNvSpPr/>
            <p:nvPr/>
          </p:nvSpPr>
          <p:spPr>
            <a:xfrm>
              <a:off x="7011987" y="4978482"/>
              <a:ext cx="40010" cy="61450"/>
            </a:xfrm>
            <a:custGeom>
              <a:rect b="b" l="l" r="r" t="t"/>
              <a:pathLst>
                <a:path extrusionOk="0" h="2098" w="1366">
                  <a:moveTo>
                    <a:pt x="830" y="1"/>
                  </a:moveTo>
                  <a:cubicBezTo>
                    <a:pt x="600" y="1"/>
                    <a:pt x="410" y="144"/>
                    <a:pt x="342" y="348"/>
                  </a:cubicBezTo>
                  <a:lnTo>
                    <a:pt x="38" y="1561"/>
                  </a:lnTo>
                  <a:cubicBezTo>
                    <a:pt x="0" y="1788"/>
                    <a:pt x="114" y="2016"/>
                    <a:pt x="380" y="2092"/>
                  </a:cubicBezTo>
                  <a:lnTo>
                    <a:pt x="455" y="2092"/>
                  </a:lnTo>
                  <a:cubicBezTo>
                    <a:pt x="479" y="2096"/>
                    <a:pt x="502" y="2097"/>
                    <a:pt x="526" y="2097"/>
                  </a:cubicBezTo>
                  <a:cubicBezTo>
                    <a:pt x="728" y="2097"/>
                    <a:pt x="918" y="1954"/>
                    <a:pt x="986" y="1750"/>
                  </a:cubicBezTo>
                  <a:lnTo>
                    <a:pt x="1289" y="537"/>
                  </a:lnTo>
                  <a:cubicBezTo>
                    <a:pt x="1365" y="310"/>
                    <a:pt x="1214" y="82"/>
                    <a:pt x="986" y="6"/>
                  </a:cubicBezTo>
                  <a:lnTo>
                    <a:pt x="910" y="6"/>
                  </a:lnTo>
                  <a:cubicBezTo>
                    <a:pt x="883" y="2"/>
                    <a:pt x="856" y="1"/>
                    <a:pt x="83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32"/>
            <p:cNvSpPr/>
            <p:nvPr/>
          </p:nvSpPr>
          <p:spPr>
            <a:xfrm>
              <a:off x="6899836" y="4974908"/>
              <a:ext cx="58873" cy="52136"/>
            </a:xfrm>
            <a:custGeom>
              <a:rect b="b" l="l" r="r" t="t"/>
              <a:pathLst>
                <a:path extrusionOk="0" h="1780" w="2010">
                  <a:moveTo>
                    <a:pt x="1475" y="0"/>
                  </a:moveTo>
                  <a:cubicBezTo>
                    <a:pt x="1372" y="0"/>
                    <a:pt x="1265" y="39"/>
                    <a:pt x="1175" y="128"/>
                  </a:cubicBezTo>
                  <a:lnTo>
                    <a:pt x="228" y="962"/>
                  </a:lnTo>
                  <a:cubicBezTo>
                    <a:pt x="38" y="1114"/>
                    <a:pt x="0" y="1380"/>
                    <a:pt x="190" y="1569"/>
                  </a:cubicBezTo>
                  <a:lnTo>
                    <a:pt x="228" y="1645"/>
                  </a:lnTo>
                  <a:cubicBezTo>
                    <a:pt x="334" y="1730"/>
                    <a:pt x="464" y="1779"/>
                    <a:pt x="592" y="1779"/>
                  </a:cubicBezTo>
                  <a:cubicBezTo>
                    <a:pt x="691" y="1779"/>
                    <a:pt x="789" y="1749"/>
                    <a:pt x="872" y="1683"/>
                  </a:cubicBezTo>
                  <a:lnTo>
                    <a:pt x="1820" y="811"/>
                  </a:lnTo>
                  <a:cubicBezTo>
                    <a:pt x="2010" y="659"/>
                    <a:pt x="2010" y="394"/>
                    <a:pt x="1858" y="204"/>
                  </a:cubicBezTo>
                  <a:lnTo>
                    <a:pt x="1782" y="128"/>
                  </a:lnTo>
                  <a:cubicBezTo>
                    <a:pt x="1702" y="48"/>
                    <a:pt x="1590" y="0"/>
                    <a:pt x="147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32"/>
            <p:cNvSpPr/>
            <p:nvPr/>
          </p:nvSpPr>
          <p:spPr>
            <a:xfrm>
              <a:off x="7056391" y="5065063"/>
              <a:ext cx="64438" cy="44374"/>
            </a:xfrm>
            <a:custGeom>
              <a:rect b="b" l="l" r="r" t="t"/>
              <a:pathLst>
                <a:path extrusionOk="0" h="1515" w="2200">
                  <a:moveTo>
                    <a:pt x="1634" y="0"/>
                  </a:moveTo>
                  <a:cubicBezTo>
                    <a:pt x="1570" y="0"/>
                    <a:pt x="1504" y="14"/>
                    <a:pt x="1442" y="46"/>
                  </a:cubicBezTo>
                  <a:lnTo>
                    <a:pt x="304" y="614"/>
                  </a:lnTo>
                  <a:cubicBezTo>
                    <a:pt x="77" y="690"/>
                    <a:pt x="1" y="956"/>
                    <a:pt x="115" y="1183"/>
                  </a:cubicBezTo>
                  <a:lnTo>
                    <a:pt x="153" y="1259"/>
                  </a:lnTo>
                  <a:cubicBezTo>
                    <a:pt x="238" y="1429"/>
                    <a:pt x="409" y="1515"/>
                    <a:pt x="584" y="1515"/>
                  </a:cubicBezTo>
                  <a:cubicBezTo>
                    <a:pt x="643" y="1515"/>
                    <a:pt x="702" y="1505"/>
                    <a:pt x="759" y="1486"/>
                  </a:cubicBezTo>
                  <a:lnTo>
                    <a:pt x="1897" y="918"/>
                  </a:lnTo>
                  <a:cubicBezTo>
                    <a:pt x="2124" y="804"/>
                    <a:pt x="2200" y="538"/>
                    <a:pt x="2124" y="311"/>
                  </a:cubicBezTo>
                  <a:lnTo>
                    <a:pt x="2048" y="235"/>
                  </a:lnTo>
                  <a:cubicBezTo>
                    <a:pt x="1966" y="98"/>
                    <a:pt x="1804" y="0"/>
                    <a:pt x="16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32"/>
            <p:cNvSpPr/>
            <p:nvPr/>
          </p:nvSpPr>
          <p:spPr>
            <a:xfrm>
              <a:off x="7160780" y="5123028"/>
              <a:ext cx="63325" cy="32219"/>
            </a:xfrm>
            <a:custGeom>
              <a:rect b="b" l="l" r="r" t="t"/>
              <a:pathLst>
                <a:path extrusionOk="0" h="1100" w="2162">
                  <a:moveTo>
                    <a:pt x="1669" y="0"/>
                  </a:moveTo>
                  <a:lnTo>
                    <a:pt x="418" y="152"/>
                  </a:lnTo>
                  <a:cubicBezTo>
                    <a:pt x="153" y="152"/>
                    <a:pt x="1" y="379"/>
                    <a:pt x="1" y="607"/>
                  </a:cubicBezTo>
                  <a:lnTo>
                    <a:pt x="1" y="683"/>
                  </a:lnTo>
                  <a:cubicBezTo>
                    <a:pt x="39" y="948"/>
                    <a:pt x="266" y="1100"/>
                    <a:pt x="494" y="1100"/>
                  </a:cubicBezTo>
                  <a:lnTo>
                    <a:pt x="1745" y="948"/>
                  </a:lnTo>
                  <a:cubicBezTo>
                    <a:pt x="2010" y="910"/>
                    <a:pt x="2162" y="721"/>
                    <a:pt x="2162" y="455"/>
                  </a:cubicBezTo>
                  <a:lnTo>
                    <a:pt x="2162" y="379"/>
                  </a:lnTo>
                  <a:cubicBezTo>
                    <a:pt x="2124" y="152"/>
                    <a:pt x="1897" y="0"/>
                    <a:pt x="16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32"/>
            <p:cNvSpPr/>
            <p:nvPr/>
          </p:nvSpPr>
          <p:spPr>
            <a:xfrm>
              <a:off x="7847074" y="5036388"/>
              <a:ext cx="30022" cy="62241"/>
            </a:xfrm>
            <a:custGeom>
              <a:rect b="b" l="l" r="r" t="t"/>
              <a:pathLst>
                <a:path extrusionOk="0" h="2125" w="1025">
                  <a:moveTo>
                    <a:pt x="418" y="1"/>
                  </a:moveTo>
                  <a:cubicBezTo>
                    <a:pt x="190" y="1"/>
                    <a:pt x="1" y="190"/>
                    <a:pt x="1" y="456"/>
                  </a:cubicBezTo>
                  <a:lnTo>
                    <a:pt x="38" y="1707"/>
                  </a:lnTo>
                  <a:cubicBezTo>
                    <a:pt x="38" y="1935"/>
                    <a:pt x="228" y="2124"/>
                    <a:pt x="493" y="2124"/>
                  </a:cubicBezTo>
                  <a:lnTo>
                    <a:pt x="607" y="2124"/>
                  </a:lnTo>
                  <a:cubicBezTo>
                    <a:pt x="835" y="2124"/>
                    <a:pt x="1024" y="1935"/>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32"/>
            <p:cNvSpPr/>
            <p:nvPr/>
          </p:nvSpPr>
          <p:spPr>
            <a:xfrm>
              <a:off x="7718257" y="5076896"/>
              <a:ext cx="65551" cy="36730"/>
            </a:xfrm>
            <a:custGeom>
              <a:rect b="b" l="l" r="r" t="t"/>
              <a:pathLst>
                <a:path extrusionOk="0" h="1254" w="2238">
                  <a:moveTo>
                    <a:pt x="1751" y="1"/>
                  </a:moveTo>
                  <a:cubicBezTo>
                    <a:pt x="1711" y="1"/>
                    <a:pt x="1671" y="7"/>
                    <a:pt x="1631" y="21"/>
                  </a:cubicBezTo>
                  <a:lnTo>
                    <a:pt x="380" y="324"/>
                  </a:lnTo>
                  <a:cubicBezTo>
                    <a:pt x="152" y="362"/>
                    <a:pt x="1" y="589"/>
                    <a:pt x="38" y="855"/>
                  </a:cubicBezTo>
                  <a:lnTo>
                    <a:pt x="38" y="931"/>
                  </a:lnTo>
                  <a:cubicBezTo>
                    <a:pt x="101" y="1118"/>
                    <a:pt x="266" y="1254"/>
                    <a:pt x="470" y="1254"/>
                  </a:cubicBezTo>
                  <a:cubicBezTo>
                    <a:pt x="514" y="1254"/>
                    <a:pt x="560" y="1247"/>
                    <a:pt x="607" y="1234"/>
                  </a:cubicBezTo>
                  <a:lnTo>
                    <a:pt x="1858" y="931"/>
                  </a:lnTo>
                  <a:cubicBezTo>
                    <a:pt x="2086" y="893"/>
                    <a:pt x="2237" y="665"/>
                    <a:pt x="2162" y="400"/>
                  </a:cubicBezTo>
                  <a:lnTo>
                    <a:pt x="2162" y="324"/>
                  </a:lnTo>
                  <a:cubicBezTo>
                    <a:pt x="2099" y="137"/>
                    <a:pt x="1934" y="1"/>
                    <a:pt x="175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32"/>
            <p:cNvSpPr/>
            <p:nvPr/>
          </p:nvSpPr>
          <p:spPr>
            <a:xfrm>
              <a:off x="7641634" y="4988440"/>
              <a:ext cx="64438" cy="36349"/>
            </a:xfrm>
            <a:custGeom>
              <a:rect b="b" l="l" r="r" t="t"/>
              <a:pathLst>
                <a:path extrusionOk="0" h="1241" w="2200">
                  <a:moveTo>
                    <a:pt x="483" y="0"/>
                  </a:moveTo>
                  <a:cubicBezTo>
                    <a:pt x="286" y="0"/>
                    <a:pt x="105" y="112"/>
                    <a:pt x="38" y="311"/>
                  </a:cubicBezTo>
                  <a:lnTo>
                    <a:pt x="38" y="425"/>
                  </a:lnTo>
                  <a:cubicBezTo>
                    <a:pt x="1" y="652"/>
                    <a:pt x="152" y="880"/>
                    <a:pt x="380" y="955"/>
                  </a:cubicBezTo>
                  <a:lnTo>
                    <a:pt x="1631" y="1221"/>
                  </a:lnTo>
                  <a:cubicBezTo>
                    <a:pt x="1671" y="1234"/>
                    <a:pt x="1711" y="1241"/>
                    <a:pt x="1751" y="1241"/>
                  </a:cubicBezTo>
                  <a:cubicBezTo>
                    <a:pt x="1934" y="1241"/>
                    <a:pt x="2099" y="1105"/>
                    <a:pt x="2162" y="918"/>
                  </a:cubicBezTo>
                  <a:lnTo>
                    <a:pt x="2162" y="842"/>
                  </a:lnTo>
                  <a:cubicBezTo>
                    <a:pt x="2200" y="614"/>
                    <a:pt x="2086" y="349"/>
                    <a:pt x="1820" y="311"/>
                  </a:cubicBezTo>
                  <a:lnTo>
                    <a:pt x="569" y="8"/>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32"/>
            <p:cNvSpPr/>
            <p:nvPr/>
          </p:nvSpPr>
          <p:spPr>
            <a:xfrm>
              <a:off x="7815968" y="5118049"/>
              <a:ext cx="62241" cy="49939"/>
            </a:xfrm>
            <a:custGeom>
              <a:rect b="b" l="l" r="r" t="t"/>
              <a:pathLst>
                <a:path extrusionOk="0" h="1705" w="2125">
                  <a:moveTo>
                    <a:pt x="579" y="1"/>
                  </a:moveTo>
                  <a:cubicBezTo>
                    <a:pt x="444" y="1"/>
                    <a:pt x="317" y="60"/>
                    <a:pt x="228" y="170"/>
                  </a:cubicBezTo>
                  <a:lnTo>
                    <a:pt x="191" y="246"/>
                  </a:lnTo>
                  <a:cubicBezTo>
                    <a:pt x="1" y="436"/>
                    <a:pt x="39" y="739"/>
                    <a:pt x="266" y="853"/>
                  </a:cubicBezTo>
                  <a:lnTo>
                    <a:pt x="1290" y="1611"/>
                  </a:lnTo>
                  <a:cubicBezTo>
                    <a:pt x="1369" y="1674"/>
                    <a:pt x="1468" y="1705"/>
                    <a:pt x="1568" y="1705"/>
                  </a:cubicBezTo>
                  <a:cubicBezTo>
                    <a:pt x="1706" y="1705"/>
                    <a:pt x="1846" y="1646"/>
                    <a:pt x="1935" y="1535"/>
                  </a:cubicBezTo>
                  <a:lnTo>
                    <a:pt x="1972" y="1459"/>
                  </a:lnTo>
                  <a:cubicBezTo>
                    <a:pt x="2124" y="1270"/>
                    <a:pt x="2086" y="966"/>
                    <a:pt x="1897" y="853"/>
                  </a:cubicBezTo>
                  <a:lnTo>
                    <a:pt x="873" y="94"/>
                  </a:lnTo>
                  <a:cubicBezTo>
                    <a:pt x="778" y="31"/>
                    <a:pt x="676"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32"/>
            <p:cNvSpPr/>
            <p:nvPr/>
          </p:nvSpPr>
          <p:spPr>
            <a:xfrm>
              <a:off x="7536132" y="4968201"/>
              <a:ext cx="52224" cy="58697"/>
            </a:xfrm>
            <a:custGeom>
              <a:rect b="b" l="l" r="r" t="t"/>
              <a:pathLst>
                <a:path extrusionOk="0" h="2004" w="1783">
                  <a:moveTo>
                    <a:pt x="579" y="1"/>
                  </a:moveTo>
                  <a:cubicBezTo>
                    <a:pt x="509" y="1"/>
                    <a:pt x="441" y="18"/>
                    <a:pt x="380" y="54"/>
                  </a:cubicBezTo>
                  <a:lnTo>
                    <a:pt x="304" y="130"/>
                  </a:lnTo>
                  <a:cubicBezTo>
                    <a:pt x="77" y="244"/>
                    <a:pt x="1" y="509"/>
                    <a:pt x="152" y="737"/>
                  </a:cubicBezTo>
                  <a:lnTo>
                    <a:pt x="797" y="1798"/>
                  </a:lnTo>
                  <a:cubicBezTo>
                    <a:pt x="900" y="1927"/>
                    <a:pt x="1055" y="2003"/>
                    <a:pt x="1204" y="2003"/>
                  </a:cubicBezTo>
                  <a:cubicBezTo>
                    <a:pt x="1274" y="2003"/>
                    <a:pt x="1343" y="1986"/>
                    <a:pt x="1404" y="1950"/>
                  </a:cubicBezTo>
                  <a:lnTo>
                    <a:pt x="1479" y="1912"/>
                  </a:lnTo>
                  <a:cubicBezTo>
                    <a:pt x="1707" y="1760"/>
                    <a:pt x="1783" y="1495"/>
                    <a:pt x="1631" y="1305"/>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32"/>
            <p:cNvSpPr/>
            <p:nvPr/>
          </p:nvSpPr>
          <p:spPr>
            <a:xfrm>
              <a:off x="7644973" y="5052380"/>
              <a:ext cx="44433" cy="61363"/>
            </a:xfrm>
            <a:custGeom>
              <a:rect b="b" l="l" r="r" t="t"/>
              <a:pathLst>
                <a:path extrusionOk="0" h="2095" w="1517">
                  <a:moveTo>
                    <a:pt x="935" y="0"/>
                  </a:moveTo>
                  <a:cubicBezTo>
                    <a:pt x="732" y="0"/>
                    <a:pt x="553" y="109"/>
                    <a:pt x="493" y="289"/>
                  </a:cubicBezTo>
                  <a:lnTo>
                    <a:pt x="76" y="1464"/>
                  </a:lnTo>
                  <a:cubicBezTo>
                    <a:pt x="0" y="1692"/>
                    <a:pt x="114" y="1957"/>
                    <a:pt x="341" y="2033"/>
                  </a:cubicBezTo>
                  <a:lnTo>
                    <a:pt x="417" y="2071"/>
                  </a:lnTo>
                  <a:cubicBezTo>
                    <a:pt x="473" y="2087"/>
                    <a:pt x="528" y="2094"/>
                    <a:pt x="582" y="2094"/>
                  </a:cubicBezTo>
                  <a:cubicBezTo>
                    <a:pt x="785" y="2094"/>
                    <a:pt x="964" y="1986"/>
                    <a:pt x="1024" y="1806"/>
                  </a:cubicBezTo>
                  <a:lnTo>
                    <a:pt x="1441" y="592"/>
                  </a:lnTo>
                  <a:cubicBezTo>
                    <a:pt x="1517" y="365"/>
                    <a:pt x="1403" y="137"/>
                    <a:pt x="1176" y="62"/>
                  </a:cubicBezTo>
                  <a:lnTo>
                    <a:pt x="1100" y="24"/>
                  </a:lnTo>
                  <a:cubicBezTo>
                    <a:pt x="1044" y="8"/>
                    <a:pt x="989" y="0"/>
                    <a:pt x="93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32"/>
            <p:cNvSpPr/>
            <p:nvPr/>
          </p:nvSpPr>
          <p:spPr>
            <a:xfrm>
              <a:off x="7463961" y="5010642"/>
              <a:ext cx="65551" cy="37052"/>
            </a:xfrm>
            <a:custGeom>
              <a:rect b="b" l="l" r="r" t="t"/>
              <a:pathLst>
                <a:path extrusionOk="0" h="1265" w="2238">
                  <a:moveTo>
                    <a:pt x="522" y="1"/>
                  </a:moveTo>
                  <a:cubicBezTo>
                    <a:pt x="325" y="1"/>
                    <a:pt x="142" y="117"/>
                    <a:pt x="76" y="349"/>
                  </a:cubicBezTo>
                  <a:lnTo>
                    <a:pt x="76" y="425"/>
                  </a:lnTo>
                  <a:cubicBezTo>
                    <a:pt x="0" y="652"/>
                    <a:pt x="152" y="880"/>
                    <a:pt x="417" y="956"/>
                  </a:cubicBezTo>
                  <a:lnTo>
                    <a:pt x="1631" y="1259"/>
                  </a:lnTo>
                  <a:cubicBezTo>
                    <a:pt x="1658" y="1263"/>
                    <a:pt x="1685" y="1265"/>
                    <a:pt x="1711" y="1265"/>
                  </a:cubicBezTo>
                  <a:cubicBezTo>
                    <a:pt x="1941" y="1265"/>
                    <a:pt x="2131" y="1122"/>
                    <a:pt x="2199" y="918"/>
                  </a:cubicBezTo>
                  <a:lnTo>
                    <a:pt x="2199" y="842"/>
                  </a:lnTo>
                  <a:cubicBezTo>
                    <a:pt x="2237" y="615"/>
                    <a:pt x="2086" y="349"/>
                    <a:pt x="1858" y="311"/>
                  </a:cubicBezTo>
                  <a:lnTo>
                    <a:pt x="607" y="8"/>
                  </a:lnTo>
                  <a:cubicBezTo>
                    <a:pt x="578" y="3"/>
                    <a:pt x="550" y="1"/>
                    <a:pt x="52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32"/>
            <p:cNvSpPr/>
            <p:nvPr/>
          </p:nvSpPr>
          <p:spPr>
            <a:xfrm>
              <a:off x="7513930" y="5080616"/>
              <a:ext cx="66664" cy="37081"/>
            </a:xfrm>
            <a:custGeom>
              <a:rect b="b" l="l" r="r" t="t"/>
              <a:pathLst>
                <a:path extrusionOk="0" h="1266" w="2276">
                  <a:moveTo>
                    <a:pt x="1754" y="0"/>
                  </a:moveTo>
                  <a:cubicBezTo>
                    <a:pt x="1726" y="0"/>
                    <a:pt x="1697" y="3"/>
                    <a:pt x="1669" y="7"/>
                  </a:cubicBezTo>
                  <a:lnTo>
                    <a:pt x="417" y="311"/>
                  </a:lnTo>
                  <a:cubicBezTo>
                    <a:pt x="152" y="387"/>
                    <a:pt x="0" y="614"/>
                    <a:pt x="76" y="842"/>
                  </a:cubicBezTo>
                  <a:lnTo>
                    <a:pt x="76" y="917"/>
                  </a:lnTo>
                  <a:cubicBezTo>
                    <a:pt x="143" y="1150"/>
                    <a:pt x="354" y="1266"/>
                    <a:pt x="558" y="1266"/>
                  </a:cubicBezTo>
                  <a:cubicBezTo>
                    <a:pt x="588" y="1266"/>
                    <a:pt x="617" y="1263"/>
                    <a:pt x="645" y="1259"/>
                  </a:cubicBezTo>
                  <a:lnTo>
                    <a:pt x="1896" y="955"/>
                  </a:lnTo>
                  <a:cubicBezTo>
                    <a:pt x="2124" y="879"/>
                    <a:pt x="2275" y="652"/>
                    <a:pt x="2199" y="425"/>
                  </a:cubicBezTo>
                  <a:lnTo>
                    <a:pt x="2199" y="349"/>
                  </a:lnTo>
                  <a:cubicBezTo>
                    <a:pt x="2133" y="116"/>
                    <a:pt x="1951"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32"/>
            <p:cNvSpPr/>
            <p:nvPr/>
          </p:nvSpPr>
          <p:spPr>
            <a:xfrm>
              <a:off x="7598314" y="5114475"/>
              <a:ext cx="61128" cy="49061"/>
            </a:xfrm>
            <a:custGeom>
              <a:rect b="b" l="l" r="r" t="t"/>
              <a:pathLst>
                <a:path extrusionOk="0" h="1675" w="2087">
                  <a:moveTo>
                    <a:pt x="588" y="1"/>
                  </a:moveTo>
                  <a:cubicBezTo>
                    <a:pt x="439" y="1"/>
                    <a:pt x="285" y="60"/>
                    <a:pt x="190" y="178"/>
                  </a:cubicBezTo>
                  <a:lnTo>
                    <a:pt x="153" y="216"/>
                  </a:lnTo>
                  <a:cubicBezTo>
                    <a:pt x="1" y="406"/>
                    <a:pt x="39" y="709"/>
                    <a:pt x="266" y="861"/>
                  </a:cubicBezTo>
                  <a:lnTo>
                    <a:pt x="1290" y="1581"/>
                  </a:lnTo>
                  <a:cubicBezTo>
                    <a:pt x="1369" y="1645"/>
                    <a:pt x="1461" y="1675"/>
                    <a:pt x="1553" y="1675"/>
                  </a:cubicBezTo>
                  <a:cubicBezTo>
                    <a:pt x="1681" y="1675"/>
                    <a:pt x="1808" y="1616"/>
                    <a:pt x="1897" y="1505"/>
                  </a:cubicBezTo>
                  <a:lnTo>
                    <a:pt x="1972" y="1430"/>
                  </a:lnTo>
                  <a:cubicBezTo>
                    <a:pt x="2086" y="1240"/>
                    <a:pt x="2048" y="937"/>
                    <a:pt x="1859" y="823"/>
                  </a:cubicBezTo>
                  <a:lnTo>
                    <a:pt x="835" y="65"/>
                  </a:lnTo>
                  <a:cubicBezTo>
                    <a:pt x="764" y="22"/>
                    <a:pt x="677" y="1"/>
                    <a:pt x="58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32"/>
            <p:cNvSpPr/>
            <p:nvPr/>
          </p:nvSpPr>
          <p:spPr>
            <a:xfrm>
              <a:off x="7378434" y="5000303"/>
              <a:ext cx="40010" cy="61831"/>
            </a:xfrm>
            <a:custGeom>
              <a:rect b="b" l="l" r="r" t="t"/>
              <a:pathLst>
                <a:path extrusionOk="0" h="2111" w="1366">
                  <a:moveTo>
                    <a:pt x="790" y="0"/>
                  </a:moveTo>
                  <a:cubicBezTo>
                    <a:pt x="597" y="0"/>
                    <a:pt x="405" y="142"/>
                    <a:pt x="342" y="361"/>
                  </a:cubicBezTo>
                  <a:lnTo>
                    <a:pt x="39" y="1574"/>
                  </a:lnTo>
                  <a:cubicBezTo>
                    <a:pt x="1" y="1802"/>
                    <a:pt x="153" y="2029"/>
                    <a:pt x="380" y="2105"/>
                  </a:cubicBezTo>
                  <a:lnTo>
                    <a:pt x="456" y="2105"/>
                  </a:lnTo>
                  <a:cubicBezTo>
                    <a:pt x="483" y="2109"/>
                    <a:pt x="510" y="2111"/>
                    <a:pt x="537" y="2111"/>
                  </a:cubicBezTo>
                  <a:cubicBezTo>
                    <a:pt x="767" y="2111"/>
                    <a:pt x="957" y="1968"/>
                    <a:pt x="1025" y="1764"/>
                  </a:cubicBezTo>
                  <a:lnTo>
                    <a:pt x="1328" y="550"/>
                  </a:lnTo>
                  <a:cubicBezTo>
                    <a:pt x="1366" y="323"/>
                    <a:pt x="1214" y="58"/>
                    <a:pt x="987" y="20"/>
                  </a:cubicBezTo>
                  <a:lnTo>
                    <a:pt x="911" y="20"/>
                  </a:lnTo>
                  <a:cubicBezTo>
                    <a:pt x="871"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32"/>
            <p:cNvSpPr/>
            <p:nvPr/>
          </p:nvSpPr>
          <p:spPr>
            <a:xfrm>
              <a:off x="7743798" y="4998047"/>
              <a:ext cx="54450" cy="55563"/>
            </a:xfrm>
            <a:custGeom>
              <a:rect b="b" l="l" r="r" t="t"/>
              <a:pathLst>
                <a:path extrusionOk="0" h="1897" w="1859">
                  <a:moveTo>
                    <a:pt x="1285" y="0"/>
                  </a:moveTo>
                  <a:cubicBezTo>
                    <a:pt x="1155" y="0"/>
                    <a:pt x="1034" y="49"/>
                    <a:pt x="948" y="135"/>
                  </a:cubicBezTo>
                  <a:lnTo>
                    <a:pt x="152" y="1120"/>
                  </a:lnTo>
                  <a:cubicBezTo>
                    <a:pt x="1" y="1310"/>
                    <a:pt x="38" y="1613"/>
                    <a:pt x="228" y="1765"/>
                  </a:cubicBezTo>
                  <a:lnTo>
                    <a:pt x="304" y="1803"/>
                  </a:lnTo>
                  <a:cubicBezTo>
                    <a:pt x="383" y="1866"/>
                    <a:pt x="475" y="1896"/>
                    <a:pt x="567" y="1896"/>
                  </a:cubicBezTo>
                  <a:cubicBezTo>
                    <a:pt x="695" y="1896"/>
                    <a:pt x="822" y="1837"/>
                    <a:pt x="911" y="1727"/>
                  </a:cubicBezTo>
                  <a:lnTo>
                    <a:pt x="1707" y="741"/>
                  </a:lnTo>
                  <a:cubicBezTo>
                    <a:pt x="1858" y="552"/>
                    <a:pt x="1820" y="286"/>
                    <a:pt x="1631" y="135"/>
                  </a:cubicBezTo>
                  <a:lnTo>
                    <a:pt x="1593" y="97"/>
                  </a:lnTo>
                  <a:cubicBezTo>
                    <a:pt x="1493" y="30"/>
                    <a:pt x="1386" y="0"/>
                    <a:pt x="128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32"/>
            <p:cNvSpPr/>
            <p:nvPr/>
          </p:nvSpPr>
          <p:spPr>
            <a:xfrm>
              <a:off x="7893704" y="4973385"/>
              <a:ext cx="65551" cy="43876"/>
            </a:xfrm>
            <a:custGeom>
              <a:rect b="b" l="l" r="r" t="t"/>
              <a:pathLst>
                <a:path extrusionOk="0" h="1498" w="2238">
                  <a:moveTo>
                    <a:pt x="584" y="0"/>
                  </a:moveTo>
                  <a:cubicBezTo>
                    <a:pt x="409" y="0"/>
                    <a:pt x="238" y="86"/>
                    <a:pt x="153" y="256"/>
                  </a:cubicBezTo>
                  <a:lnTo>
                    <a:pt x="115" y="332"/>
                  </a:lnTo>
                  <a:cubicBezTo>
                    <a:pt x="1" y="560"/>
                    <a:pt x="115" y="825"/>
                    <a:pt x="342" y="939"/>
                  </a:cubicBezTo>
                  <a:lnTo>
                    <a:pt x="1480" y="1469"/>
                  </a:lnTo>
                  <a:cubicBezTo>
                    <a:pt x="1536" y="1488"/>
                    <a:pt x="1596" y="1498"/>
                    <a:pt x="1654" y="1498"/>
                  </a:cubicBezTo>
                  <a:cubicBezTo>
                    <a:pt x="1830" y="1498"/>
                    <a:pt x="2001" y="1413"/>
                    <a:pt x="2086" y="1242"/>
                  </a:cubicBezTo>
                  <a:lnTo>
                    <a:pt x="2124" y="1166"/>
                  </a:lnTo>
                  <a:cubicBezTo>
                    <a:pt x="2238" y="939"/>
                    <a:pt x="2124" y="673"/>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32"/>
            <p:cNvSpPr/>
            <p:nvPr/>
          </p:nvSpPr>
          <p:spPr>
            <a:xfrm>
              <a:off x="7901495" y="5078946"/>
              <a:ext cx="54450" cy="55270"/>
            </a:xfrm>
            <a:custGeom>
              <a:rect b="b" l="l" r="r" t="t"/>
              <a:pathLst>
                <a:path extrusionOk="0" h="1887" w="1859">
                  <a:moveTo>
                    <a:pt x="1329" y="0"/>
                  </a:moveTo>
                  <a:cubicBezTo>
                    <a:pt x="1182" y="0"/>
                    <a:pt x="1043" y="60"/>
                    <a:pt x="948" y="178"/>
                  </a:cubicBezTo>
                  <a:lnTo>
                    <a:pt x="152" y="1126"/>
                  </a:lnTo>
                  <a:cubicBezTo>
                    <a:pt x="0" y="1316"/>
                    <a:pt x="38" y="1581"/>
                    <a:pt x="228" y="1733"/>
                  </a:cubicBezTo>
                  <a:lnTo>
                    <a:pt x="266" y="1809"/>
                  </a:lnTo>
                  <a:cubicBezTo>
                    <a:pt x="365" y="1858"/>
                    <a:pt x="472" y="1886"/>
                    <a:pt x="573" y="1886"/>
                  </a:cubicBezTo>
                  <a:cubicBezTo>
                    <a:pt x="703" y="1886"/>
                    <a:pt x="825" y="1840"/>
                    <a:pt x="910" y="1733"/>
                  </a:cubicBezTo>
                  <a:lnTo>
                    <a:pt x="1706" y="747"/>
                  </a:lnTo>
                  <a:cubicBezTo>
                    <a:pt x="1858" y="557"/>
                    <a:pt x="1820" y="292"/>
                    <a:pt x="1631" y="140"/>
                  </a:cubicBezTo>
                  <a:lnTo>
                    <a:pt x="1593" y="64"/>
                  </a:lnTo>
                  <a:cubicBezTo>
                    <a:pt x="1507" y="22"/>
                    <a:pt x="1417" y="0"/>
                    <a:pt x="132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32"/>
            <p:cNvSpPr/>
            <p:nvPr/>
          </p:nvSpPr>
          <p:spPr>
            <a:xfrm>
              <a:off x="7278497" y="4985921"/>
              <a:ext cx="54450" cy="55768"/>
            </a:xfrm>
            <a:custGeom>
              <a:rect b="b" l="l" r="r" t="t"/>
              <a:pathLst>
                <a:path extrusionOk="0" h="1904" w="1859">
                  <a:moveTo>
                    <a:pt x="1316" y="0"/>
                  </a:moveTo>
                  <a:cubicBezTo>
                    <a:pt x="1177" y="0"/>
                    <a:pt x="1037" y="59"/>
                    <a:pt x="949" y="169"/>
                  </a:cubicBezTo>
                  <a:lnTo>
                    <a:pt x="152" y="1155"/>
                  </a:lnTo>
                  <a:cubicBezTo>
                    <a:pt x="1" y="1345"/>
                    <a:pt x="39" y="1610"/>
                    <a:pt x="228" y="1762"/>
                  </a:cubicBezTo>
                  <a:lnTo>
                    <a:pt x="304" y="1838"/>
                  </a:lnTo>
                  <a:cubicBezTo>
                    <a:pt x="379" y="1883"/>
                    <a:pt x="465" y="1904"/>
                    <a:pt x="552" y="1904"/>
                  </a:cubicBezTo>
                  <a:cubicBezTo>
                    <a:pt x="685" y="1904"/>
                    <a:pt x="819" y="1854"/>
                    <a:pt x="911" y="1762"/>
                  </a:cubicBezTo>
                  <a:lnTo>
                    <a:pt x="1707" y="776"/>
                  </a:lnTo>
                  <a:cubicBezTo>
                    <a:pt x="1858" y="586"/>
                    <a:pt x="1858" y="321"/>
                    <a:pt x="1669" y="169"/>
                  </a:cubicBezTo>
                  <a:lnTo>
                    <a:pt x="1593" y="94"/>
                  </a:lnTo>
                  <a:cubicBezTo>
                    <a:pt x="1514" y="30"/>
                    <a:pt x="1415" y="0"/>
                    <a:pt x="13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32"/>
            <p:cNvSpPr/>
            <p:nvPr/>
          </p:nvSpPr>
          <p:spPr>
            <a:xfrm>
              <a:off x="7196338" y="5017086"/>
              <a:ext cx="56647" cy="53776"/>
            </a:xfrm>
            <a:custGeom>
              <a:rect b="b" l="l" r="r" t="t"/>
              <a:pathLst>
                <a:path extrusionOk="0" h="1836" w="1934">
                  <a:moveTo>
                    <a:pt x="1403" y="1"/>
                  </a:moveTo>
                  <a:cubicBezTo>
                    <a:pt x="1283" y="1"/>
                    <a:pt x="1162" y="49"/>
                    <a:pt x="1062" y="129"/>
                  </a:cubicBezTo>
                  <a:lnTo>
                    <a:pt x="190" y="1039"/>
                  </a:lnTo>
                  <a:cubicBezTo>
                    <a:pt x="0" y="1191"/>
                    <a:pt x="0" y="1494"/>
                    <a:pt x="190" y="1646"/>
                  </a:cubicBezTo>
                  <a:lnTo>
                    <a:pt x="265" y="1721"/>
                  </a:lnTo>
                  <a:cubicBezTo>
                    <a:pt x="341" y="1797"/>
                    <a:pt x="446" y="1835"/>
                    <a:pt x="555" y="1835"/>
                  </a:cubicBezTo>
                  <a:cubicBezTo>
                    <a:pt x="664" y="1835"/>
                    <a:pt x="777" y="1797"/>
                    <a:pt x="872" y="1721"/>
                  </a:cubicBezTo>
                  <a:lnTo>
                    <a:pt x="1782" y="812"/>
                  </a:lnTo>
                  <a:cubicBezTo>
                    <a:pt x="1934" y="622"/>
                    <a:pt x="1934" y="357"/>
                    <a:pt x="1782" y="167"/>
                  </a:cubicBezTo>
                  <a:lnTo>
                    <a:pt x="1706" y="129"/>
                  </a:lnTo>
                  <a:cubicBezTo>
                    <a:pt x="1617" y="40"/>
                    <a:pt x="1510" y="1"/>
                    <a:pt x="140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32"/>
            <p:cNvSpPr/>
            <p:nvPr/>
          </p:nvSpPr>
          <p:spPr>
            <a:xfrm>
              <a:off x="7109698" y="4999746"/>
              <a:ext cx="63325" cy="27796"/>
            </a:xfrm>
            <a:custGeom>
              <a:rect b="b" l="l" r="r" t="t"/>
              <a:pathLst>
                <a:path extrusionOk="0" h="949" w="2162">
                  <a:moveTo>
                    <a:pt x="1745" y="1"/>
                  </a:moveTo>
                  <a:lnTo>
                    <a:pt x="418" y="39"/>
                  </a:lnTo>
                  <a:cubicBezTo>
                    <a:pt x="190" y="39"/>
                    <a:pt x="1" y="190"/>
                    <a:pt x="1" y="418"/>
                  </a:cubicBezTo>
                  <a:lnTo>
                    <a:pt x="1" y="532"/>
                  </a:lnTo>
                  <a:cubicBezTo>
                    <a:pt x="1" y="759"/>
                    <a:pt x="190" y="949"/>
                    <a:pt x="418" y="949"/>
                  </a:cubicBezTo>
                  <a:lnTo>
                    <a:pt x="1745" y="949"/>
                  </a:lnTo>
                  <a:cubicBezTo>
                    <a:pt x="1972" y="911"/>
                    <a:pt x="2162" y="721"/>
                    <a:pt x="2162" y="494"/>
                  </a:cubicBezTo>
                  <a:lnTo>
                    <a:pt x="2162" y="380"/>
                  </a:lnTo>
                  <a:cubicBezTo>
                    <a:pt x="2162" y="152"/>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32"/>
            <p:cNvSpPr/>
            <p:nvPr/>
          </p:nvSpPr>
          <p:spPr>
            <a:xfrm>
              <a:off x="7255182" y="5100650"/>
              <a:ext cx="65551" cy="33683"/>
            </a:xfrm>
            <a:custGeom>
              <a:rect b="b" l="l" r="r" t="t"/>
              <a:pathLst>
                <a:path extrusionOk="0" h="1150" w="2238">
                  <a:moveTo>
                    <a:pt x="489" y="0"/>
                  </a:moveTo>
                  <a:cubicBezTo>
                    <a:pt x="259" y="0"/>
                    <a:pt x="72" y="147"/>
                    <a:pt x="38" y="385"/>
                  </a:cubicBezTo>
                  <a:lnTo>
                    <a:pt x="38" y="461"/>
                  </a:lnTo>
                  <a:cubicBezTo>
                    <a:pt x="1" y="688"/>
                    <a:pt x="152" y="916"/>
                    <a:pt x="418" y="954"/>
                  </a:cubicBezTo>
                  <a:lnTo>
                    <a:pt x="1669" y="1143"/>
                  </a:lnTo>
                  <a:cubicBezTo>
                    <a:pt x="1696" y="1147"/>
                    <a:pt x="1723" y="1149"/>
                    <a:pt x="1750" y="1149"/>
                  </a:cubicBezTo>
                  <a:cubicBezTo>
                    <a:pt x="1979" y="1149"/>
                    <a:pt x="2166" y="1006"/>
                    <a:pt x="2200" y="802"/>
                  </a:cubicBezTo>
                  <a:lnTo>
                    <a:pt x="2200" y="688"/>
                  </a:lnTo>
                  <a:cubicBezTo>
                    <a:pt x="2237" y="461"/>
                    <a:pt x="2048" y="233"/>
                    <a:pt x="1820" y="195"/>
                  </a:cubicBezTo>
                  <a:lnTo>
                    <a:pt x="569" y="6"/>
                  </a:lnTo>
                  <a:cubicBezTo>
                    <a:pt x="542" y="2"/>
                    <a:pt x="515" y="0"/>
                    <a:pt x="4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32"/>
            <p:cNvSpPr/>
            <p:nvPr/>
          </p:nvSpPr>
          <p:spPr>
            <a:xfrm>
              <a:off x="7433968" y="5068431"/>
              <a:ext cx="38897" cy="61450"/>
            </a:xfrm>
            <a:custGeom>
              <a:rect b="b" l="l" r="r" t="t"/>
              <a:pathLst>
                <a:path extrusionOk="0" h="2098" w="1328">
                  <a:moveTo>
                    <a:pt x="764" y="1"/>
                  </a:moveTo>
                  <a:cubicBezTo>
                    <a:pt x="562" y="1"/>
                    <a:pt x="372" y="144"/>
                    <a:pt x="304" y="348"/>
                  </a:cubicBezTo>
                  <a:lnTo>
                    <a:pt x="76" y="1561"/>
                  </a:lnTo>
                  <a:cubicBezTo>
                    <a:pt x="1" y="1826"/>
                    <a:pt x="190" y="2054"/>
                    <a:pt x="418" y="2092"/>
                  </a:cubicBezTo>
                  <a:lnTo>
                    <a:pt x="494" y="2092"/>
                  </a:lnTo>
                  <a:cubicBezTo>
                    <a:pt x="517" y="2096"/>
                    <a:pt x="540" y="2097"/>
                    <a:pt x="564" y="2097"/>
                  </a:cubicBezTo>
                  <a:cubicBezTo>
                    <a:pt x="766" y="2097"/>
                    <a:pt x="956" y="1954"/>
                    <a:pt x="1024" y="1750"/>
                  </a:cubicBezTo>
                  <a:lnTo>
                    <a:pt x="1290" y="537"/>
                  </a:lnTo>
                  <a:cubicBezTo>
                    <a:pt x="1328" y="272"/>
                    <a:pt x="1176" y="44"/>
                    <a:pt x="948" y="6"/>
                  </a:cubicBezTo>
                  <a:lnTo>
                    <a:pt x="835" y="6"/>
                  </a:lnTo>
                  <a:cubicBezTo>
                    <a:pt x="811" y="3"/>
                    <a:pt x="788" y="1"/>
                    <a:pt x="7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32"/>
            <p:cNvSpPr/>
            <p:nvPr/>
          </p:nvSpPr>
          <p:spPr>
            <a:xfrm>
              <a:off x="7336257" y="5066176"/>
              <a:ext cx="46659" cy="59927"/>
            </a:xfrm>
            <a:custGeom>
              <a:rect b="b" l="l" r="r" t="t"/>
              <a:pathLst>
                <a:path extrusionOk="0" h="2046" w="1593">
                  <a:moveTo>
                    <a:pt x="582" y="1"/>
                  </a:moveTo>
                  <a:cubicBezTo>
                    <a:pt x="524" y="1"/>
                    <a:pt x="468" y="15"/>
                    <a:pt x="417" y="45"/>
                  </a:cubicBezTo>
                  <a:lnTo>
                    <a:pt x="304" y="83"/>
                  </a:lnTo>
                  <a:cubicBezTo>
                    <a:pt x="76" y="159"/>
                    <a:pt x="0" y="425"/>
                    <a:pt x="76" y="652"/>
                  </a:cubicBezTo>
                  <a:lnTo>
                    <a:pt x="607" y="1790"/>
                  </a:lnTo>
                  <a:cubicBezTo>
                    <a:pt x="692" y="1960"/>
                    <a:pt x="841" y="2045"/>
                    <a:pt x="1023" y="2045"/>
                  </a:cubicBezTo>
                  <a:cubicBezTo>
                    <a:pt x="1083" y="2045"/>
                    <a:pt x="1147" y="2036"/>
                    <a:pt x="1213" y="2017"/>
                  </a:cubicBezTo>
                  <a:lnTo>
                    <a:pt x="1289" y="1979"/>
                  </a:lnTo>
                  <a:cubicBezTo>
                    <a:pt x="1517" y="1865"/>
                    <a:pt x="1593" y="1638"/>
                    <a:pt x="1517" y="1410"/>
                  </a:cubicBezTo>
                  <a:lnTo>
                    <a:pt x="986" y="273"/>
                  </a:lnTo>
                  <a:cubicBezTo>
                    <a:pt x="903" y="106"/>
                    <a:pt x="738" y="1"/>
                    <a:pt x="58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32"/>
            <p:cNvSpPr/>
            <p:nvPr/>
          </p:nvSpPr>
          <p:spPr>
            <a:xfrm>
              <a:off x="9109708" y="4665313"/>
              <a:ext cx="65551" cy="37023"/>
            </a:xfrm>
            <a:custGeom>
              <a:rect b="b" l="l" r="r" t="t"/>
              <a:pathLst>
                <a:path extrusionOk="0" h="1264" w="2238">
                  <a:moveTo>
                    <a:pt x="537" y="1"/>
                  </a:moveTo>
                  <a:cubicBezTo>
                    <a:pt x="334" y="1"/>
                    <a:pt x="144" y="144"/>
                    <a:pt x="76" y="348"/>
                  </a:cubicBezTo>
                  <a:lnTo>
                    <a:pt x="76" y="424"/>
                  </a:lnTo>
                  <a:cubicBezTo>
                    <a:pt x="1" y="651"/>
                    <a:pt x="152" y="917"/>
                    <a:pt x="380" y="955"/>
                  </a:cubicBezTo>
                  <a:lnTo>
                    <a:pt x="1631" y="1258"/>
                  </a:lnTo>
                  <a:cubicBezTo>
                    <a:pt x="1654" y="1262"/>
                    <a:pt x="1678" y="1264"/>
                    <a:pt x="1702" y="1264"/>
                  </a:cubicBezTo>
                  <a:cubicBezTo>
                    <a:pt x="1911" y="1264"/>
                    <a:pt x="2132" y="1121"/>
                    <a:pt x="2200" y="917"/>
                  </a:cubicBezTo>
                  <a:lnTo>
                    <a:pt x="2200" y="841"/>
                  </a:lnTo>
                  <a:cubicBezTo>
                    <a:pt x="2237" y="613"/>
                    <a:pt x="2086" y="386"/>
                    <a:pt x="1858" y="310"/>
                  </a:cubicBezTo>
                  <a:lnTo>
                    <a:pt x="607" y="7"/>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32"/>
            <p:cNvSpPr/>
            <p:nvPr/>
          </p:nvSpPr>
          <p:spPr>
            <a:xfrm>
              <a:off x="9014193" y="4622843"/>
              <a:ext cx="51111" cy="57818"/>
            </a:xfrm>
            <a:custGeom>
              <a:rect b="b" l="l" r="r" t="t"/>
              <a:pathLst>
                <a:path extrusionOk="0" h="1974" w="1745">
                  <a:moveTo>
                    <a:pt x="568" y="0"/>
                  </a:moveTo>
                  <a:cubicBezTo>
                    <a:pt x="492" y="0"/>
                    <a:pt x="415" y="17"/>
                    <a:pt x="342" y="54"/>
                  </a:cubicBezTo>
                  <a:lnTo>
                    <a:pt x="266" y="92"/>
                  </a:lnTo>
                  <a:cubicBezTo>
                    <a:pt x="77" y="206"/>
                    <a:pt x="1" y="471"/>
                    <a:pt x="115" y="698"/>
                  </a:cubicBezTo>
                  <a:lnTo>
                    <a:pt x="797" y="1760"/>
                  </a:lnTo>
                  <a:cubicBezTo>
                    <a:pt x="870" y="1906"/>
                    <a:pt x="1005" y="1974"/>
                    <a:pt x="1153" y="1974"/>
                  </a:cubicBezTo>
                  <a:cubicBezTo>
                    <a:pt x="1236" y="1974"/>
                    <a:pt x="1322" y="1952"/>
                    <a:pt x="1404" y="1912"/>
                  </a:cubicBezTo>
                  <a:lnTo>
                    <a:pt x="1480" y="1874"/>
                  </a:lnTo>
                  <a:cubicBezTo>
                    <a:pt x="1707" y="1760"/>
                    <a:pt x="1745" y="1495"/>
                    <a:pt x="1631" y="1267"/>
                  </a:cubicBezTo>
                  <a:lnTo>
                    <a:pt x="987" y="206"/>
                  </a:lnTo>
                  <a:cubicBezTo>
                    <a:pt x="884" y="77"/>
                    <a:pt x="728" y="0"/>
                    <a:pt x="56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32"/>
            <p:cNvSpPr/>
            <p:nvPr/>
          </p:nvSpPr>
          <p:spPr>
            <a:xfrm>
              <a:off x="9113047" y="4729312"/>
              <a:ext cx="44433" cy="61275"/>
            </a:xfrm>
            <a:custGeom>
              <a:rect b="b" l="l" r="r" t="t"/>
              <a:pathLst>
                <a:path extrusionOk="0" h="2092" w="1517">
                  <a:moveTo>
                    <a:pt x="942" y="1"/>
                  </a:moveTo>
                  <a:cubicBezTo>
                    <a:pt x="757" y="1"/>
                    <a:pt x="587" y="137"/>
                    <a:pt x="493" y="324"/>
                  </a:cubicBezTo>
                  <a:lnTo>
                    <a:pt x="76" y="1499"/>
                  </a:lnTo>
                  <a:cubicBezTo>
                    <a:pt x="0" y="1727"/>
                    <a:pt x="152" y="1954"/>
                    <a:pt x="379" y="2068"/>
                  </a:cubicBezTo>
                  <a:lnTo>
                    <a:pt x="455" y="2068"/>
                  </a:lnTo>
                  <a:cubicBezTo>
                    <a:pt x="503" y="2084"/>
                    <a:pt x="552" y="2091"/>
                    <a:pt x="601" y="2091"/>
                  </a:cubicBezTo>
                  <a:cubicBezTo>
                    <a:pt x="785" y="2091"/>
                    <a:pt x="964" y="1983"/>
                    <a:pt x="1024" y="1803"/>
                  </a:cubicBezTo>
                  <a:lnTo>
                    <a:pt x="1441" y="627"/>
                  </a:lnTo>
                  <a:cubicBezTo>
                    <a:pt x="1517" y="400"/>
                    <a:pt x="1403" y="134"/>
                    <a:pt x="1176" y="59"/>
                  </a:cubicBezTo>
                  <a:lnTo>
                    <a:pt x="1062" y="21"/>
                  </a:lnTo>
                  <a:cubicBezTo>
                    <a:pt x="1022" y="7"/>
                    <a:pt x="981" y="1"/>
                    <a:pt x="94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32"/>
            <p:cNvSpPr/>
            <p:nvPr/>
          </p:nvSpPr>
          <p:spPr>
            <a:xfrm>
              <a:off x="8916481" y="4655325"/>
              <a:ext cx="65551" cy="37023"/>
            </a:xfrm>
            <a:custGeom>
              <a:rect b="b" l="l" r="r" t="t"/>
              <a:pathLst>
                <a:path extrusionOk="0" h="1264" w="2238">
                  <a:moveTo>
                    <a:pt x="537" y="1"/>
                  </a:moveTo>
                  <a:cubicBezTo>
                    <a:pt x="334" y="1"/>
                    <a:pt x="144" y="144"/>
                    <a:pt x="76" y="348"/>
                  </a:cubicBezTo>
                  <a:lnTo>
                    <a:pt x="76" y="424"/>
                  </a:lnTo>
                  <a:cubicBezTo>
                    <a:pt x="1" y="651"/>
                    <a:pt x="152" y="878"/>
                    <a:pt x="380" y="954"/>
                  </a:cubicBezTo>
                  <a:lnTo>
                    <a:pt x="1631" y="1258"/>
                  </a:lnTo>
                  <a:cubicBezTo>
                    <a:pt x="1654" y="1262"/>
                    <a:pt x="1678" y="1263"/>
                    <a:pt x="1702" y="1263"/>
                  </a:cubicBezTo>
                  <a:cubicBezTo>
                    <a:pt x="1911" y="1263"/>
                    <a:pt x="2132" y="1120"/>
                    <a:pt x="2200" y="916"/>
                  </a:cubicBezTo>
                  <a:lnTo>
                    <a:pt x="2200" y="841"/>
                  </a:lnTo>
                  <a:cubicBezTo>
                    <a:pt x="2237" y="613"/>
                    <a:pt x="2086" y="386"/>
                    <a:pt x="1858" y="310"/>
                  </a:cubicBezTo>
                  <a:lnTo>
                    <a:pt x="607" y="6"/>
                  </a:lnTo>
                  <a:cubicBezTo>
                    <a:pt x="584"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32"/>
            <p:cNvSpPr/>
            <p:nvPr/>
          </p:nvSpPr>
          <p:spPr>
            <a:xfrm>
              <a:off x="8983116" y="4727466"/>
              <a:ext cx="65551" cy="37052"/>
            </a:xfrm>
            <a:custGeom>
              <a:rect b="b" l="l" r="r" t="t"/>
              <a:pathLst>
                <a:path extrusionOk="0" h="1265" w="2238">
                  <a:moveTo>
                    <a:pt x="1716" y="1"/>
                  </a:moveTo>
                  <a:cubicBezTo>
                    <a:pt x="1688" y="1"/>
                    <a:pt x="1659" y="3"/>
                    <a:pt x="1631" y="8"/>
                  </a:cubicBezTo>
                  <a:lnTo>
                    <a:pt x="379" y="311"/>
                  </a:lnTo>
                  <a:cubicBezTo>
                    <a:pt x="152" y="387"/>
                    <a:pt x="0" y="614"/>
                    <a:pt x="76" y="842"/>
                  </a:cubicBezTo>
                  <a:lnTo>
                    <a:pt x="76" y="918"/>
                  </a:lnTo>
                  <a:cubicBezTo>
                    <a:pt x="110" y="1122"/>
                    <a:pt x="327" y="1265"/>
                    <a:pt x="536" y="1265"/>
                  </a:cubicBezTo>
                  <a:cubicBezTo>
                    <a:pt x="560" y="1265"/>
                    <a:pt x="583" y="1263"/>
                    <a:pt x="607" y="1259"/>
                  </a:cubicBezTo>
                  <a:lnTo>
                    <a:pt x="1858" y="956"/>
                  </a:lnTo>
                  <a:cubicBezTo>
                    <a:pt x="2086" y="880"/>
                    <a:pt x="2237" y="652"/>
                    <a:pt x="2199" y="425"/>
                  </a:cubicBezTo>
                  <a:lnTo>
                    <a:pt x="2161" y="349"/>
                  </a:lnTo>
                  <a:cubicBezTo>
                    <a:pt x="2095" y="117"/>
                    <a:pt x="1913" y="1"/>
                    <a:pt x="17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32"/>
            <p:cNvSpPr/>
            <p:nvPr/>
          </p:nvSpPr>
          <p:spPr>
            <a:xfrm>
              <a:off x="9035311" y="4791319"/>
              <a:ext cx="62212" cy="49324"/>
            </a:xfrm>
            <a:custGeom>
              <a:rect b="b" l="l" r="r" t="t"/>
              <a:pathLst>
                <a:path extrusionOk="0" h="1684" w="2124">
                  <a:moveTo>
                    <a:pt x="587" y="1"/>
                  </a:moveTo>
                  <a:cubicBezTo>
                    <a:pt x="439" y="1"/>
                    <a:pt x="285" y="60"/>
                    <a:pt x="190" y="179"/>
                  </a:cubicBezTo>
                  <a:lnTo>
                    <a:pt x="152" y="254"/>
                  </a:lnTo>
                  <a:cubicBezTo>
                    <a:pt x="0" y="444"/>
                    <a:pt x="38" y="709"/>
                    <a:pt x="228" y="861"/>
                  </a:cubicBezTo>
                  <a:lnTo>
                    <a:pt x="1289" y="1619"/>
                  </a:lnTo>
                  <a:cubicBezTo>
                    <a:pt x="1360" y="1662"/>
                    <a:pt x="1442" y="1683"/>
                    <a:pt x="1525" y="1683"/>
                  </a:cubicBezTo>
                  <a:cubicBezTo>
                    <a:pt x="1662" y="1683"/>
                    <a:pt x="1801" y="1624"/>
                    <a:pt x="1896" y="1505"/>
                  </a:cubicBezTo>
                  <a:lnTo>
                    <a:pt x="1972" y="1468"/>
                  </a:lnTo>
                  <a:cubicBezTo>
                    <a:pt x="2123" y="1240"/>
                    <a:pt x="2086" y="975"/>
                    <a:pt x="1858" y="823"/>
                  </a:cubicBezTo>
                  <a:lnTo>
                    <a:pt x="834" y="65"/>
                  </a:lnTo>
                  <a:cubicBezTo>
                    <a:pt x="763" y="22"/>
                    <a:pt x="676" y="1"/>
                    <a:pt x="5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32"/>
            <p:cNvSpPr/>
            <p:nvPr/>
          </p:nvSpPr>
          <p:spPr>
            <a:xfrm>
              <a:off x="8998669" y="4836425"/>
              <a:ext cx="51111" cy="58316"/>
            </a:xfrm>
            <a:custGeom>
              <a:rect b="b" l="l" r="r" t="t"/>
              <a:pathLst>
                <a:path extrusionOk="0" h="1991" w="1745">
                  <a:moveTo>
                    <a:pt x="589" y="0"/>
                  </a:moveTo>
                  <a:cubicBezTo>
                    <a:pt x="507" y="0"/>
                    <a:pt x="422" y="26"/>
                    <a:pt x="341" y="79"/>
                  </a:cubicBezTo>
                  <a:lnTo>
                    <a:pt x="266" y="117"/>
                  </a:lnTo>
                  <a:cubicBezTo>
                    <a:pt x="76" y="231"/>
                    <a:pt x="0" y="496"/>
                    <a:pt x="114" y="724"/>
                  </a:cubicBezTo>
                  <a:lnTo>
                    <a:pt x="796" y="1785"/>
                  </a:lnTo>
                  <a:cubicBezTo>
                    <a:pt x="874" y="1914"/>
                    <a:pt x="1021" y="1990"/>
                    <a:pt x="1179" y="1990"/>
                  </a:cubicBezTo>
                  <a:cubicBezTo>
                    <a:pt x="1253" y="1990"/>
                    <a:pt x="1330" y="1973"/>
                    <a:pt x="1403" y="1937"/>
                  </a:cubicBezTo>
                  <a:lnTo>
                    <a:pt x="1479" y="1899"/>
                  </a:lnTo>
                  <a:cubicBezTo>
                    <a:pt x="1668" y="1747"/>
                    <a:pt x="1744" y="1482"/>
                    <a:pt x="1630" y="1292"/>
                  </a:cubicBezTo>
                  <a:lnTo>
                    <a:pt x="948" y="231"/>
                  </a:lnTo>
                  <a:cubicBezTo>
                    <a:pt x="875" y="84"/>
                    <a:pt x="738" y="0"/>
                    <a:pt x="58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32"/>
            <p:cNvSpPr/>
            <p:nvPr/>
          </p:nvSpPr>
          <p:spPr>
            <a:xfrm>
              <a:off x="9116356" y="4845827"/>
              <a:ext cx="44462" cy="61245"/>
            </a:xfrm>
            <a:custGeom>
              <a:rect b="b" l="l" r="r" t="t"/>
              <a:pathLst>
                <a:path extrusionOk="0" h="2091" w="1518">
                  <a:moveTo>
                    <a:pt x="917" y="0"/>
                  </a:moveTo>
                  <a:cubicBezTo>
                    <a:pt x="733" y="0"/>
                    <a:pt x="554" y="109"/>
                    <a:pt x="494" y="289"/>
                  </a:cubicBezTo>
                  <a:lnTo>
                    <a:pt x="77" y="1464"/>
                  </a:lnTo>
                  <a:cubicBezTo>
                    <a:pt x="1" y="1692"/>
                    <a:pt x="115" y="1957"/>
                    <a:pt x="380" y="2033"/>
                  </a:cubicBezTo>
                  <a:lnTo>
                    <a:pt x="456" y="2071"/>
                  </a:lnTo>
                  <a:cubicBezTo>
                    <a:pt x="497" y="2085"/>
                    <a:pt x="538" y="2091"/>
                    <a:pt x="578" y="2091"/>
                  </a:cubicBezTo>
                  <a:cubicBezTo>
                    <a:pt x="762" y="2091"/>
                    <a:pt x="931" y="1961"/>
                    <a:pt x="1025" y="1806"/>
                  </a:cubicBezTo>
                  <a:lnTo>
                    <a:pt x="1442" y="592"/>
                  </a:lnTo>
                  <a:cubicBezTo>
                    <a:pt x="1518" y="365"/>
                    <a:pt x="1366" y="137"/>
                    <a:pt x="1138" y="62"/>
                  </a:cubicBezTo>
                  <a:lnTo>
                    <a:pt x="1063" y="24"/>
                  </a:lnTo>
                  <a:cubicBezTo>
                    <a:pt x="1015" y="8"/>
                    <a:pt x="966"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32"/>
            <p:cNvSpPr/>
            <p:nvPr/>
          </p:nvSpPr>
          <p:spPr>
            <a:xfrm>
              <a:off x="8907607" y="4848551"/>
              <a:ext cx="65551" cy="37052"/>
            </a:xfrm>
            <a:custGeom>
              <a:rect b="b" l="l" r="r" t="t"/>
              <a:pathLst>
                <a:path extrusionOk="0" h="1265" w="2238">
                  <a:moveTo>
                    <a:pt x="564" y="1"/>
                  </a:moveTo>
                  <a:cubicBezTo>
                    <a:pt x="334" y="1"/>
                    <a:pt x="144" y="144"/>
                    <a:pt x="76" y="348"/>
                  </a:cubicBezTo>
                  <a:lnTo>
                    <a:pt x="76" y="424"/>
                  </a:lnTo>
                  <a:cubicBezTo>
                    <a:pt x="0" y="651"/>
                    <a:pt x="152" y="916"/>
                    <a:pt x="417" y="954"/>
                  </a:cubicBezTo>
                  <a:lnTo>
                    <a:pt x="1631" y="1258"/>
                  </a:lnTo>
                  <a:cubicBezTo>
                    <a:pt x="1664" y="1262"/>
                    <a:pt x="1697" y="1265"/>
                    <a:pt x="1730" y="1265"/>
                  </a:cubicBezTo>
                  <a:cubicBezTo>
                    <a:pt x="1951" y="1265"/>
                    <a:pt x="2133" y="1153"/>
                    <a:pt x="2199" y="954"/>
                  </a:cubicBezTo>
                  <a:lnTo>
                    <a:pt x="2199" y="841"/>
                  </a:lnTo>
                  <a:cubicBezTo>
                    <a:pt x="2237" y="613"/>
                    <a:pt x="2123" y="386"/>
                    <a:pt x="1896" y="310"/>
                  </a:cubicBezTo>
                  <a:lnTo>
                    <a:pt x="645" y="6"/>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32"/>
            <p:cNvSpPr/>
            <p:nvPr/>
          </p:nvSpPr>
          <p:spPr>
            <a:xfrm>
              <a:off x="8846508" y="4677527"/>
              <a:ext cx="41123" cy="61450"/>
            </a:xfrm>
            <a:custGeom>
              <a:rect b="b" l="l" r="r" t="t"/>
              <a:pathLst>
                <a:path extrusionOk="0" h="2098" w="1404">
                  <a:moveTo>
                    <a:pt x="841" y="1"/>
                  </a:moveTo>
                  <a:cubicBezTo>
                    <a:pt x="638" y="1"/>
                    <a:pt x="448" y="144"/>
                    <a:pt x="380" y="348"/>
                  </a:cubicBezTo>
                  <a:lnTo>
                    <a:pt x="77" y="1561"/>
                  </a:lnTo>
                  <a:cubicBezTo>
                    <a:pt x="1" y="1789"/>
                    <a:pt x="153" y="2016"/>
                    <a:pt x="418" y="2092"/>
                  </a:cubicBezTo>
                  <a:lnTo>
                    <a:pt x="494" y="2092"/>
                  </a:lnTo>
                  <a:cubicBezTo>
                    <a:pt x="517" y="2096"/>
                    <a:pt x="541" y="2098"/>
                    <a:pt x="564" y="2098"/>
                  </a:cubicBezTo>
                  <a:cubicBezTo>
                    <a:pt x="767" y="2098"/>
                    <a:pt x="957" y="1955"/>
                    <a:pt x="1025" y="1751"/>
                  </a:cubicBezTo>
                  <a:lnTo>
                    <a:pt x="1328" y="538"/>
                  </a:lnTo>
                  <a:cubicBezTo>
                    <a:pt x="1404" y="310"/>
                    <a:pt x="1252" y="83"/>
                    <a:pt x="1025" y="7"/>
                  </a:cubicBezTo>
                  <a:lnTo>
                    <a:pt x="911" y="7"/>
                  </a:lnTo>
                  <a:cubicBezTo>
                    <a:pt x="887" y="3"/>
                    <a:pt x="864" y="1"/>
                    <a:pt x="8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32"/>
            <p:cNvSpPr/>
            <p:nvPr/>
          </p:nvSpPr>
          <p:spPr>
            <a:xfrm>
              <a:off x="8768772" y="4637224"/>
              <a:ext cx="54450" cy="55563"/>
            </a:xfrm>
            <a:custGeom>
              <a:rect b="b" l="l" r="r" t="t"/>
              <a:pathLst>
                <a:path extrusionOk="0" h="1897" w="1859">
                  <a:moveTo>
                    <a:pt x="1300" y="0"/>
                  </a:moveTo>
                  <a:cubicBezTo>
                    <a:pt x="1164" y="0"/>
                    <a:pt x="1037" y="59"/>
                    <a:pt x="949" y="169"/>
                  </a:cubicBezTo>
                  <a:lnTo>
                    <a:pt x="153" y="1155"/>
                  </a:lnTo>
                  <a:cubicBezTo>
                    <a:pt x="1" y="1345"/>
                    <a:pt x="39" y="1610"/>
                    <a:pt x="228" y="1762"/>
                  </a:cubicBezTo>
                  <a:lnTo>
                    <a:pt x="304" y="1800"/>
                  </a:lnTo>
                  <a:cubicBezTo>
                    <a:pt x="387" y="1866"/>
                    <a:pt x="485" y="1896"/>
                    <a:pt x="581" y="1896"/>
                  </a:cubicBezTo>
                  <a:cubicBezTo>
                    <a:pt x="705" y="1896"/>
                    <a:pt x="826" y="1847"/>
                    <a:pt x="911" y="1762"/>
                  </a:cubicBezTo>
                  <a:lnTo>
                    <a:pt x="1707" y="776"/>
                  </a:lnTo>
                  <a:cubicBezTo>
                    <a:pt x="1859" y="587"/>
                    <a:pt x="1821" y="283"/>
                    <a:pt x="1631" y="169"/>
                  </a:cubicBezTo>
                  <a:lnTo>
                    <a:pt x="1593" y="94"/>
                  </a:lnTo>
                  <a:cubicBezTo>
                    <a:pt x="1498" y="30"/>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32"/>
            <p:cNvSpPr/>
            <p:nvPr/>
          </p:nvSpPr>
          <p:spPr>
            <a:xfrm>
              <a:off x="8664412"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55" y="1820"/>
                    <a:pt x="569" y="1820"/>
                  </a:cubicBezTo>
                  <a:cubicBezTo>
                    <a:pt x="683" y="1820"/>
                    <a:pt x="796"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32"/>
            <p:cNvSpPr/>
            <p:nvPr/>
          </p:nvSpPr>
          <p:spPr>
            <a:xfrm>
              <a:off x="8643294" y="4624395"/>
              <a:ext cx="64438" cy="30022"/>
            </a:xfrm>
            <a:custGeom>
              <a:rect b="b" l="l" r="r" t="t"/>
              <a:pathLst>
                <a:path extrusionOk="0" h="1025" w="2200">
                  <a:moveTo>
                    <a:pt x="1745" y="1"/>
                  </a:moveTo>
                  <a:lnTo>
                    <a:pt x="418" y="39"/>
                  </a:lnTo>
                  <a:cubicBezTo>
                    <a:pt x="190" y="39"/>
                    <a:pt x="1" y="228"/>
                    <a:pt x="1" y="494"/>
                  </a:cubicBezTo>
                  <a:lnTo>
                    <a:pt x="1" y="570"/>
                  </a:lnTo>
                  <a:cubicBezTo>
                    <a:pt x="1" y="835"/>
                    <a:pt x="190" y="1025"/>
                    <a:pt x="456" y="1025"/>
                  </a:cubicBezTo>
                  <a:lnTo>
                    <a:pt x="1745" y="987"/>
                  </a:lnTo>
                  <a:cubicBezTo>
                    <a:pt x="2010" y="987"/>
                    <a:pt x="2200" y="797"/>
                    <a:pt x="2200"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32"/>
            <p:cNvSpPr/>
            <p:nvPr/>
          </p:nvSpPr>
          <p:spPr>
            <a:xfrm>
              <a:off x="8783212" y="4737220"/>
              <a:ext cx="63325" cy="46483"/>
            </a:xfrm>
            <a:custGeom>
              <a:rect b="b" l="l" r="r" t="t"/>
              <a:pathLst>
                <a:path extrusionOk="0" h="1587" w="2162">
                  <a:moveTo>
                    <a:pt x="560" y="1"/>
                  </a:moveTo>
                  <a:cubicBezTo>
                    <a:pt x="411" y="1"/>
                    <a:pt x="256" y="77"/>
                    <a:pt x="153" y="206"/>
                  </a:cubicBezTo>
                  <a:lnTo>
                    <a:pt x="115" y="281"/>
                  </a:lnTo>
                  <a:cubicBezTo>
                    <a:pt x="1" y="509"/>
                    <a:pt x="39" y="774"/>
                    <a:pt x="266" y="888"/>
                  </a:cubicBezTo>
                  <a:lnTo>
                    <a:pt x="1366" y="1533"/>
                  </a:lnTo>
                  <a:cubicBezTo>
                    <a:pt x="1439" y="1569"/>
                    <a:pt x="1515" y="1586"/>
                    <a:pt x="1590" y="1586"/>
                  </a:cubicBezTo>
                  <a:cubicBezTo>
                    <a:pt x="1748" y="1586"/>
                    <a:pt x="1895" y="1510"/>
                    <a:pt x="1972" y="1381"/>
                  </a:cubicBezTo>
                  <a:lnTo>
                    <a:pt x="2048" y="1305"/>
                  </a:lnTo>
                  <a:cubicBezTo>
                    <a:pt x="2162" y="1116"/>
                    <a:pt x="2086" y="850"/>
                    <a:pt x="1859" y="699"/>
                  </a:cubicBezTo>
                  <a:lnTo>
                    <a:pt x="759" y="54"/>
                  </a:lnTo>
                  <a:cubicBezTo>
                    <a:pt x="698" y="18"/>
                    <a:pt x="630" y="1"/>
                    <a:pt x="56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32"/>
            <p:cNvSpPr/>
            <p:nvPr/>
          </p:nvSpPr>
          <p:spPr>
            <a:xfrm>
              <a:off x="8904267" y="4746388"/>
              <a:ext cx="35558" cy="61275"/>
            </a:xfrm>
            <a:custGeom>
              <a:rect b="b" l="l" r="r" t="t"/>
              <a:pathLst>
                <a:path extrusionOk="0" h="2092" w="1214">
                  <a:moveTo>
                    <a:pt x="563" y="1"/>
                  </a:moveTo>
                  <a:cubicBezTo>
                    <a:pt x="540" y="1"/>
                    <a:pt x="517" y="3"/>
                    <a:pt x="493" y="6"/>
                  </a:cubicBezTo>
                  <a:lnTo>
                    <a:pt x="418" y="6"/>
                  </a:lnTo>
                  <a:cubicBezTo>
                    <a:pt x="190" y="44"/>
                    <a:pt x="0" y="234"/>
                    <a:pt x="38" y="461"/>
                  </a:cubicBezTo>
                  <a:lnTo>
                    <a:pt x="228" y="1713"/>
                  </a:lnTo>
                  <a:cubicBezTo>
                    <a:pt x="266" y="1940"/>
                    <a:pt x="493" y="2092"/>
                    <a:pt x="759" y="2092"/>
                  </a:cubicBezTo>
                  <a:lnTo>
                    <a:pt x="835" y="2092"/>
                  </a:lnTo>
                  <a:cubicBezTo>
                    <a:pt x="1062" y="2054"/>
                    <a:pt x="1214" y="1826"/>
                    <a:pt x="1214" y="1599"/>
                  </a:cubicBezTo>
                  <a:lnTo>
                    <a:pt x="1024" y="386"/>
                  </a:lnTo>
                  <a:cubicBezTo>
                    <a:pt x="956" y="147"/>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32"/>
            <p:cNvSpPr/>
            <p:nvPr/>
          </p:nvSpPr>
          <p:spPr>
            <a:xfrm>
              <a:off x="9065275"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176" y="1598"/>
                  </a:cubicBezTo>
                  <a:lnTo>
                    <a:pt x="987" y="385"/>
                  </a:lnTo>
                  <a:cubicBezTo>
                    <a:pt x="952" y="177"/>
                    <a:pt x="759"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32"/>
            <p:cNvSpPr/>
            <p:nvPr/>
          </p:nvSpPr>
          <p:spPr>
            <a:xfrm>
              <a:off x="8865400" y="4895913"/>
              <a:ext cx="40010" cy="61128"/>
            </a:xfrm>
            <a:custGeom>
              <a:rect b="b" l="l" r="r" t="t"/>
              <a:pathLst>
                <a:path extrusionOk="0" h="2087" w="1366">
                  <a:moveTo>
                    <a:pt x="787" y="0"/>
                  </a:moveTo>
                  <a:cubicBezTo>
                    <a:pt x="595" y="0"/>
                    <a:pt x="404" y="136"/>
                    <a:pt x="342" y="323"/>
                  </a:cubicBezTo>
                  <a:lnTo>
                    <a:pt x="38" y="1536"/>
                  </a:lnTo>
                  <a:cubicBezTo>
                    <a:pt x="0" y="1764"/>
                    <a:pt x="152" y="2029"/>
                    <a:pt x="380" y="2067"/>
                  </a:cubicBezTo>
                  <a:lnTo>
                    <a:pt x="455" y="2067"/>
                  </a:lnTo>
                  <a:cubicBezTo>
                    <a:pt x="502" y="2081"/>
                    <a:pt x="548" y="2087"/>
                    <a:pt x="592" y="2087"/>
                  </a:cubicBezTo>
                  <a:cubicBezTo>
                    <a:pt x="797" y="2087"/>
                    <a:pt x="962" y="1951"/>
                    <a:pt x="1024" y="1764"/>
                  </a:cubicBezTo>
                  <a:lnTo>
                    <a:pt x="1327" y="551"/>
                  </a:lnTo>
                  <a:cubicBezTo>
                    <a:pt x="1365" y="285"/>
                    <a:pt x="1214" y="58"/>
                    <a:pt x="986" y="20"/>
                  </a:cubicBezTo>
                  <a:lnTo>
                    <a:pt x="910" y="20"/>
                  </a:lnTo>
                  <a:cubicBezTo>
                    <a:pt x="870" y="6"/>
                    <a:pt x="829" y="0"/>
                    <a:pt x="7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32"/>
            <p:cNvSpPr/>
            <p:nvPr/>
          </p:nvSpPr>
          <p:spPr>
            <a:xfrm>
              <a:off x="8958688" y="4908830"/>
              <a:ext cx="58873" cy="51960"/>
            </a:xfrm>
            <a:custGeom>
              <a:rect b="b" l="l" r="r" t="t"/>
              <a:pathLst>
                <a:path extrusionOk="0" h="1774" w="2010">
                  <a:moveTo>
                    <a:pt x="1441" y="0"/>
                  </a:moveTo>
                  <a:cubicBezTo>
                    <a:pt x="1334" y="0"/>
                    <a:pt x="1227" y="38"/>
                    <a:pt x="1138" y="110"/>
                  </a:cubicBezTo>
                  <a:lnTo>
                    <a:pt x="190" y="944"/>
                  </a:lnTo>
                  <a:cubicBezTo>
                    <a:pt x="0" y="1095"/>
                    <a:pt x="0" y="1399"/>
                    <a:pt x="152" y="1588"/>
                  </a:cubicBezTo>
                  <a:lnTo>
                    <a:pt x="228" y="1626"/>
                  </a:lnTo>
                  <a:cubicBezTo>
                    <a:pt x="308" y="1726"/>
                    <a:pt x="420" y="1773"/>
                    <a:pt x="535" y="1773"/>
                  </a:cubicBezTo>
                  <a:cubicBezTo>
                    <a:pt x="638" y="1773"/>
                    <a:pt x="745" y="1736"/>
                    <a:pt x="834" y="1664"/>
                  </a:cubicBezTo>
                  <a:lnTo>
                    <a:pt x="1782" y="830"/>
                  </a:lnTo>
                  <a:cubicBezTo>
                    <a:pt x="1972" y="678"/>
                    <a:pt x="2010" y="375"/>
                    <a:pt x="1820" y="185"/>
                  </a:cubicBezTo>
                  <a:lnTo>
                    <a:pt x="1782" y="147"/>
                  </a:lnTo>
                  <a:cubicBezTo>
                    <a:pt x="1682" y="47"/>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32"/>
            <p:cNvSpPr/>
            <p:nvPr/>
          </p:nvSpPr>
          <p:spPr>
            <a:xfrm>
              <a:off x="8796539" y="4826789"/>
              <a:ext cx="64438" cy="43496"/>
            </a:xfrm>
            <a:custGeom>
              <a:rect b="b" l="l" r="r" t="t"/>
              <a:pathLst>
                <a:path extrusionOk="0" h="1485" w="2200">
                  <a:moveTo>
                    <a:pt x="1616" y="1"/>
                  </a:moveTo>
                  <a:cubicBezTo>
                    <a:pt x="1558" y="1"/>
                    <a:pt x="1498" y="10"/>
                    <a:pt x="1442" y="29"/>
                  </a:cubicBezTo>
                  <a:lnTo>
                    <a:pt x="304" y="598"/>
                  </a:lnTo>
                  <a:cubicBezTo>
                    <a:pt x="77" y="674"/>
                    <a:pt x="1" y="939"/>
                    <a:pt x="77" y="1167"/>
                  </a:cubicBezTo>
                  <a:lnTo>
                    <a:pt x="115" y="1242"/>
                  </a:lnTo>
                  <a:cubicBezTo>
                    <a:pt x="219" y="1399"/>
                    <a:pt x="360" y="1484"/>
                    <a:pt x="512" y="1484"/>
                  </a:cubicBezTo>
                  <a:cubicBezTo>
                    <a:pt x="580" y="1484"/>
                    <a:pt x="651" y="1467"/>
                    <a:pt x="721" y="1432"/>
                  </a:cubicBezTo>
                  <a:lnTo>
                    <a:pt x="1897" y="901"/>
                  </a:lnTo>
                  <a:cubicBezTo>
                    <a:pt x="2086" y="787"/>
                    <a:pt x="2200" y="522"/>
                    <a:pt x="2086" y="294"/>
                  </a:cubicBezTo>
                  <a:lnTo>
                    <a:pt x="2048" y="257"/>
                  </a:lnTo>
                  <a:cubicBezTo>
                    <a:pt x="1963" y="86"/>
                    <a:pt x="1792" y="1"/>
                    <a:pt x="16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32"/>
            <p:cNvSpPr/>
            <p:nvPr/>
          </p:nvSpPr>
          <p:spPr>
            <a:xfrm>
              <a:off x="8693262" y="4780833"/>
              <a:ext cx="63325" cy="32395"/>
            </a:xfrm>
            <a:custGeom>
              <a:rect b="b" l="l" r="r" t="t"/>
              <a:pathLst>
                <a:path extrusionOk="0" h="1106" w="2162">
                  <a:moveTo>
                    <a:pt x="1736" y="1"/>
                  </a:moveTo>
                  <a:cubicBezTo>
                    <a:pt x="1714" y="1"/>
                    <a:pt x="1692" y="2"/>
                    <a:pt x="1669" y="6"/>
                  </a:cubicBezTo>
                  <a:lnTo>
                    <a:pt x="418" y="157"/>
                  </a:lnTo>
                  <a:cubicBezTo>
                    <a:pt x="153" y="157"/>
                    <a:pt x="1" y="385"/>
                    <a:pt x="1" y="612"/>
                  </a:cubicBezTo>
                  <a:lnTo>
                    <a:pt x="1" y="688"/>
                  </a:lnTo>
                  <a:cubicBezTo>
                    <a:pt x="39" y="954"/>
                    <a:pt x="266" y="1105"/>
                    <a:pt x="494" y="1105"/>
                  </a:cubicBezTo>
                  <a:lnTo>
                    <a:pt x="1783" y="954"/>
                  </a:lnTo>
                  <a:cubicBezTo>
                    <a:pt x="2010" y="916"/>
                    <a:pt x="2162" y="688"/>
                    <a:pt x="2162" y="461"/>
                  </a:cubicBezTo>
                  <a:lnTo>
                    <a:pt x="2162" y="385"/>
                  </a:lnTo>
                  <a:cubicBezTo>
                    <a:pt x="2127" y="177"/>
                    <a:pt x="1966" y="1"/>
                    <a:pt x="17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32"/>
            <p:cNvSpPr/>
            <p:nvPr/>
          </p:nvSpPr>
          <p:spPr>
            <a:xfrm>
              <a:off x="8983116" y="4418779"/>
              <a:ext cx="65551" cy="37023"/>
            </a:xfrm>
            <a:custGeom>
              <a:rect b="b" l="l" r="r" t="t"/>
              <a:pathLst>
                <a:path extrusionOk="0" h="1264" w="2238">
                  <a:moveTo>
                    <a:pt x="1701" y="1"/>
                  </a:moveTo>
                  <a:cubicBezTo>
                    <a:pt x="1678" y="1"/>
                    <a:pt x="1654" y="3"/>
                    <a:pt x="1631" y="7"/>
                  </a:cubicBezTo>
                  <a:lnTo>
                    <a:pt x="379" y="310"/>
                  </a:lnTo>
                  <a:cubicBezTo>
                    <a:pt x="152" y="386"/>
                    <a:pt x="0" y="613"/>
                    <a:pt x="76" y="841"/>
                  </a:cubicBezTo>
                  <a:lnTo>
                    <a:pt x="76" y="917"/>
                  </a:lnTo>
                  <a:cubicBezTo>
                    <a:pt x="144" y="1121"/>
                    <a:pt x="334" y="1264"/>
                    <a:pt x="537" y="1264"/>
                  </a:cubicBezTo>
                  <a:cubicBezTo>
                    <a:pt x="560" y="1264"/>
                    <a:pt x="583" y="1262"/>
                    <a:pt x="607" y="1258"/>
                  </a:cubicBezTo>
                  <a:lnTo>
                    <a:pt x="1858" y="955"/>
                  </a:lnTo>
                  <a:cubicBezTo>
                    <a:pt x="2086" y="879"/>
                    <a:pt x="2237" y="651"/>
                    <a:pt x="2199"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32"/>
            <p:cNvSpPr/>
            <p:nvPr/>
          </p:nvSpPr>
          <p:spPr>
            <a:xfrm>
              <a:off x="9067501" y="4451760"/>
              <a:ext cx="61128" cy="49061"/>
            </a:xfrm>
            <a:custGeom>
              <a:rect b="b" l="l" r="r" t="t"/>
              <a:pathLst>
                <a:path extrusionOk="0" h="1675" w="2087">
                  <a:moveTo>
                    <a:pt x="534" y="0"/>
                  </a:moveTo>
                  <a:cubicBezTo>
                    <a:pt x="406" y="0"/>
                    <a:pt x="279" y="59"/>
                    <a:pt x="190" y="170"/>
                  </a:cubicBezTo>
                  <a:lnTo>
                    <a:pt x="152" y="246"/>
                  </a:lnTo>
                  <a:cubicBezTo>
                    <a:pt x="1" y="435"/>
                    <a:pt x="39" y="739"/>
                    <a:pt x="228" y="852"/>
                  </a:cubicBezTo>
                  <a:lnTo>
                    <a:pt x="1252" y="1611"/>
                  </a:lnTo>
                  <a:cubicBezTo>
                    <a:pt x="1323" y="1653"/>
                    <a:pt x="1410" y="1675"/>
                    <a:pt x="1499" y="1675"/>
                  </a:cubicBezTo>
                  <a:cubicBezTo>
                    <a:pt x="1648" y="1675"/>
                    <a:pt x="1802" y="1615"/>
                    <a:pt x="1896" y="1497"/>
                  </a:cubicBezTo>
                  <a:lnTo>
                    <a:pt x="1934" y="1459"/>
                  </a:lnTo>
                  <a:cubicBezTo>
                    <a:pt x="2086" y="1231"/>
                    <a:pt x="2048" y="966"/>
                    <a:pt x="1859" y="814"/>
                  </a:cubicBezTo>
                  <a:lnTo>
                    <a:pt x="797" y="94"/>
                  </a:lnTo>
                  <a:cubicBezTo>
                    <a:pt x="718" y="31"/>
                    <a:pt x="626" y="0"/>
                    <a:pt x="53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32"/>
            <p:cNvSpPr/>
            <p:nvPr/>
          </p:nvSpPr>
          <p:spPr>
            <a:xfrm>
              <a:off x="8998669" y="4497364"/>
              <a:ext cx="51111" cy="58668"/>
            </a:xfrm>
            <a:custGeom>
              <a:rect b="b" l="l" r="r" t="t"/>
              <a:pathLst>
                <a:path extrusionOk="0" h="2003" w="1745">
                  <a:moveTo>
                    <a:pt x="566" y="0"/>
                  </a:moveTo>
                  <a:cubicBezTo>
                    <a:pt x="491" y="0"/>
                    <a:pt x="414" y="17"/>
                    <a:pt x="341" y="54"/>
                  </a:cubicBezTo>
                  <a:lnTo>
                    <a:pt x="266" y="129"/>
                  </a:lnTo>
                  <a:cubicBezTo>
                    <a:pt x="76" y="243"/>
                    <a:pt x="0" y="509"/>
                    <a:pt x="114" y="698"/>
                  </a:cubicBezTo>
                  <a:lnTo>
                    <a:pt x="796" y="1798"/>
                  </a:lnTo>
                  <a:cubicBezTo>
                    <a:pt x="874" y="1926"/>
                    <a:pt x="1021" y="2003"/>
                    <a:pt x="1179" y="2003"/>
                  </a:cubicBezTo>
                  <a:cubicBezTo>
                    <a:pt x="1253" y="2003"/>
                    <a:pt x="1330" y="1986"/>
                    <a:pt x="1403" y="1949"/>
                  </a:cubicBezTo>
                  <a:lnTo>
                    <a:pt x="1479" y="1911"/>
                  </a:lnTo>
                  <a:cubicBezTo>
                    <a:pt x="1668" y="1760"/>
                    <a:pt x="1744" y="1494"/>
                    <a:pt x="1630" y="1305"/>
                  </a:cubicBezTo>
                  <a:lnTo>
                    <a:pt x="948" y="205"/>
                  </a:lnTo>
                  <a:cubicBezTo>
                    <a:pt x="871" y="76"/>
                    <a:pt x="723" y="0"/>
                    <a:pt x="5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32"/>
            <p:cNvSpPr/>
            <p:nvPr/>
          </p:nvSpPr>
          <p:spPr>
            <a:xfrm>
              <a:off x="9116356" y="4507118"/>
              <a:ext cx="44462" cy="61245"/>
            </a:xfrm>
            <a:custGeom>
              <a:rect b="b" l="l" r="r" t="t"/>
              <a:pathLst>
                <a:path extrusionOk="0" h="2091" w="1518">
                  <a:moveTo>
                    <a:pt x="936" y="1"/>
                  </a:moveTo>
                  <a:cubicBezTo>
                    <a:pt x="733" y="1"/>
                    <a:pt x="554" y="109"/>
                    <a:pt x="494" y="289"/>
                  </a:cubicBezTo>
                  <a:lnTo>
                    <a:pt x="77" y="1465"/>
                  </a:lnTo>
                  <a:cubicBezTo>
                    <a:pt x="1" y="1692"/>
                    <a:pt x="115" y="1958"/>
                    <a:pt x="380" y="2033"/>
                  </a:cubicBezTo>
                  <a:lnTo>
                    <a:pt x="456" y="2071"/>
                  </a:lnTo>
                  <a:cubicBezTo>
                    <a:pt x="496" y="2085"/>
                    <a:pt x="538" y="2091"/>
                    <a:pt x="579" y="2091"/>
                  </a:cubicBezTo>
                  <a:cubicBezTo>
                    <a:pt x="772" y="2091"/>
                    <a:pt x="962" y="1955"/>
                    <a:pt x="1025" y="1768"/>
                  </a:cubicBezTo>
                  <a:lnTo>
                    <a:pt x="1442" y="593"/>
                  </a:lnTo>
                  <a:cubicBezTo>
                    <a:pt x="1518" y="365"/>
                    <a:pt x="1404" y="100"/>
                    <a:pt x="1176" y="24"/>
                  </a:cubicBezTo>
                  <a:lnTo>
                    <a:pt x="1100" y="24"/>
                  </a:lnTo>
                  <a:cubicBezTo>
                    <a:pt x="1045" y="8"/>
                    <a:pt x="990" y="1"/>
                    <a:pt x="93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32"/>
            <p:cNvSpPr/>
            <p:nvPr/>
          </p:nvSpPr>
          <p:spPr>
            <a:xfrm>
              <a:off x="8907607" y="4509842"/>
              <a:ext cx="65551" cy="37023"/>
            </a:xfrm>
            <a:custGeom>
              <a:rect b="b" l="l" r="r" t="t"/>
              <a:pathLst>
                <a:path extrusionOk="0" h="1264" w="2238">
                  <a:moveTo>
                    <a:pt x="564"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37" y="613"/>
                    <a:pt x="2085" y="386"/>
                    <a:pt x="1858" y="310"/>
                  </a:cubicBezTo>
                  <a:lnTo>
                    <a:pt x="645" y="7"/>
                  </a:lnTo>
                  <a:cubicBezTo>
                    <a:pt x="617" y="3"/>
                    <a:pt x="590"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32"/>
            <p:cNvSpPr/>
            <p:nvPr/>
          </p:nvSpPr>
          <p:spPr>
            <a:xfrm>
              <a:off x="8904267" y="4407678"/>
              <a:ext cx="35558" cy="61275"/>
            </a:xfrm>
            <a:custGeom>
              <a:rect b="b" l="l" r="r" t="t"/>
              <a:pathLst>
                <a:path extrusionOk="0" h="2092" w="1214">
                  <a:moveTo>
                    <a:pt x="564" y="1"/>
                  </a:moveTo>
                  <a:cubicBezTo>
                    <a:pt x="540" y="1"/>
                    <a:pt x="517" y="3"/>
                    <a:pt x="493" y="7"/>
                  </a:cubicBezTo>
                  <a:lnTo>
                    <a:pt x="418" y="7"/>
                  </a:lnTo>
                  <a:cubicBezTo>
                    <a:pt x="190" y="7"/>
                    <a:pt x="0" y="234"/>
                    <a:pt x="38" y="462"/>
                  </a:cubicBezTo>
                  <a:lnTo>
                    <a:pt x="228" y="1713"/>
                  </a:lnTo>
                  <a:cubicBezTo>
                    <a:pt x="266" y="1940"/>
                    <a:pt x="493" y="2092"/>
                    <a:pt x="759" y="2092"/>
                  </a:cubicBezTo>
                  <a:lnTo>
                    <a:pt x="835" y="2092"/>
                  </a:lnTo>
                  <a:cubicBezTo>
                    <a:pt x="1062" y="2054"/>
                    <a:pt x="1214" y="1827"/>
                    <a:pt x="1214" y="1599"/>
                  </a:cubicBezTo>
                  <a:lnTo>
                    <a:pt x="1024" y="348"/>
                  </a:lnTo>
                  <a:cubicBezTo>
                    <a:pt x="956" y="144"/>
                    <a:pt x="766"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32"/>
            <p:cNvSpPr/>
            <p:nvPr/>
          </p:nvSpPr>
          <p:spPr>
            <a:xfrm>
              <a:off x="9065275"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176" y="1598"/>
                  </a:cubicBezTo>
                  <a:lnTo>
                    <a:pt x="987" y="385"/>
                  </a:lnTo>
                  <a:cubicBezTo>
                    <a:pt x="953"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32"/>
            <p:cNvSpPr/>
            <p:nvPr/>
          </p:nvSpPr>
          <p:spPr>
            <a:xfrm>
              <a:off x="8865400" y="4556501"/>
              <a:ext cx="40010" cy="61480"/>
            </a:xfrm>
            <a:custGeom>
              <a:rect b="b" l="l" r="r" t="t"/>
              <a:pathLst>
                <a:path extrusionOk="0" h="2099" w="1366">
                  <a:moveTo>
                    <a:pt x="839" y="0"/>
                  </a:moveTo>
                  <a:cubicBezTo>
                    <a:pt x="630" y="0"/>
                    <a:pt x="410" y="143"/>
                    <a:pt x="342" y="347"/>
                  </a:cubicBezTo>
                  <a:lnTo>
                    <a:pt x="38" y="1561"/>
                  </a:lnTo>
                  <a:cubicBezTo>
                    <a:pt x="0" y="1788"/>
                    <a:pt x="152" y="2016"/>
                    <a:pt x="380" y="2091"/>
                  </a:cubicBezTo>
                  <a:lnTo>
                    <a:pt x="455" y="2091"/>
                  </a:lnTo>
                  <a:cubicBezTo>
                    <a:pt x="489" y="2096"/>
                    <a:pt x="522" y="2099"/>
                    <a:pt x="555" y="2099"/>
                  </a:cubicBezTo>
                  <a:cubicBezTo>
                    <a:pt x="776" y="2099"/>
                    <a:pt x="958" y="1987"/>
                    <a:pt x="1024" y="1788"/>
                  </a:cubicBezTo>
                  <a:lnTo>
                    <a:pt x="1327" y="575"/>
                  </a:lnTo>
                  <a:cubicBezTo>
                    <a:pt x="1365" y="309"/>
                    <a:pt x="1214" y="82"/>
                    <a:pt x="986" y="6"/>
                  </a:cubicBezTo>
                  <a:lnTo>
                    <a:pt x="910" y="6"/>
                  </a:lnTo>
                  <a:cubicBezTo>
                    <a:pt x="887" y="2"/>
                    <a:pt x="863" y="0"/>
                    <a:pt x="83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32"/>
            <p:cNvSpPr/>
            <p:nvPr/>
          </p:nvSpPr>
          <p:spPr>
            <a:xfrm>
              <a:off x="8958688" y="4570121"/>
              <a:ext cx="58873" cy="51580"/>
            </a:xfrm>
            <a:custGeom>
              <a:rect b="b" l="l" r="r" t="t"/>
              <a:pathLst>
                <a:path extrusionOk="0" h="1761" w="2010">
                  <a:moveTo>
                    <a:pt x="1441" y="0"/>
                  </a:moveTo>
                  <a:cubicBezTo>
                    <a:pt x="1334" y="0"/>
                    <a:pt x="1227" y="38"/>
                    <a:pt x="1138" y="110"/>
                  </a:cubicBezTo>
                  <a:lnTo>
                    <a:pt x="190" y="944"/>
                  </a:lnTo>
                  <a:cubicBezTo>
                    <a:pt x="0" y="1096"/>
                    <a:pt x="0" y="1399"/>
                    <a:pt x="152" y="1551"/>
                  </a:cubicBezTo>
                  <a:lnTo>
                    <a:pt x="228" y="1626"/>
                  </a:lnTo>
                  <a:cubicBezTo>
                    <a:pt x="313" y="1712"/>
                    <a:pt x="434" y="1761"/>
                    <a:pt x="557" y="1761"/>
                  </a:cubicBezTo>
                  <a:cubicBezTo>
                    <a:pt x="654" y="1761"/>
                    <a:pt x="751" y="1731"/>
                    <a:pt x="834" y="1664"/>
                  </a:cubicBezTo>
                  <a:lnTo>
                    <a:pt x="1782" y="830"/>
                  </a:lnTo>
                  <a:cubicBezTo>
                    <a:pt x="1972" y="641"/>
                    <a:pt x="2010" y="375"/>
                    <a:pt x="1820" y="186"/>
                  </a:cubicBezTo>
                  <a:lnTo>
                    <a:pt x="1782" y="148"/>
                  </a:lnTo>
                  <a:cubicBezTo>
                    <a:pt x="1682" y="48"/>
                    <a:pt x="1561" y="0"/>
                    <a:pt x="144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32"/>
            <p:cNvSpPr/>
            <p:nvPr/>
          </p:nvSpPr>
          <p:spPr>
            <a:xfrm>
              <a:off x="8796539" y="4488079"/>
              <a:ext cx="64438" cy="43759"/>
            </a:xfrm>
            <a:custGeom>
              <a:rect b="b" l="l" r="r" t="t"/>
              <a:pathLst>
                <a:path extrusionOk="0" h="1494" w="2200">
                  <a:moveTo>
                    <a:pt x="1638" y="0"/>
                  </a:moveTo>
                  <a:cubicBezTo>
                    <a:pt x="1582" y="0"/>
                    <a:pt x="1528" y="10"/>
                    <a:pt x="1479" y="29"/>
                  </a:cubicBezTo>
                  <a:lnTo>
                    <a:pt x="342" y="560"/>
                  </a:lnTo>
                  <a:cubicBezTo>
                    <a:pt x="115" y="674"/>
                    <a:pt x="1" y="939"/>
                    <a:pt x="115" y="1167"/>
                  </a:cubicBezTo>
                  <a:lnTo>
                    <a:pt x="152" y="1243"/>
                  </a:lnTo>
                  <a:cubicBezTo>
                    <a:pt x="242" y="1392"/>
                    <a:pt x="425" y="1494"/>
                    <a:pt x="610" y="1494"/>
                  </a:cubicBezTo>
                  <a:cubicBezTo>
                    <a:pt x="660" y="1494"/>
                    <a:pt x="710" y="1486"/>
                    <a:pt x="759" y="1470"/>
                  </a:cubicBezTo>
                  <a:lnTo>
                    <a:pt x="1897" y="901"/>
                  </a:lnTo>
                  <a:cubicBezTo>
                    <a:pt x="2124" y="788"/>
                    <a:pt x="2200" y="522"/>
                    <a:pt x="2086" y="295"/>
                  </a:cubicBezTo>
                  <a:lnTo>
                    <a:pt x="2048" y="219"/>
                  </a:lnTo>
                  <a:cubicBezTo>
                    <a:pt x="1964" y="78"/>
                    <a:pt x="1796" y="0"/>
                    <a:pt x="163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32"/>
            <p:cNvSpPr/>
            <p:nvPr/>
          </p:nvSpPr>
          <p:spPr>
            <a:xfrm>
              <a:off x="8693262" y="4442153"/>
              <a:ext cx="63325" cy="31399"/>
            </a:xfrm>
            <a:custGeom>
              <a:rect b="b" l="l" r="r" t="t"/>
              <a:pathLst>
                <a:path extrusionOk="0" h="1072" w="2162">
                  <a:moveTo>
                    <a:pt x="1736" y="0"/>
                  </a:moveTo>
                  <a:cubicBezTo>
                    <a:pt x="1714" y="0"/>
                    <a:pt x="1692" y="2"/>
                    <a:pt x="1669" y="5"/>
                  </a:cubicBezTo>
                  <a:lnTo>
                    <a:pt x="418" y="119"/>
                  </a:lnTo>
                  <a:cubicBezTo>
                    <a:pt x="153" y="157"/>
                    <a:pt x="1" y="384"/>
                    <a:pt x="1" y="612"/>
                  </a:cubicBezTo>
                  <a:lnTo>
                    <a:pt x="1" y="687"/>
                  </a:lnTo>
                  <a:cubicBezTo>
                    <a:pt x="35" y="895"/>
                    <a:pt x="228" y="1071"/>
                    <a:pt x="435" y="1071"/>
                  </a:cubicBezTo>
                  <a:cubicBezTo>
                    <a:pt x="454" y="1071"/>
                    <a:pt x="474" y="1070"/>
                    <a:pt x="494" y="1067"/>
                  </a:cubicBezTo>
                  <a:lnTo>
                    <a:pt x="1783" y="953"/>
                  </a:lnTo>
                  <a:cubicBezTo>
                    <a:pt x="2010" y="915"/>
                    <a:pt x="2162" y="687"/>
                    <a:pt x="2162" y="460"/>
                  </a:cubicBezTo>
                  <a:lnTo>
                    <a:pt x="2162" y="384"/>
                  </a:lnTo>
                  <a:cubicBezTo>
                    <a:pt x="2127" y="176"/>
                    <a:pt x="1966" y="0"/>
                    <a:pt x="173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32"/>
            <p:cNvSpPr/>
            <p:nvPr/>
          </p:nvSpPr>
          <p:spPr>
            <a:xfrm>
              <a:off x="8040300" y="4497804"/>
              <a:ext cx="30022" cy="62212"/>
            </a:xfrm>
            <a:custGeom>
              <a:rect b="b" l="l" r="r" t="t"/>
              <a:pathLst>
                <a:path extrusionOk="0" h="2124" w="1025">
                  <a:moveTo>
                    <a:pt x="418" y="1"/>
                  </a:moveTo>
                  <a:cubicBezTo>
                    <a:pt x="190" y="1"/>
                    <a:pt x="1" y="190"/>
                    <a:pt x="1" y="456"/>
                  </a:cubicBezTo>
                  <a:lnTo>
                    <a:pt x="38" y="1707"/>
                  </a:lnTo>
                  <a:cubicBezTo>
                    <a:pt x="38" y="1972"/>
                    <a:pt x="228" y="2124"/>
                    <a:pt x="456" y="2124"/>
                  </a:cubicBezTo>
                  <a:lnTo>
                    <a:pt x="607" y="2124"/>
                  </a:lnTo>
                  <a:cubicBezTo>
                    <a:pt x="835" y="2124"/>
                    <a:pt x="1024" y="1934"/>
                    <a:pt x="1024" y="1707"/>
                  </a:cubicBezTo>
                  <a:lnTo>
                    <a:pt x="986" y="418"/>
                  </a:lnTo>
                  <a:cubicBezTo>
                    <a:pt x="986" y="190"/>
                    <a:pt x="797" y="1"/>
                    <a:pt x="53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32"/>
            <p:cNvSpPr/>
            <p:nvPr/>
          </p:nvSpPr>
          <p:spPr>
            <a:xfrm>
              <a:off x="8133589" y="4482807"/>
              <a:ext cx="65551" cy="37403"/>
            </a:xfrm>
            <a:custGeom>
              <a:rect b="b" l="l" r="r" t="t"/>
              <a:pathLst>
                <a:path extrusionOk="0" h="1277" w="2238">
                  <a:moveTo>
                    <a:pt x="1754" y="0"/>
                  </a:moveTo>
                  <a:cubicBezTo>
                    <a:pt x="1712" y="0"/>
                    <a:pt x="1671" y="6"/>
                    <a:pt x="1631" y="20"/>
                  </a:cubicBezTo>
                  <a:lnTo>
                    <a:pt x="379" y="323"/>
                  </a:lnTo>
                  <a:cubicBezTo>
                    <a:pt x="152" y="361"/>
                    <a:pt x="0" y="626"/>
                    <a:pt x="38" y="854"/>
                  </a:cubicBezTo>
                  <a:lnTo>
                    <a:pt x="76" y="930"/>
                  </a:lnTo>
                  <a:cubicBezTo>
                    <a:pt x="144" y="1134"/>
                    <a:pt x="334" y="1277"/>
                    <a:pt x="537" y="1277"/>
                  </a:cubicBezTo>
                  <a:cubicBezTo>
                    <a:pt x="560" y="1277"/>
                    <a:pt x="583" y="1275"/>
                    <a:pt x="607" y="1271"/>
                  </a:cubicBezTo>
                  <a:lnTo>
                    <a:pt x="1858" y="968"/>
                  </a:lnTo>
                  <a:cubicBezTo>
                    <a:pt x="2086" y="892"/>
                    <a:pt x="2237" y="664"/>
                    <a:pt x="2199" y="437"/>
                  </a:cubicBezTo>
                  <a:lnTo>
                    <a:pt x="2199" y="323"/>
                  </a:lnTo>
                  <a:cubicBezTo>
                    <a:pt x="2137" y="136"/>
                    <a:pt x="1946"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32"/>
            <p:cNvSpPr/>
            <p:nvPr/>
          </p:nvSpPr>
          <p:spPr>
            <a:xfrm>
              <a:off x="8210212" y="4571644"/>
              <a:ext cx="65551" cy="36700"/>
            </a:xfrm>
            <a:custGeom>
              <a:rect b="b" l="l" r="r" t="t"/>
              <a:pathLst>
                <a:path extrusionOk="0" h="1253" w="2238">
                  <a:moveTo>
                    <a:pt x="487" y="0"/>
                  </a:moveTo>
                  <a:cubicBezTo>
                    <a:pt x="304" y="0"/>
                    <a:pt x="139" y="136"/>
                    <a:pt x="76" y="323"/>
                  </a:cubicBezTo>
                  <a:lnTo>
                    <a:pt x="76" y="399"/>
                  </a:lnTo>
                  <a:cubicBezTo>
                    <a:pt x="0" y="664"/>
                    <a:pt x="152" y="892"/>
                    <a:pt x="417" y="930"/>
                  </a:cubicBezTo>
                  <a:lnTo>
                    <a:pt x="1669" y="1233"/>
                  </a:lnTo>
                  <a:cubicBezTo>
                    <a:pt x="1709" y="1247"/>
                    <a:pt x="1749" y="1253"/>
                    <a:pt x="1789" y="1253"/>
                  </a:cubicBezTo>
                  <a:cubicBezTo>
                    <a:pt x="1972" y="1253"/>
                    <a:pt x="2137" y="1117"/>
                    <a:pt x="2199" y="930"/>
                  </a:cubicBezTo>
                  <a:lnTo>
                    <a:pt x="2199" y="854"/>
                  </a:lnTo>
                  <a:cubicBezTo>
                    <a:pt x="2237" y="589"/>
                    <a:pt x="2086" y="361"/>
                    <a:pt x="1858" y="323"/>
                  </a:cubicBezTo>
                  <a:lnTo>
                    <a:pt x="607" y="20"/>
                  </a:lnTo>
                  <a:cubicBezTo>
                    <a:pt x="567" y="6"/>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32"/>
            <p:cNvSpPr/>
            <p:nvPr/>
          </p:nvSpPr>
          <p:spPr>
            <a:xfrm>
              <a:off x="8039187" y="4429294"/>
              <a:ext cx="61099" cy="49061"/>
            </a:xfrm>
            <a:custGeom>
              <a:rect b="b" l="l" r="r" t="t"/>
              <a:pathLst>
                <a:path extrusionOk="0" h="1675" w="2086">
                  <a:moveTo>
                    <a:pt x="571" y="1"/>
                  </a:moveTo>
                  <a:cubicBezTo>
                    <a:pt x="424" y="1"/>
                    <a:pt x="285" y="60"/>
                    <a:pt x="190" y="179"/>
                  </a:cubicBezTo>
                  <a:lnTo>
                    <a:pt x="152" y="217"/>
                  </a:lnTo>
                  <a:cubicBezTo>
                    <a:pt x="1" y="444"/>
                    <a:pt x="39" y="709"/>
                    <a:pt x="228" y="861"/>
                  </a:cubicBezTo>
                  <a:lnTo>
                    <a:pt x="1252" y="1581"/>
                  </a:lnTo>
                  <a:cubicBezTo>
                    <a:pt x="1347" y="1645"/>
                    <a:pt x="1448" y="1675"/>
                    <a:pt x="1545" y="1675"/>
                  </a:cubicBezTo>
                  <a:cubicBezTo>
                    <a:pt x="1681" y="1675"/>
                    <a:pt x="1808" y="1616"/>
                    <a:pt x="1896" y="1506"/>
                  </a:cubicBezTo>
                  <a:lnTo>
                    <a:pt x="1934" y="1430"/>
                  </a:lnTo>
                  <a:cubicBezTo>
                    <a:pt x="2086" y="1240"/>
                    <a:pt x="2048" y="937"/>
                    <a:pt x="1858" y="823"/>
                  </a:cubicBezTo>
                  <a:lnTo>
                    <a:pt x="835" y="65"/>
                  </a:lnTo>
                  <a:cubicBezTo>
                    <a:pt x="749" y="22"/>
                    <a:pt x="659"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32"/>
            <p:cNvSpPr/>
            <p:nvPr/>
          </p:nvSpPr>
          <p:spPr>
            <a:xfrm>
              <a:off x="8329041" y="4570384"/>
              <a:ext cx="52224" cy="57848"/>
            </a:xfrm>
            <a:custGeom>
              <a:rect b="b" l="l" r="r" t="t"/>
              <a:pathLst>
                <a:path extrusionOk="0" h="1975" w="1783">
                  <a:moveTo>
                    <a:pt x="604" y="1"/>
                  </a:moveTo>
                  <a:cubicBezTo>
                    <a:pt x="525" y="1"/>
                    <a:pt x="447" y="22"/>
                    <a:pt x="379" y="63"/>
                  </a:cubicBezTo>
                  <a:lnTo>
                    <a:pt x="303" y="101"/>
                  </a:lnTo>
                  <a:cubicBezTo>
                    <a:pt x="76" y="215"/>
                    <a:pt x="0" y="480"/>
                    <a:pt x="152" y="707"/>
                  </a:cubicBezTo>
                  <a:lnTo>
                    <a:pt x="796" y="1769"/>
                  </a:lnTo>
                  <a:cubicBezTo>
                    <a:pt x="899" y="1898"/>
                    <a:pt x="1055" y="1974"/>
                    <a:pt x="1215" y="1974"/>
                  </a:cubicBezTo>
                  <a:cubicBezTo>
                    <a:pt x="1291" y="1974"/>
                    <a:pt x="1368" y="1957"/>
                    <a:pt x="1441" y="1921"/>
                  </a:cubicBezTo>
                  <a:lnTo>
                    <a:pt x="1517" y="1883"/>
                  </a:lnTo>
                  <a:cubicBezTo>
                    <a:pt x="1706" y="1769"/>
                    <a:pt x="1782" y="1504"/>
                    <a:pt x="1630" y="1276"/>
                  </a:cubicBezTo>
                  <a:lnTo>
                    <a:pt x="986" y="215"/>
                  </a:lnTo>
                  <a:cubicBezTo>
                    <a:pt x="889" y="69"/>
                    <a:pt x="745" y="1"/>
                    <a:pt x="60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32"/>
            <p:cNvSpPr/>
            <p:nvPr/>
          </p:nvSpPr>
          <p:spPr>
            <a:xfrm>
              <a:off x="8229074" y="4483159"/>
              <a:ext cx="43349" cy="60894"/>
            </a:xfrm>
            <a:custGeom>
              <a:rect b="b" l="l" r="r" t="t"/>
              <a:pathLst>
                <a:path extrusionOk="0" h="2079" w="1480">
                  <a:moveTo>
                    <a:pt x="962" y="1"/>
                  </a:moveTo>
                  <a:cubicBezTo>
                    <a:pt x="741" y="1"/>
                    <a:pt x="560" y="108"/>
                    <a:pt x="494" y="273"/>
                  </a:cubicBezTo>
                  <a:lnTo>
                    <a:pt x="77" y="1486"/>
                  </a:lnTo>
                  <a:cubicBezTo>
                    <a:pt x="1" y="1714"/>
                    <a:pt x="115" y="1941"/>
                    <a:pt x="342" y="2017"/>
                  </a:cubicBezTo>
                  <a:lnTo>
                    <a:pt x="418" y="2055"/>
                  </a:lnTo>
                  <a:cubicBezTo>
                    <a:pt x="465" y="2071"/>
                    <a:pt x="515" y="2079"/>
                    <a:pt x="563" y="2079"/>
                  </a:cubicBezTo>
                  <a:cubicBezTo>
                    <a:pt x="748" y="2079"/>
                    <a:pt x="927" y="1970"/>
                    <a:pt x="987" y="1790"/>
                  </a:cubicBezTo>
                  <a:lnTo>
                    <a:pt x="1404" y="614"/>
                  </a:lnTo>
                  <a:cubicBezTo>
                    <a:pt x="1480" y="349"/>
                    <a:pt x="1366" y="122"/>
                    <a:pt x="1138" y="46"/>
                  </a:cubicBezTo>
                  <a:lnTo>
                    <a:pt x="1062" y="8"/>
                  </a:lnTo>
                  <a:cubicBezTo>
                    <a:pt x="1028" y="3"/>
                    <a:pt x="995" y="1"/>
                    <a:pt x="9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32"/>
            <p:cNvSpPr/>
            <p:nvPr/>
          </p:nvSpPr>
          <p:spPr>
            <a:xfrm>
              <a:off x="8387885" y="4549413"/>
              <a:ext cx="65551" cy="36730"/>
            </a:xfrm>
            <a:custGeom>
              <a:rect b="b" l="l" r="r" t="t"/>
              <a:pathLst>
                <a:path extrusionOk="0" h="1254" w="2238">
                  <a:moveTo>
                    <a:pt x="470" y="1"/>
                  </a:moveTo>
                  <a:cubicBezTo>
                    <a:pt x="266" y="1"/>
                    <a:pt x="101" y="137"/>
                    <a:pt x="38" y="324"/>
                  </a:cubicBezTo>
                  <a:lnTo>
                    <a:pt x="38" y="400"/>
                  </a:lnTo>
                  <a:cubicBezTo>
                    <a:pt x="1" y="665"/>
                    <a:pt x="114" y="893"/>
                    <a:pt x="380" y="968"/>
                  </a:cubicBezTo>
                  <a:lnTo>
                    <a:pt x="1631" y="1234"/>
                  </a:lnTo>
                  <a:cubicBezTo>
                    <a:pt x="1671" y="1247"/>
                    <a:pt x="1711" y="1254"/>
                    <a:pt x="1751" y="1254"/>
                  </a:cubicBezTo>
                  <a:cubicBezTo>
                    <a:pt x="1934" y="1254"/>
                    <a:pt x="2099" y="1118"/>
                    <a:pt x="2162" y="931"/>
                  </a:cubicBezTo>
                  <a:lnTo>
                    <a:pt x="2162" y="855"/>
                  </a:lnTo>
                  <a:cubicBezTo>
                    <a:pt x="2237" y="589"/>
                    <a:pt x="2086" y="362"/>
                    <a:pt x="1858" y="324"/>
                  </a:cubicBezTo>
                  <a:lnTo>
                    <a:pt x="607" y="21"/>
                  </a:lnTo>
                  <a:cubicBezTo>
                    <a:pt x="560" y="7"/>
                    <a:pt x="514" y="1"/>
                    <a:pt x="47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32"/>
            <p:cNvSpPr/>
            <p:nvPr/>
          </p:nvSpPr>
          <p:spPr>
            <a:xfrm>
              <a:off x="8337916" y="4479468"/>
              <a:ext cx="65551" cy="36349"/>
            </a:xfrm>
            <a:custGeom>
              <a:rect b="b" l="l" r="r" t="t"/>
              <a:pathLst>
                <a:path extrusionOk="0" h="1241" w="2238">
                  <a:moveTo>
                    <a:pt x="1716" y="0"/>
                  </a:moveTo>
                  <a:cubicBezTo>
                    <a:pt x="1675" y="0"/>
                    <a:pt x="1633" y="7"/>
                    <a:pt x="1593" y="20"/>
                  </a:cubicBezTo>
                  <a:lnTo>
                    <a:pt x="380" y="323"/>
                  </a:lnTo>
                  <a:cubicBezTo>
                    <a:pt x="152" y="361"/>
                    <a:pt x="0" y="589"/>
                    <a:pt x="38" y="854"/>
                  </a:cubicBezTo>
                  <a:lnTo>
                    <a:pt x="38" y="930"/>
                  </a:lnTo>
                  <a:cubicBezTo>
                    <a:pt x="105" y="1129"/>
                    <a:pt x="286" y="1240"/>
                    <a:pt x="508" y="1240"/>
                  </a:cubicBezTo>
                  <a:cubicBezTo>
                    <a:pt x="540" y="1240"/>
                    <a:pt x="573" y="1238"/>
                    <a:pt x="607" y="1233"/>
                  </a:cubicBezTo>
                  <a:lnTo>
                    <a:pt x="1820" y="930"/>
                  </a:lnTo>
                  <a:cubicBezTo>
                    <a:pt x="2086" y="892"/>
                    <a:pt x="2237" y="627"/>
                    <a:pt x="2162" y="399"/>
                  </a:cubicBezTo>
                  <a:lnTo>
                    <a:pt x="2162" y="323"/>
                  </a:lnTo>
                  <a:cubicBezTo>
                    <a:pt x="2099" y="136"/>
                    <a:pt x="1908" y="0"/>
                    <a:pt x="17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32"/>
            <p:cNvSpPr/>
            <p:nvPr/>
          </p:nvSpPr>
          <p:spPr>
            <a:xfrm>
              <a:off x="8257954" y="4433981"/>
              <a:ext cx="61099" cy="48826"/>
            </a:xfrm>
            <a:custGeom>
              <a:rect b="b" l="l" r="r" t="t"/>
              <a:pathLst>
                <a:path extrusionOk="0" h="1667" w="2086">
                  <a:moveTo>
                    <a:pt x="534" y="1"/>
                  </a:moveTo>
                  <a:cubicBezTo>
                    <a:pt x="406" y="1"/>
                    <a:pt x="279" y="60"/>
                    <a:pt x="190" y="170"/>
                  </a:cubicBezTo>
                  <a:lnTo>
                    <a:pt x="114"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086" y="1232"/>
                    <a:pt x="2048" y="966"/>
                    <a:pt x="1858" y="815"/>
                  </a:cubicBezTo>
                  <a:lnTo>
                    <a:pt x="797" y="94"/>
                  </a:lnTo>
                  <a:cubicBezTo>
                    <a:pt x="718" y="31"/>
                    <a:pt x="625" y="1"/>
                    <a:pt x="53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32"/>
            <p:cNvSpPr/>
            <p:nvPr/>
          </p:nvSpPr>
          <p:spPr>
            <a:xfrm>
              <a:off x="8498923" y="4535002"/>
              <a:ext cx="40010" cy="61128"/>
            </a:xfrm>
            <a:custGeom>
              <a:rect b="b" l="l" r="r" t="t"/>
              <a:pathLst>
                <a:path extrusionOk="0" h="2087" w="1366">
                  <a:moveTo>
                    <a:pt x="788" y="0"/>
                  </a:moveTo>
                  <a:cubicBezTo>
                    <a:pt x="595" y="0"/>
                    <a:pt x="405" y="136"/>
                    <a:pt x="342" y="323"/>
                  </a:cubicBezTo>
                  <a:lnTo>
                    <a:pt x="39" y="1536"/>
                  </a:lnTo>
                  <a:cubicBezTo>
                    <a:pt x="1" y="1764"/>
                    <a:pt x="153" y="1991"/>
                    <a:pt x="380" y="2067"/>
                  </a:cubicBezTo>
                  <a:lnTo>
                    <a:pt x="456" y="2067"/>
                  </a:lnTo>
                  <a:cubicBezTo>
                    <a:pt x="496" y="2081"/>
                    <a:pt x="538" y="2087"/>
                    <a:pt x="579" y="2087"/>
                  </a:cubicBezTo>
                  <a:cubicBezTo>
                    <a:pt x="771" y="2087"/>
                    <a:pt x="962" y="1951"/>
                    <a:pt x="1025" y="1764"/>
                  </a:cubicBezTo>
                  <a:lnTo>
                    <a:pt x="1328" y="551"/>
                  </a:lnTo>
                  <a:cubicBezTo>
                    <a:pt x="1366" y="323"/>
                    <a:pt x="1214" y="58"/>
                    <a:pt x="987" y="20"/>
                  </a:cubicBezTo>
                  <a:lnTo>
                    <a:pt x="911" y="20"/>
                  </a:lnTo>
                  <a:cubicBezTo>
                    <a:pt x="871" y="6"/>
                    <a:pt x="829" y="0"/>
                    <a:pt x="78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32"/>
            <p:cNvSpPr/>
            <p:nvPr/>
          </p:nvSpPr>
          <p:spPr>
            <a:xfrm>
              <a:off x="8119149" y="4543935"/>
              <a:ext cx="54450" cy="55475"/>
            </a:xfrm>
            <a:custGeom>
              <a:rect b="b" l="l" r="r" t="t"/>
              <a:pathLst>
                <a:path extrusionOk="0" h="1894" w="1859">
                  <a:moveTo>
                    <a:pt x="1292" y="0"/>
                  </a:moveTo>
                  <a:cubicBezTo>
                    <a:pt x="1164" y="0"/>
                    <a:pt x="1037" y="59"/>
                    <a:pt x="948" y="170"/>
                  </a:cubicBezTo>
                  <a:lnTo>
                    <a:pt x="152" y="1155"/>
                  </a:lnTo>
                  <a:cubicBezTo>
                    <a:pt x="0" y="1345"/>
                    <a:pt x="38" y="1610"/>
                    <a:pt x="228" y="1762"/>
                  </a:cubicBezTo>
                  <a:lnTo>
                    <a:pt x="266" y="1800"/>
                  </a:lnTo>
                  <a:cubicBezTo>
                    <a:pt x="361" y="1863"/>
                    <a:pt x="462" y="1894"/>
                    <a:pt x="559" y="1894"/>
                  </a:cubicBezTo>
                  <a:cubicBezTo>
                    <a:pt x="695" y="1894"/>
                    <a:pt x="822" y="1835"/>
                    <a:pt x="910" y="1724"/>
                  </a:cubicBezTo>
                  <a:lnTo>
                    <a:pt x="1707" y="776"/>
                  </a:lnTo>
                  <a:cubicBezTo>
                    <a:pt x="1858" y="549"/>
                    <a:pt x="1820" y="283"/>
                    <a:pt x="1631" y="132"/>
                  </a:cubicBezTo>
                  <a:lnTo>
                    <a:pt x="1555" y="94"/>
                  </a:lnTo>
                  <a:cubicBezTo>
                    <a:pt x="1476" y="31"/>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32"/>
            <p:cNvSpPr/>
            <p:nvPr/>
          </p:nvSpPr>
          <p:spPr>
            <a:xfrm>
              <a:off x="7958113" y="4579552"/>
              <a:ext cx="65551" cy="43496"/>
            </a:xfrm>
            <a:custGeom>
              <a:rect b="b" l="l" r="r" t="t"/>
              <a:pathLst>
                <a:path extrusionOk="0" h="1485" w="2238">
                  <a:moveTo>
                    <a:pt x="543" y="1"/>
                  </a:moveTo>
                  <a:cubicBezTo>
                    <a:pt x="382" y="1"/>
                    <a:pt x="231" y="86"/>
                    <a:pt x="153" y="243"/>
                  </a:cubicBezTo>
                  <a:lnTo>
                    <a:pt x="115" y="319"/>
                  </a:lnTo>
                  <a:cubicBezTo>
                    <a:pt x="1" y="546"/>
                    <a:pt x="115" y="811"/>
                    <a:pt x="342" y="925"/>
                  </a:cubicBezTo>
                  <a:lnTo>
                    <a:pt x="1480" y="1456"/>
                  </a:lnTo>
                  <a:cubicBezTo>
                    <a:pt x="1536" y="1475"/>
                    <a:pt x="1596" y="1484"/>
                    <a:pt x="1654" y="1484"/>
                  </a:cubicBezTo>
                  <a:cubicBezTo>
                    <a:pt x="1830" y="1484"/>
                    <a:pt x="2001" y="1399"/>
                    <a:pt x="2086" y="1229"/>
                  </a:cubicBezTo>
                  <a:lnTo>
                    <a:pt x="2124" y="1153"/>
                  </a:lnTo>
                  <a:cubicBezTo>
                    <a:pt x="2238" y="925"/>
                    <a:pt x="2124" y="660"/>
                    <a:pt x="1897" y="546"/>
                  </a:cubicBezTo>
                  <a:lnTo>
                    <a:pt x="759" y="53"/>
                  </a:lnTo>
                  <a:cubicBezTo>
                    <a:pt x="689" y="18"/>
                    <a:pt x="615" y="1"/>
                    <a:pt x="54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32"/>
            <p:cNvSpPr/>
            <p:nvPr/>
          </p:nvSpPr>
          <p:spPr>
            <a:xfrm>
              <a:off x="7961452" y="4462861"/>
              <a:ext cx="55563" cy="55475"/>
            </a:xfrm>
            <a:custGeom>
              <a:rect b="b" l="l" r="r" t="t"/>
              <a:pathLst>
                <a:path extrusionOk="0" h="1894" w="1897">
                  <a:moveTo>
                    <a:pt x="1316" y="1"/>
                  </a:moveTo>
                  <a:cubicBezTo>
                    <a:pt x="1177" y="1"/>
                    <a:pt x="1037" y="60"/>
                    <a:pt x="949" y="170"/>
                  </a:cubicBezTo>
                  <a:lnTo>
                    <a:pt x="152" y="1156"/>
                  </a:lnTo>
                  <a:cubicBezTo>
                    <a:pt x="1" y="1345"/>
                    <a:pt x="39" y="1611"/>
                    <a:pt x="228" y="1762"/>
                  </a:cubicBezTo>
                  <a:lnTo>
                    <a:pt x="304" y="1800"/>
                  </a:lnTo>
                  <a:cubicBezTo>
                    <a:pt x="383" y="1864"/>
                    <a:pt x="475" y="1894"/>
                    <a:pt x="567" y="1894"/>
                  </a:cubicBezTo>
                  <a:cubicBezTo>
                    <a:pt x="695" y="1894"/>
                    <a:pt x="822" y="1835"/>
                    <a:pt x="911" y="1724"/>
                  </a:cubicBezTo>
                  <a:lnTo>
                    <a:pt x="1707" y="777"/>
                  </a:lnTo>
                  <a:cubicBezTo>
                    <a:pt x="1896" y="587"/>
                    <a:pt x="1858" y="284"/>
                    <a:pt x="1669" y="132"/>
                  </a:cubicBezTo>
                  <a:lnTo>
                    <a:pt x="1593" y="94"/>
                  </a:lnTo>
                  <a:cubicBezTo>
                    <a:pt x="1514" y="31"/>
                    <a:pt x="1415"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32"/>
            <p:cNvSpPr/>
            <p:nvPr/>
          </p:nvSpPr>
          <p:spPr>
            <a:xfrm>
              <a:off x="8584450" y="4555036"/>
              <a:ext cx="54450" cy="55475"/>
            </a:xfrm>
            <a:custGeom>
              <a:rect b="b" l="l" r="r" t="t"/>
              <a:pathLst>
                <a:path extrusionOk="0" h="1894" w="1859">
                  <a:moveTo>
                    <a:pt x="1299" y="0"/>
                  </a:moveTo>
                  <a:cubicBezTo>
                    <a:pt x="1163" y="0"/>
                    <a:pt x="1036" y="59"/>
                    <a:pt x="948" y="170"/>
                  </a:cubicBezTo>
                  <a:lnTo>
                    <a:pt x="152" y="1118"/>
                  </a:lnTo>
                  <a:cubicBezTo>
                    <a:pt x="0" y="1307"/>
                    <a:pt x="38" y="1611"/>
                    <a:pt x="228" y="1762"/>
                  </a:cubicBezTo>
                  <a:lnTo>
                    <a:pt x="304" y="1800"/>
                  </a:lnTo>
                  <a:cubicBezTo>
                    <a:pt x="383" y="1863"/>
                    <a:pt x="475" y="1894"/>
                    <a:pt x="567" y="1894"/>
                  </a:cubicBezTo>
                  <a:cubicBezTo>
                    <a:pt x="695" y="1894"/>
                    <a:pt x="822" y="1835"/>
                    <a:pt x="910" y="1724"/>
                  </a:cubicBezTo>
                  <a:lnTo>
                    <a:pt x="1706" y="739"/>
                  </a:lnTo>
                  <a:cubicBezTo>
                    <a:pt x="1858" y="549"/>
                    <a:pt x="1820" y="284"/>
                    <a:pt x="1631" y="132"/>
                  </a:cubicBezTo>
                  <a:lnTo>
                    <a:pt x="1593" y="94"/>
                  </a:lnTo>
                  <a:cubicBezTo>
                    <a:pt x="1498" y="31"/>
                    <a:pt x="1396" y="0"/>
                    <a:pt x="129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32"/>
            <p:cNvSpPr/>
            <p:nvPr/>
          </p:nvSpPr>
          <p:spPr>
            <a:xfrm>
              <a:off x="8664412" y="4525863"/>
              <a:ext cx="56647" cy="53659"/>
            </a:xfrm>
            <a:custGeom>
              <a:rect b="b" l="l" r="r" t="t"/>
              <a:pathLst>
                <a:path extrusionOk="0" h="1832" w="1934">
                  <a:moveTo>
                    <a:pt x="1384" y="0"/>
                  </a:moveTo>
                  <a:cubicBezTo>
                    <a:pt x="1270" y="0"/>
                    <a:pt x="1156" y="47"/>
                    <a:pt x="1062" y="142"/>
                  </a:cubicBezTo>
                  <a:lnTo>
                    <a:pt x="190" y="1052"/>
                  </a:lnTo>
                  <a:cubicBezTo>
                    <a:pt x="0" y="1204"/>
                    <a:pt x="0" y="1507"/>
                    <a:pt x="190" y="1659"/>
                  </a:cubicBezTo>
                  <a:lnTo>
                    <a:pt x="228" y="1735"/>
                  </a:lnTo>
                  <a:cubicBezTo>
                    <a:pt x="311" y="1801"/>
                    <a:pt x="408" y="1831"/>
                    <a:pt x="508" y="1831"/>
                  </a:cubicBezTo>
                  <a:cubicBezTo>
                    <a:pt x="635" y="1831"/>
                    <a:pt x="766" y="1782"/>
                    <a:pt x="872" y="1697"/>
                  </a:cubicBezTo>
                  <a:lnTo>
                    <a:pt x="1782" y="825"/>
                  </a:lnTo>
                  <a:cubicBezTo>
                    <a:pt x="1934" y="635"/>
                    <a:pt x="1934" y="370"/>
                    <a:pt x="1782" y="180"/>
                  </a:cubicBezTo>
                  <a:lnTo>
                    <a:pt x="1706" y="142"/>
                  </a:lnTo>
                  <a:cubicBezTo>
                    <a:pt x="1611" y="47"/>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32"/>
            <p:cNvSpPr/>
            <p:nvPr/>
          </p:nvSpPr>
          <p:spPr>
            <a:xfrm>
              <a:off x="8744344" y="4568890"/>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32"/>
            <p:cNvSpPr/>
            <p:nvPr/>
          </p:nvSpPr>
          <p:spPr>
            <a:xfrm>
              <a:off x="8596664" y="4462099"/>
              <a:ext cx="66664" cy="33683"/>
            </a:xfrm>
            <a:custGeom>
              <a:rect b="b" l="l" r="r" t="t"/>
              <a:pathLst>
                <a:path extrusionOk="0" h="1150" w="2276">
                  <a:moveTo>
                    <a:pt x="489" y="1"/>
                  </a:moveTo>
                  <a:cubicBezTo>
                    <a:pt x="259" y="1"/>
                    <a:pt x="72" y="147"/>
                    <a:pt x="38" y="386"/>
                  </a:cubicBezTo>
                  <a:lnTo>
                    <a:pt x="38" y="461"/>
                  </a:lnTo>
                  <a:cubicBezTo>
                    <a:pt x="0" y="727"/>
                    <a:pt x="190" y="954"/>
                    <a:pt x="455" y="954"/>
                  </a:cubicBezTo>
                  <a:lnTo>
                    <a:pt x="1706" y="1144"/>
                  </a:lnTo>
                  <a:cubicBezTo>
                    <a:pt x="1734" y="1148"/>
                    <a:pt x="1761" y="1150"/>
                    <a:pt x="1787" y="1150"/>
                  </a:cubicBezTo>
                  <a:cubicBezTo>
                    <a:pt x="2017" y="1150"/>
                    <a:pt x="2203" y="1007"/>
                    <a:pt x="2237" y="803"/>
                  </a:cubicBezTo>
                  <a:lnTo>
                    <a:pt x="2237" y="727"/>
                  </a:lnTo>
                  <a:cubicBezTo>
                    <a:pt x="2275" y="461"/>
                    <a:pt x="2086" y="234"/>
                    <a:pt x="1820" y="196"/>
                  </a:cubicBezTo>
                  <a:lnTo>
                    <a:pt x="569" y="6"/>
                  </a:lnTo>
                  <a:cubicBezTo>
                    <a:pt x="542" y="3"/>
                    <a:pt x="515" y="1"/>
                    <a:pt x="48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32"/>
            <p:cNvSpPr/>
            <p:nvPr/>
          </p:nvSpPr>
          <p:spPr>
            <a:xfrm>
              <a:off x="8444532" y="4466551"/>
              <a:ext cx="38897" cy="62534"/>
            </a:xfrm>
            <a:custGeom>
              <a:rect b="b" l="l" r="r" t="t"/>
              <a:pathLst>
                <a:path extrusionOk="0" h="2135" w="1328">
                  <a:moveTo>
                    <a:pt x="791" y="0"/>
                  </a:moveTo>
                  <a:cubicBezTo>
                    <a:pt x="562" y="0"/>
                    <a:pt x="375" y="143"/>
                    <a:pt x="341" y="347"/>
                  </a:cubicBezTo>
                  <a:lnTo>
                    <a:pt x="38" y="1598"/>
                  </a:lnTo>
                  <a:cubicBezTo>
                    <a:pt x="0" y="1826"/>
                    <a:pt x="152" y="2053"/>
                    <a:pt x="379" y="2129"/>
                  </a:cubicBezTo>
                  <a:lnTo>
                    <a:pt x="493" y="2129"/>
                  </a:lnTo>
                  <a:cubicBezTo>
                    <a:pt x="513" y="2133"/>
                    <a:pt x="532" y="2134"/>
                    <a:pt x="552" y="2134"/>
                  </a:cubicBezTo>
                  <a:cubicBezTo>
                    <a:pt x="759" y="2134"/>
                    <a:pt x="955" y="1958"/>
                    <a:pt x="1024" y="1750"/>
                  </a:cubicBezTo>
                  <a:lnTo>
                    <a:pt x="1289" y="537"/>
                  </a:lnTo>
                  <a:cubicBezTo>
                    <a:pt x="1327" y="271"/>
                    <a:pt x="1175" y="44"/>
                    <a:pt x="948" y="6"/>
                  </a:cubicBezTo>
                  <a:lnTo>
                    <a:pt x="872" y="6"/>
                  </a:lnTo>
                  <a:cubicBezTo>
                    <a:pt x="845" y="2"/>
                    <a:pt x="818" y="0"/>
                    <a:pt x="7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32"/>
            <p:cNvSpPr/>
            <p:nvPr/>
          </p:nvSpPr>
          <p:spPr>
            <a:xfrm>
              <a:off x="8534481" y="4470974"/>
              <a:ext cx="46659" cy="59488"/>
            </a:xfrm>
            <a:custGeom>
              <a:rect b="b" l="l" r="r" t="t"/>
              <a:pathLst>
                <a:path extrusionOk="0" h="2031" w="1593">
                  <a:moveTo>
                    <a:pt x="567" y="0"/>
                  </a:moveTo>
                  <a:cubicBezTo>
                    <a:pt x="504" y="0"/>
                    <a:pt x="440" y="14"/>
                    <a:pt x="379" y="45"/>
                  </a:cubicBezTo>
                  <a:lnTo>
                    <a:pt x="303" y="83"/>
                  </a:lnTo>
                  <a:cubicBezTo>
                    <a:pt x="114" y="158"/>
                    <a:pt x="0" y="424"/>
                    <a:pt x="114" y="651"/>
                  </a:cubicBezTo>
                  <a:lnTo>
                    <a:pt x="569" y="1789"/>
                  </a:lnTo>
                  <a:cubicBezTo>
                    <a:pt x="647" y="1946"/>
                    <a:pt x="798" y="2031"/>
                    <a:pt x="959" y="2031"/>
                  </a:cubicBezTo>
                  <a:cubicBezTo>
                    <a:pt x="1031" y="2031"/>
                    <a:pt x="1105" y="2013"/>
                    <a:pt x="1176" y="1978"/>
                  </a:cubicBezTo>
                  <a:lnTo>
                    <a:pt x="1251" y="1978"/>
                  </a:lnTo>
                  <a:cubicBezTo>
                    <a:pt x="1479" y="1865"/>
                    <a:pt x="1593" y="1637"/>
                    <a:pt x="1517" y="1410"/>
                  </a:cubicBezTo>
                  <a:lnTo>
                    <a:pt x="986" y="272"/>
                  </a:lnTo>
                  <a:cubicBezTo>
                    <a:pt x="903" y="106"/>
                    <a:pt x="73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32"/>
            <p:cNvSpPr/>
            <p:nvPr/>
          </p:nvSpPr>
          <p:spPr>
            <a:xfrm>
              <a:off x="8524464" y="4403695"/>
              <a:ext cx="65551" cy="43906"/>
            </a:xfrm>
            <a:custGeom>
              <a:rect b="b" l="l" r="r" t="t"/>
              <a:pathLst>
                <a:path extrusionOk="0" h="1499" w="2238">
                  <a:moveTo>
                    <a:pt x="1654" y="0"/>
                  </a:moveTo>
                  <a:cubicBezTo>
                    <a:pt x="1596" y="0"/>
                    <a:pt x="1536" y="10"/>
                    <a:pt x="1480" y="29"/>
                  </a:cubicBezTo>
                  <a:lnTo>
                    <a:pt x="342" y="598"/>
                  </a:lnTo>
                  <a:cubicBezTo>
                    <a:pt x="115" y="673"/>
                    <a:pt x="1" y="939"/>
                    <a:pt x="115" y="1166"/>
                  </a:cubicBezTo>
                  <a:lnTo>
                    <a:pt x="153" y="1242"/>
                  </a:lnTo>
                  <a:cubicBezTo>
                    <a:pt x="266" y="1413"/>
                    <a:pt x="423" y="1498"/>
                    <a:pt x="590" y="1498"/>
                  </a:cubicBezTo>
                  <a:cubicBezTo>
                    <a:pt x="645" y="1498"/>
                    <a:pt x="702" y="1489"/>
                    <a:pt x="759" y="1470"/>
                  </a:cubicBezTo>
                  <a:lnTo>
                    <a:pt x="1935" y="901"/>
                  </a:lnTo>
                  <a:cubicBezTo>
                    <a:pt x="2124" y="787"/>
                    <a:pt x="2238" y="522"/>
                    <a:pt x="2124" y="332"/>
                  </a:cubicBezTo>
                  <a:lnTo>
                    <a:pt x="2086" y="256"/>
                  </a:lnTo>
                  <a:cubicBezTo>
                    <a:pt x="2001" y="86"/>
                    <a:pt x="1830" y="0"/>
                    <a:pt x="16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32"/>
            <p:cNvSpPr/>
            <p:nvPr/>
          </p:nvSpPr>
          <p:spPr>
            <a:xfrm>
              <a:off x="8063615" y="4836513"/>
              <a:ext cx="30022" cy="62358"/>
            </a:xfrm>
            <a:custGeom>
              <a:rect b="b" l="l" r="r" t="t"/>
              <a:pathLst>
                <a:path extrusionOk="0" h="2129" w="1025">
                  <a:moveTo>
                    <a:pt x="418" y="0"/>
                  </a:moveTo>
                  <a:cubicBezTo>
                    <a:pt x="190" y="0"/>
                    <a:pt x="1" y="190"/>
                    <a:pt x="1" y="455"/>
                  </a:cubicBezTo>
                  <a:lnTo>
                    <a:pt x="39" y="1707"/>
                  </a:lnTo>
                  <a:cubicBezTo>
                    <a:pt x="39" y="1949"/>
                    <a:pt x="197" y="2128"/>
                    <a:pt x="427" y="2128"/>
                  </a:cubicBezTo>
                  <a:cubicBezTo>
                    <a:pt x="449" y="2128"/>
                    <a:pt x="471" y="2127"/>
                    <a:pt x="494"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32"/>
            <p:cNvSpPr/>
            <p:nvPr/>
          </p:nvSpPr>
          <p:spPr>
            <a:xfrm>
              <a:off x="8158017" y="4821897"/>
              <a:ext cx="65551" cy="37052"/>
            </a:xfrm>
            <a:custGeom>
              <a:rect b="b" l="l" r="r" t="t"/>
              <a:pathLst>
                <a:path extrusionOk="0" h="1265" w="2238">
                  <a:moveTo>
                    <a:pt x="1701" y="1"/>
                  </a:moveTo>
                  <a:cubicBezTo>
                    <a:pt x="1678" y="1"/>
                    <a:pt x="1654" y="3"/>
                    <a:pt x="1631" y="7"/>
                  </a:cubicBezTo>
                  <a:lnTo>
                    <a:pt x="380" y="310"/>
                  </a:lnTo>
                  <a:cubicBezTo>
                    <a:pt x="152" y="386"/>
                    <a:pt x="0" y="613"/>
                    <a:pt x="76" y="841"/>
                  </a:cubicBezTo>
                  <a:lnTo>
                    <a:pt x="76" y="954"/>
                  </a:lnTo>
                  <a:cubicBezTo>
                    <a:pt x="109" y="1153"/>
                    <a:pt x="316" y="1265"/>
                    <a:pt x="519" y="1265"/>
                  </a:cubicBezTo>
                  <a:cubicBezTo>
                    <a:pt x="549" y="1265"/>
                    <a:pt x="578" y="1263"/>
                    <a:pt x="607" y="1258"/>
                  </a:cubicBezTo>
                  <a:lnTo>
                    <a:pt x="1858" y="954"/>
                  </a:lnTo>
                  <a:cubicBezTo>
                    <a:pt x="2086" y="879"/>
                    <a:pt x="2237" y="651"/>
                    <a:pt x="2162" y="424"/>
                  </a:cubicBezTo>
                  <a:lnTo>
                    <a:pt x="2162" y="348"/>
                  </a:lnTo>
                  <a:cubicBezTo>
                    <a:pt x="2093" y="144"/>
                    <a:pt x="1904"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32"/>
            <p:cNvSpPr/>
            <p:nvPr/>
          </p:nvSpPr>
          <p:spPr>
            <a:xfrm>
              <a:off x="8234639"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2" y="1265"/>
                  </a:cubicBezTo>
                  <a:cubicBezTo>
                    <a:pt x="1911" y="1265"/>
                    <a:pt x="2128" y="1122"/>
                    <a:pt x="2162" y="918"/>
                  </a:cubicBezTo>
                  <a:lnTo>
                    <a:pt x="2162" y="842"/>
                  </a:lnTo>
                  <a:cubicBezTo>
                    <a:pt x="2237" y="614"/>
                    <a:pt x="2086" y="349"/>
                    <a:pt x="1858"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32"/>
            <p:cNvSpPr/>
            <p:nvPr/>
          </p:nvSpPr>
          <p:spPr>
            <a:xfrm>
              <a:off x="8063615" y="4768238"/>
              <a:ext cx="61099" cy="49090"/>
            </a:xfrm>
            <a:custGeom>
              <a:rect b="b" l="l" r="r" t="t"/>
              <a:pathLst>
                <a:path extrusionOk="0" h="1676" w="2086">
                  <a:moveTo>
                    <a:pt x="541" y="1"/>
                  </a:moveTo>
                  <a:cubicBezTo>
                    <a:pt x="406" y="1"/>
                    <a:pt x="279" y="60"/>
                    <a:pt x="190" y="170"/>
                  </a:cubicBezTo>
                  <a:lnTo>
                    <a:pt x="152" y="246"/>
                  </a:lnTo>
                  <a:cubicBezTo>
                    <a:pt x="1" y="436"/>
                    <a:pt x="39" y="701"/>
                    <a:pt x="228" y="853"/>
                  </a:cubicBezTo>
                  <a:lnTo>
                    <a:pt x="1290" y="1611"/>
                  </a:lnTo>
                  <a:cubicBezTo>
                    <a:pt x="1361" y="1654"/>
                    <a:pt x="1443" y="1675"/>
                    <a:pt x="1525" y="1675"/>
                  </a:cubicBezTo>
                  <a:cubicBezTo>
                    <a:pt x="1662" y="1675"/>
                    <a:pt x="1802" y="1616"/>
                    <a:pt x="1896" y="1497"/>
                  </a:cubicBezTo>
                  <a:lnTo>
                    <a:pt x="1972" y="1421"/>
                  </a:lnTo>
                  <a:cubicBezTo>
                    <a:pt x="2086" y="1232"/>
                    <a:pt x="2048" y="967"/>
                    <a:pt x="1821"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32"/>
            <p:cNvSpPr/>
            <p:nvPr/>
          </p:nvSpPr>
          <p:spPr>
            <a:xfrm>
              <a:off x="8334577" y="4879364"/>
              <a:ext cx="52224" cy="57877"/>
            </a:xfrm>
            <a:custGeom>
              <a:rect b="b" l="l" r="r" t="t"/>
              <a:pathLst>
                <a:path extrusionOk="0" h="1976" w="1783">
                  <a:moveTo>
                    <a:pt x="579" y="1"/>
                  </a:moveTo>
                  <a:cubicBezTo>
                    <a:pt x="509" y="1"/>
                    <a:pt x="441" y="18"/>
                    <a:pt x="380" y="54"/>
                  </a:cubicBezTo>
                  <a:lnTo>
                    <a:pt x="304" y="92"/>
                  </a:lnTo>
                  <a:cubicBezTo>
                    <a:pt x="77" y="244"/>
                    <a:pt x="1" y="509"/>
                    <a:pt x="152" y="699"/>
                  </a:cubicBezTo>
                  <a:lnTo>
                    <a:pt x="797" y="1798"/>
                  </a:lnTo>
                  <a:cubicBezTo>
                    <a:pt x="892" y="1916"/>
                    <a:pt x="1031" y="1976"/>
                    <a:pt x="1178" y="1976"/>
                  </a:cubicBezTo>
                  <a:cubicBezTo>
                    <a:pt x="1265" y="1976"/>
                    <a:pt x="1356" y="1954"/>
                    <a:pt x="1441" y="1912"/>
                  </a:cubicBezTo>
                  <a:lnTo>
                    <a:pt x="1517" y="1874"/>
                  </a:lnTo>
                  <a:cubicBezTo>
                    <a:pt x="1707" y="1760"/>
                    <a:pt x="1783" y="1495"/>
                    <a:pt x="1631" y="1267"/>
                  </a:cubicBezTo>
                  <a:lnTo>
                    <a:pt x="986" y="206"/>
                  </a:lnTo>
                  <a:cubicBezTo>
                    <a:pt x="883" y="77"/>
                    <a:pt x="728"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32"/>
            <p:cNvSpPr/>
            <p:nvPr/>
          </p:nvSpPr>
          <p:spPr>
            <a:xfrm>
              <a:off x="8252419" y="4822512"/>
              <a:ext cx="44433" cy="60865"/>
            </a:xfrm>
            <a:custGeom>
              <a:rect b="b" l="l" r="r" t="t"/>
              <a:pathLst>
                <a:path extrusionOk="0" h="2078" w="1517">
                  <a:moveTo>
                    <a:pt x="916" y="0"/>
                  </a:moveTo>
                  <a:cubicBezTo>
                    <a:pt x="732" y="0"/>
                    <a:pt x="553" y="109"/>
                    <a:pt x="493" y="289"/>
                  </a:cubicBezTo>
                  <a:lnTo>
                    <a:pt x="76" y="1464"/>
                  </a:lnTo>
                  <a:cubicBezTo>
                    <a:pt x="0" y="1692"/>
                    <a:pt x="114" y="1957"/>
                    <a:pt x="379" y="2033"/>
                  </a:cubicBezTo>
                  <a:lnTo>
                    <a:pt x="455" y="2071"/>
                  </a:lnTo>
                  <a:cubicBezTo>
                    <a:pt x="484" y="2076"/>
                    <a:pt x="513" y="2078"/>
                    <a:pt x="542" y="2078"/>
                  </a:cubicBezTo>
                  <a:cubicBezTo>
                    <a:pt x="738" y="2078"/>
                    <a:pt x="924" y="1966"/>
                    <a:pt x="1024" y="1767"/>
                  </a:cubicBezTo>
                  <a:lnTo>
                    <a:pt x="1441" y="592"/>
                  </a:lnTo>
                  <a:cubicBezTo>
                    <a:pt x="1517" y="365"/>
                    <a:pt x="1365" y="99"/>
                    <a:pt x="1138" y="23"/>
                  </a:cubicBezTo>
                  <a:lnTo>
                    <a:pt x="1062" y="23"/>
                  </a:lnTo>
                  <a:cubicBezTo>
                    <a:pt x="1014" y="8"/>
                    <a:pt x="965" y="0"/>
                    <a:pt x="91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32"/>
            <p:cNvSpPr/>
            <p:nvPr/>
          </p:nvSpPr>
          <p:spPr>
            <a:xfrm>
              <a:off x="8411200" y="4888503"/>
              <a:ext cx="65551" cy="37052"/>
            </a:xfrm>
            <a:custGeom>
              <a:rect b="b" l="l" r="r" t="t"/>
              <a:pathLst>
                <a:path extrusionOk="0" h="1265" w="2238">
                  <a:moveTo>
                    <a:pt x="522" y="0"/>
                  </a:moveTo>
                  <a:cubicBezTo>
                    <a:pt x="325" y="0"/>
                    <a:pt x="143" y="116"/>
                    <a:pt x="77" y="349"/>
                  </a:cubicBezTo>
                  <a:lnTo>
                    <a:pt x="77" y="424"/>
                  </a:lnTo>
                  <a:cubicBezTo>
                    <a:pt x="1" y="652"/>
                    <a:pt x="152" y="879"/>
                    <a:pt x="418" y="955"/>
                  </a:cubicBezTo>
                  <a:lnTo>
                    <a:pt x="1631" y="1259"/>
                  </a:lnTo>
                  <a:cubicBezTo>
                    <a:pt x="1658" y="1262"/>
                    <a:pt x="1685" y="1264"/>
                    <a:pt x="1712" y="1264"/>
                  </a:cubicBezTo>
                  <a:cubicBezTo>
                    <a:pt x="1942" y="1264"/>
                    <a:pt x="2132" y="1121"/>
                    <a:pt x="2200" y="917"/>
                  </a:cubicBezTo>
                  <a:lnTo>
                    <a:pt x="2200" y="841"/>
                  </a:lnTo>
                  <a:cubicBezTo>
                    <a:pt x="2238" y="614"/>
                    <a:pt x="2086" y="349"/>
                    <a:pt x="1859" y="311"/>
                  </a:cubicBezTo>
                  <a:lnTo>
                    <a:pt x="607" y="7"/>
                  </a:lnTo>
                  <a:cubicBezTo>
                    <a:pt x="579" y="3"/>
                    <a:pt x="551" y="0"/>
                    <a:pt x="52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32"/>
            <p:cNvSpPr/>
            <p:nvPr/>
          </p:nvSpPr>
          <p:spPr>
            <a:xfrm>
              <a:off x="8361231" y="4818178"/>
              <a:ext cx="65551" cy="36700"/>
            </a:xfrm>
            <a:custGeom>
              <a:rect b="b" l="l" r="r" t="t"/>
              <a:pathLst>
                <a:path extrusionOk="0" h="1253" w="2238">
                  <a:moveTo>
                    <a:pt x="1751" y="0"/>
                  </a:moveTo>
                  <a:cubicBezTo>
                    <a:pt x="1712" y="0"/>
                    <a:pt x="1671" y="6"/>
                    <a:pt x="1631" y="20"/>
                  </a:cubicBezTo>
                  <a:lnTo>
                    <a:pt x="380" y="323"/>
                  </a:lnTo>
                  <a:cubicBezTo>
                    <a:pt x="152" y="361"/>
                    <a:pt x="1" y="626"/>
                    <a:pt x="76" y="854"/>
                  </a:cubicBezTo>
                  <a:lnTo>
                    <a:pt x="76" y="930"/>
                  </a:lnTo>
                  <a:cubicBezTo>
                    <a:pt x="108" y="1117"/>
                    <a:pt x="293" y="1253"/>
                    <a:pt x="484" y="1253"/>
                  </a:cubicBezTo>
                  <a:cubicBezTo>
                    <a:pt x="525" y="1253"/>
                    <a:pt x="567" y="1246"/>
                    <a:pt x="607" y="1233"/>
                  </a:cubicBezTo>
                  <a:lnTo>
                    <a:pt x="1858" y="930"/>
                  </a:lnTo>
                  <a:cubicBezTo>
                    <a:pt x="2086" y="892"/>
                    <a:pt x="2238" y="664"/>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32"/>
            <p:cNvSpPr/>
            <p:nvPr/>
          </p:nvSpPr>
          <p:spPr>
            <a:xfrm>
              <a:off x="8281269" y="4773569"/>
              <a:ext cx="61128" cy="48182"/>
            </a:xfrm>
            <a:custGeom>
              <a:rect b="b" l="l" r="r" t="t"/>
              <a:pathLst>
                <a:path extrusionOk="0" h="1645" w="2087">
                  <a:moveTo>
                    <a:pt x="600" y="0"/>
                  </a:moveTo>
                  <a:cubicBezTo>
                    <a:pt x="462" y="0"/>
                    <a:pt x="323" y="59"/>
                    <a:pt x="228" y="178"/>
                  </a:cubicBezTo>
                  <a:lnTo>
                    <a:pt x="153" y="216"/>
                  </a:lnTo>
                  <a:cubicBezTo>
                    <a:pt x="1" y="405"/>
                    <a:pt x="39" y="671"/>
                    <a:pt x="266" y="822"/>
                  </a:cubicBezTo>
                  <a:lnTo>
                    <a:pt x="1290" y="1581"/>
                  </a:lnTo>
                  <a:cubicBezTo>
                    <a:pt x="1361" y="1623"/>
                    <a:pt x="1443" y="1645"/>
                    <a:pt x="1525" y="1645"/>
                  </a:cubicBezTo>
                  <a:cubicBezTo>
                    <a:pt x="1663" y="1645"/>
                    <a:pt x="1802" y="1585"/>
                    <a:pt x="1897" y="1467"/>
                  </a:cubicBezTo>
                  <a:lnTo>
                    <a:pt x="1972" y="1391"/>
                  </a:lnTo>
                  <a:cubicBezTo>
                    <a:pt x="2086" y="1202"/>
                    <a:pt x="2048" y="936"/>
                    <a:pt x="1859" y="822"/>
                  </a:cubicBezTo>
                  <a:lnTo>
                    <a:pt x="835" y="64"/>
                  </a:lnTo>
                  <a:cubicBezTo>
                    <a:pt x="764" y="21"/>
                    <a:pt x="682" y="0"/>
                    <a:pt x="6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32"/>
            <p:cNvSpPr/>
            <p:nvPr/>
          </p:nvSpPr>
          <p:spPr>
            <a:xfrm>
              <a:off x="8360118" y="4718357"/>
              <a:ext cx="51111" cy="57818"/>
            </a:xfrm>
            <a:custGeom>
              <a:rect b="b" l="l" r="r" t="t"/>
              <a:pathLst>
                <a:path extrusionOk="0" h="1974" w="1745">
                  <a:moveTo>
                    <a:pt x="567" y="0"/>
                  </a:moveTo>
                  <a:cubicBezTo>
                    <a:pt x="492" y="0"/>
                    <a:pt x="415" y="17"/>
                    <a:pt x="342" y="53"/>
                  </a:cubicBezTo>
                  <a:lnTo>
                    <a:pt x="266" y="91"/>
                  </a:lnTo>
                  <a:cubicBezTo>
                    <a:pt x="77" y="205"/>
                    <a:pt x="1" y="508"/>
                    <a:pt x="114" y="698"/>
                  </a:cubicBezTo>
                  <a:lnTo>
                    <a:pt x="797" y="1760"/>
                  </a:lnTo>
                  <a:cubicBezTo>
                    <a:pt x="870" y="1905"/>
                    <a:pt x="1005" y="1973"/>
                    <a:pt x="1153" y="1973"/>
                  </a:cubicBezTo>
                  <a:cubicBezTo>
                    <a:pt x="1235" y="1973"/>
                    <a:pt x="1322" y="1952"/>
                    <a:pt x="1404" y="1911"/>
                  </a:cubicBezTo>
                  <a:lnTo>
                    <a:pt x="1479" y="1873"/>
                  </a:lnTo>
                  <a:cubicBezTo>
                    <a:pt x="1669" y="1760"/>
                    <a:pt x="1745" y="1494"/>
                    <a:pt x="1631" y="1267"/>
                  </a:cubicBezTo>
                  <a:lnTo>
                    <a:pt x="986" y="205"/>
                  </a:lnTo>
                  <a:cubicBezTo>
                    <a:pt x="883" y="76"/>
                    <a:pt x="728"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32"/>
            <p:cNvSpPr/>
            <p:nvPr/>
          </p:nvSpPr>
          <p:spPr>
            <a:xfrm>
              <a:off x="8249079" y="4705909"/>
              <a:ext cx="44433" cy="60250"/>
            </a:xfrm>
            <a:custGeom>
              <a:rect b="b" l="l" r="r" t="t"/>
              <a:pathLst>
                <a:path extrusionOk="0" h="2057" w="1517">
                  <a:moveTo>
                    <a:pt x="917" y="0"/>
                  </a:moveTo>
                  <a:cubicBezTo>
                    <a:pt x="732" y="0"/>
                    <a:pt x="553" y="109"/>
                    <a:pt x="493" y="289"/>
                  </a:cubicBezTo>
                  <a:lnTo>
                    <a:pt x="76" y="1502"/>
                  </a:lnTo>
                  <a:cubicBezTo>
                    <a:pt x="0" y="1730"/>
                    <a:pt x="114" y="1957"/>
                    <a:pt x="379" y="2033"/>
                  </a:cubicBezTo>
                  <a:lnTo>
                    <a:pt x="455" y="2033"/>
                  </a:lnTo>
                  <a:cubicBezTo>
                    <a:pt x="503" y="2049"/>
                    <a:pt x="552" y="2056"/>
                    <a:pt x="601" y="2056"/>
                  </a:cubicBezTo>
                  <a:cubicBezTo>
                    <a:pt x="785" y="2056"/>
                    <a:pt x="964" y="1948"/>
                    <a:pt x="1024" y="1768"/>
                  </a:cubicBezTo>
                  <a:lnTo>
                    <a:pt x="1441" y="592"/>
                  </a:lnTo>
                  <a:cubicBezTo>
                    <a:pt x="1517" y="365"/>
                    <a:pt x="1403" y="99"/>
                    <a:pt x="1176"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32"/>
            <p:cNvSpPr/>
            <p:nvPr/>
          </p:nvSpPr>
          <p:spPr>
            <a:xfrm>
              <a:off x="8436740" y="4727115"/>
              <a:ext cx="65551" cy="36700"/>
            </a:xfrm>
            <a:custGeom>
              <a:rect b="b" l="l" r="r" t="t"/>
              <a:pathLst>
                <a:path extrusionOk="0" h="1253" w="2238">
                  <a:moveTo>
                    <a:pt x="471" y="0"/>
                  </a:moveTo>
                  <a:cubicBezTo>
                    <a:pt x="266" y="0"/>
                    <a:pt x="101" y="136"/>
                    <a:pt x="39" y="323"/>
                  </a:cubicBezTo>
                  <a:lnTo>
                    <a:pt x="39" y="437"/>
                  </a:lnTo>
                  <a:cubicBezTo>
                    <a:pt x="1" y="664"/>
                    <a:pt x="152" y="892"/>
                    <a:pt x="380" y="968"/>
                  </a:cubicBezTo>
                  <a:lnTo>
                    <a:pt x="1631" y="1233"/>
                  </a:lnTo>
                  <a:cubicBezTo>
                    <a:pt x="1671" y="1247"/>
                    <a:pt x="1712" y="1253"/>
                    <a:pt x="1751" y="1253"/>
                  </a:cubicBezTo>
                  <a:cubicBezTo>
                    <a:pt x="1934" y="1253"/>
                    <a:pt x="2099" y="1117"/>
                    <a:pt x="2162" y="930"/>
                  </a:cubicBezTo>
                  <a:lnTo>
                    <a:pt x="2162" y="854"/>
                  </a:lnTo>
                  <a:cubicBezTo>
                    <a:pt x="2238" y="589"/>
                    <a:pt x="2086" y="361"/>
                    <a:pt x="1859" y="323"/>
                  </a:cubicBezTo>
                  <a:lnTo>
                    <a:pt x="607" y="20"/>
                  </a:lnTo>
                  <a:cubicBezTo>
                    <a:pt x="560" y="6"/>
                    <a:pt x="515" y="0"/>
                    <a:pt x="4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32"/>
            <p:cNvSpPr/>
            <p:nvPr/>
          </p:nvSpPr>
          <p:spPr>
            <a:xfrm>
              <a:off x="8522267" y="4902943"/>
              <a:ext cx="41094" cy="61480"/>
            </a:xfrm>
            <a:custGeom>
              <a:rect b="b" l="l" r="r" t="t"/>
              <a:pathLst>
                <a:path extrusionOk="0" h="2099" w="1403">
                  <a:moveTo>
                    <a:pt x="824" y="0"/>
                  </a:moveTo>
                  <a:cubicBezTo>
                    <a:pt x="627" y="0"/>
                    <a:pt x="445" y="112"/>
                    <a:pt x="379" y="311"/>
                  </a:cubicBezTo>
                  <a:lnTo>
                    <a:pt x="76" y="1524"/>
                  </a:lnTo>
                  <a:cubicBezTo>
                    <a:pt x="0" y="1789"/>
                    <a:pt x="152" y="2017"/>
                    <a:pt x="417" y="2093"/>
                  </a:cubicBezTo>
                  <a:lnTo>
                    <a:pt x="493" y="2093"/>
                  </a:lnTo>
                  <a:cubicBezTo>
                    <a:pt x="516" y="2096"/>
                    <a:pt x="540" y="2098"/>
                    <a:pt x="563" y="2098"/>
                  </a:cubicBezTo>
                  <a:cubicBezTo>
                    <a:pt x="766" y="2098"/>
                    <a:pt x="956" y="1955"/>
                    <a:pt x="1024" y="1751"/>
                  </a:cubicBezTo>
                  <a:lnTo>
                    <a:pt x="1327" y="538"/>
                  </a:lnTo>
                  <a:cubicBezTo>
                    <a:pt x="1403" y="311"/>
                    <a:pt x="1251" y="45"/>
                    <a:pt x="1024" y="7"/>
                  </a:cubicBezTo>
                  <a:lnTo>
                    <a:pt x="910" y="7"/>
                  </a:lnTo>
                  <a:cubicBezTo>
                    <a:pt x="881" y="2"/>
                    <a:pt x="852" y="0"/>
                    <a:pt x="82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32"/>
            <p:cNvSpPr/>
            <p:nvPr/>
          </p:nvSpPr>
          <p:spPr>
            <a:xfrm>
              <a:off x="8142464" y="4882645"/>
              <a:ext cx="55563" cy="55563"/>
            </a:xfrm>
            <a:custGeom>
              <a:rect b="b" l="l" r="r" t="t"/>
              <a:pathLst>
                <a:path extrusionOk="0" h="1897" w="1897">
                  <a:moveTo>
                    <a:pt x="1327" y="0"/>
                  </a:moveTo>
                  <a:cubicBezTo>
                    <a:pt x="1195" y="0"/>
                    <a:pt x="1059" y="59"/>
                    <a:pt x="948" y="169"/>
                  </a:cubicBezTo>
                  <a:lnTo>
                    <a:pt x="152" y="1155"/>
                  </a:lnTo>
                  <a:cubicBezTo>
                    <a:pt x="1" y="1345"/>
                    <a:pt x="39" y="1610"/>
                    <a:pt x="228" y="1762"/>
                  </a:cubicBezTo>
                  <a:lnTo>
                    <a:pt x="304" y="1800"/>
                  </a:lnTo>
                  <a:cubicBezTo>
                    <a:pt x="387" y="1866"/>
                    <a:pt x="485" y="1896"/>
                    <a:pt x="584" y="1896"/>
                  </a:cubicBezTo>
                  <a:cubicBezTo>
                    <a:pt x="712" y="1896"/>
                    <a:pt x="842" y="1847"/>
                    <a:pt x="948" y="1762"/>
                  </a:cubicBezTo>
                  <a:lnTo>
                    <a:pt x="1745" y="776"/>
                  </a:lnTo>
                  <a:cubicBezTo>
                    <a:pt x="1896" y="587"/>
                    <a:pt x="1858" y="283"/>
                    <a:pt x="1669" y="169"/>
                  </a:cubicBezTo>
                  <a:lnTo>
                    <a:pt x="1593" y="94"/>
                  </a:lnTo>
                  <a:cubicBezTo>
                    <a:pt x="1514" y="30"/>
                    <a:pt x="1422" y="0"/>
                    <a:pt x="13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32"/>
            <p:cNvSpPr/>
            <p:nvPr/>
          </p:nvSpPr>
          <p:spPr>
            <a:xfrm>
              <a:off x="7982570" y="4918467"/>
              <a:ext cx="64438" cy="43291"/>
            </a:xfrm>
            <a:custGeom>
              <a:rect b="b" l="l" r="r" t="t"/>
              <a:pathLst>
                <a:path extrusionOk="0" h="1478" w="2200">
                  <a:moveTo>
                    <a:pt x="535" y="1"/>
                  </a:moveTo>
                  <a:cubicBezTo>
                    <a:pt x="376" y="1"/>
                    <a:pt x="234" y="98"/>
                    <a:pt x="152" y="236"/>
                  </a:cubicBezTo>
                  <a:lnTo>
                    <a:pt x="114" y="311"/>
                  </a:lnTo>
                  <a:cubicBezTo>
                    <a:pt x="0" y="539"/>
                    <a:pt x="114"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96" y="577"/>
                  </a:cubicBezTo>
                  <a:lnTo>
                    <a:pt x="720" y="46"/>
                  </a:lnTo>
                  <a:cubicBezTo>
                    <a:pt x="658" y="15"/>
                    <a:pt x="595" y="1"/>
                    <a:pt x="53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32"/>
            <p:cNvSpPr/>
            <p:nvPr/>
          </p:nvSpPr>
          <p:spPr>
            <a:xfrm>
              <a:off x="8060305" y="4633826"/>
              <a:ext cx="65522" cy="36730"/>
            </a:xfrm>
            <a:custGeom>
              <a:rect b="b" l="l" r="r" t="t"/>
              <a:pathLst>
                <a:path extrusionOk="0" h="1254" w="2237">
                  <a:moveTo>
                    <a:pt x="487" y="0"/>
                  </a:moveTo>
                  <a:cubicBezTo>
                    <a:pt x="303" y="0"/>
                    <a:pt x="138" y="136"/>
                    <a:pt x="76" y="323"/>
                  </a:cubicBezTo>
                  <a:lnTo>
                    <a:pt x="76" y="399"/>
                  </a:lnTo>
                  <a:cubicBezTo>
                    <a:pt x="0" y="665"/>
                    <a:pt x="152" y="892"/>
                    <a:pt x="379" y="930"/>
                  </a:cubicBezTo>
                  <a:lnTo>
                    <a:pt x="1630" y="1233"/>
                  </a:lnTo>
                  <a:cubicBezTo>
                    <a:pt x="1677" y="1247"/>
                    <a:pt x="1723" y="1253"/>
                    <a:pt x="1767" y="1253"/>
                  </a:cubicBezTo>
                  <a:cubicBezTo>
                    <a:pt x="1972" y="1253"/>
                    <a:pt x="2137" y="1117"/>
                    <a:pt x="2199" y="930"/>
                  </a:cubicBezTo>
                  <a:lnTo>
                    <a:pt x="2199" y="854"/>
                  </a:lnTo>
                  <a:cubicBezTo>
                    <a:pt x="2237" y="589"/>
                    <a:pt x="2085" y="361"/>
                    <a:pt x="1858" y="323"/>
                  </a:cubicBezTo>
                  <a:lnTo>
                    <a:pt x="607" y="20"/>
                  </a:lnTo>
                  <a:cubicBezTo>
                    <a:pt x="566" y="7"/>
                    <a:pt x="526" y="0"/>
                    <a:pt x="48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32"/>
            <p:cNvSpPr/>
            <p:nvPr/>
          </p:nvSpPr>
          <p:spPr>
            <a:xfrm>
              <a:off x="8005885" y="4713085"/>
              <a:ext cx="38897" cy="61450"/>
            </a:xfrm>
            <a:custGeom>
              <a:rect b="b" l="l" r="r" t="t"/>
              <a:pathLst>
                <a:path extrusionOk="0" h="2098" w="1328">
                  <a:moveTo>
                    <a:pt x="764" y="0"/>
                  </a:moveTo>
                  <a:cubicBezTo>
                    <a:pt x="562" y="0"/>
                    <a:pt x="372" y="143"/>
                    <a:pt x="304" y="347"/>
                  </a:cubicBezTo>
                  <a:lnTo>
                    <a:pt x="38" y="1598"/>
                  </a:lnTo>
                  <a:cubicBezTo>
                    <a:pt x="0" y="1826"/>
                    <a:pt x="152" y="2053"/>
                    <a:pt x="417" y="2091"/>
                  </a:cubicBezTo>
                  <a:lnTo>
                    <a:pt x="493" y="2091"/>
                  </a:lnTo>
                  <a:cubicBezTo>
                    <a:pt x="517" y="2095"/>
                    <a:pt x="540" y="2097"/>
                    <a:pt x="563" y="2097"/>
                  </a:cubicBezTo>
                  <a:cubicBezTo>
                    <a:pt x="766" y="2097"/>
                    <a:pt x="956" y="1954"/>
                    <a:pt x="1024" y="1750"/>
                  </a:cubicBezTo>
                  <a:lnTo>
                    <a:pt x="1289" y="499"/>
                  </a:lnTo>
                  <a:cubicBezTo>
                    <a:pt x="1327" y="271"/>
                    <a:pt x="1176" y="44"/>
                    <a:pt x="910" y="6"/>
                  </a:cubicBezTo>
                  <a:lnTo>
                    <a:pt x="834" y="6"/>
                  </a:lnTo>
                  <a:cubicBezTo>
                    <a:pt x="811" y="2"/>
                    <a:pt x="787" y="0"/>
                    <a:pt x="76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32"/>
            <p:cNvSpPr/>
            <p:nvPr/>
          </p:nvSpPr>
          <p:spPr>
            <a:xfrm>
              <a:off x="8181332" y="4728228"/>
              <a:ext cx="43349" cy="61245"/>
            </a:xfrm>
            <a:custGeom>
              <a:rect b="b" l="l" r="r" t="t"/>
              <a:pathLst>
                <a:path extrusionOk="0" h="2091" w="1480">
                  <a:moveTo>
                    <a:pt x="576" y="0"/>
                  </a:moveTo>
                  <a:cubicBezTo>
                    <a:pt x="536" y="0"/>
                    <a:pt x="496" y="6"/>
                    <a:pt x="456" y="20"/>
                  </a:cubicBezTo>
                  <a:lnTo>
                    <a:pt x="342" y="58"/>
                  </a:lnTo>
                  <a:cubicBezTo>
                    <a:pt x="114" y="134"/>
                    <a:pt x="1" y="361"/>
                    <a:pt x="76" y="626"/>
                  </a:cubicBezTo>
                  <a:lnTo>
                    <a:pt x="493" y="1802"/>
                  </a:lnTo>
                  <a:cubicBezTo>
                    <a:pt x="553" y="1982"/>
                    <a:pt x="708" y="2091"/>
                    <a:pt x="902" y="2091"/>
                  </a:cubicBezTo>
                  <a:cubicBezTo>
                    <a:pt x="953" y="2091"/>
                    <a:pt x="1007" y="2083"/>
                    <a:pt x="1062" y="2067"/>
                  </a:cubicBezTo>
                  <a:lnTo>
                    <a:pt x="1138" y="2029"/>
                  </a:lnTo>
                  <a:cubicBezTo>
                    <a:pt x="1366" y="1953"/>
                    <a:pt x="1479" y="1726"/>
                    <a:pt x="1403" y="1498"/>
                  </a:cubicBezTo>
                  <a:lnTo>
                    <a:pt x="1024" y="323"/>
                  </a:lnTo>
                  <a:cubicBezTo>
                    <a:pt x="931" y="136"/>
                    <a:pt x="760" y="0"/>
                    <a:pt x="57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32"/>
            <p:cNvSpPr/>
            <p:nvPr/>
          </p:nvSpPr>
          <p:spPr>
            <a:xfrm>
              <a:off x="8090269" y="4694867"/>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8"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32"/>
            <p:cNvSpPr/>
            <p:nvPr/>
          </p:nvSpPr>
          <p:spPr>
            <a:xfrm>
              <a:off x="7984766" y="4801570"/>
              <a:ext cx="55563" cy="55475"/>
            </a:xfrm>
            <a:custGeom>
              <a:rect b="b" l="l" r="r" t="t"/>
              <a:pathLst>
                <a:path extrusionOk="0" h="1894" w="1897">
                  <a:moveTo>
                    <a:pt x="1330" y="0"/>
                  </a:moveTo>
                  <a:cubicBezTo>
                    <a:pt x="1202" y="0"/>
                    <a:pt x="1075" y="59"/>
                    <a:pt x="987" y="170"/>
                  </a:cubicBezTo>
                  <a:lnTo>
                    <a:pt x="153" y="1155"/>
                  </a:lnTo>
                  <a:cubicBezTo>
                    <a:pt x="1" y="1345"/>
                    <a:pt x="39" y="1610"/>
                    <a:pt x="228" y="1762"/>
                  </a:cubicBezTo>
                  <a:lnTo>
                    <a:pt x="304" y="1800"/>
                  </a:lnTo>
                  <a:cubicBezTo>
                    <a:pt x="383" y="1863"/>
                    <a:pt x="482" y="1894"/>
                    <a:pt x="582" y="1894"/>
                  </a:cubicBezTo>
                  <a:cubicBezTo>
                    <a:pt x="721" y="1894"/>
                    <a:pt x="860" y="1835"/>
                    <a:pt x="949" y="1724"/>
                  </a:cubicBezTo>
                  <a:lnTo>
                    <a:pt x="1745" y="738"/>
                  </a:lnTo>
                  <a:cubicBezTo>
                    <a:pt x="1897" y="549"/>
                    <a:pt x="1859" y="283"/>
                    <a:pt x="1669" y="132"/>
                  </a:cubicBezTo>
                  <a:lnTo>
                    <a:pt x="1593" y="94"/>
                  </a:lnTo>
                  <a:cubicBezTo>
                    <a:pt x="1514" y="31"/>
                    <a:pt x="1422" y="0"/>
                    <a:pt x="13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32"/>
            <p:cNvSpPr/>
            <p:nvPr/>
          </p:nvSpPr>
          <p:spPr>
            <a:xfrm>
              <a:off x="8607765" y="4893746"/>
              <a:ext cx="55563" cy="55563"/>
            </a:xfrm>
            <a:custGeom>
              <a:rect b="b" l="l" r="r" t="t"/>
              <a:pathLst>
                <a:path extrusionOk="0" h="1897" w="1897">
                  <a:moveTo>
                    <a:pt x="1315" y="0"/>
                  </a:moveTo>
                  <a:cubicBezTo>
                    <a:pt x="1177" y="0"/>
                    <a:pt x="1037" y="59"/>
                    <a:pt x="948" y="170"/>
                  </a:cubicBezTo>
                  <a:lnTo>
                    <a:pt x="152" y="1155"/>
                  </a:lnTo>
                  <a:cubicBezTo>
                    <a:pt x="0" y="1345"/>
                    <a:pt x="38" y="1610"/>
                    <a:pt x="228" y="1762"/>
                  </a:cubicBezTo>
                  <a:lnTo>
                    <a:pt x="304" y="1800"/>
                  </a:lnTo>
                  <a:cubicBezTo>
                    <a:pt x="387" y="1866"/>
                    <a:pt x="485" y="1896"/>
                    <a:pt x="581" y="1896"/>
                  </a:cubicBezTo>
                  <a:cubicBezTo>
                    <a:pt x="704" y="1896"/>
                    <a:pt x="825" y="1847"/>
                    <a:pt x="910" y="1762"/>
                  </a:cubicBezTo>
                  <a:lnTo>
                    <a:pt x="1745" y="776"/>
                  </a:lnTo>
                  <a:cubicBezTo>
                    <a:pt x="1896" y="587"/>
                    <a:pt x="1858" y="283"/>
                    <a:pt x="1669" y="132"/>
                  </a:cubicBezTo>
                  <a:lnTo>
                    <a:pt x="1593" y="94"/>
                  </a:lnTo>
                  <a:cubicBezTo>
                    <a:pt x="1514" y="30"/>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32"/>
            <p:cNvSpPr/>
            <p:nvPr/>
          </p:nvSpPr>
          <p:spPr>
            <a:xfrm>
              <a:off x="8675513" y="4835254"/>
              <a:ext cx="53337" cy="57262"/>
            </a:xfrm>
            <a:custGeom>
              <a:rect b="b" l="l" r="r" t="t"/>
              <a:pathLst>
                <a:path extrusionOk="0" h="1955" w="1821">
                  <a:moveTo>
                    <a:pt x="571" y="1"/>
                  </a:moveTo>
                  <a:cubicBezTo>
                    <a:pt x="491" y="1"/>
                    <a:pt x="411" y="26"/>
                    <a:pt x="341" y="81"/>
                  </a:cubicBezTo>
                  <a:lnTo>
                    <a:pt x="266" y="119"/>
                  </a:lnTo>
                  <a:cubicBezTo>
                    <a:pt x="76" y="271"/>
                    <a:pt x="0" y="536"/>
                    <a:pt x="152" y="726"/>
                  </a:cubicBezTo>
                  <a:lnTo>
                    <a:pt x="872" y="1750"/>
                  </a:lnTo>
                  <a:cubicBezTo>
                    <a:pt x="963" y="1886"/>
                    <a:pt x="1095" y="1954"/>
                    <a:pt x="1235" y="1954"/>
                  </a:cubicBezTo>
                  <a:cubicBezTo>
                    <a:pt x="1329" y="1954"/>
                    <a:pt x="1426" y="1924"/>
                    <a:pt x="1517" y="1863"/>
                  </a:cubicBezTo>
                  <a:lnTo>
                    <a:pt x="1555" y="1825"/>
                  </a:lnTo>
                  <a:cubicBezTo>
                    <a:pt x="1782" y="1712"/>
                    <a:pt x="1820" y="1408"/>
                    <a:pt x="1668" y="1219"/>
                  </a:cubicBezTo>
                  <a:lnTo>
                    <a:pt x="948" y="195"/>
                  </a:lnTo>
                  <a:cubicBezTo>
                    <a:pt x="852" y="75"/>
                    <a:pt x="711" y="1"/>
                    <a:pt x="57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32"/>
            <p:cNvSpPr/>
            <p:nvPr/>
          </p:nvSpPr>
          <p:spPr>
            <a:xfrm>
              <a:off x="8743231" y="4908244"/>
              <a:ext cx="64438" cy="45312"/>
            </a:xfrm>
            <a:custGeom>
              <a:rect b="b" l="l" r="r" t="t"/>
              <a:pathLst>
                <a:path extrusionOk="0" h="1547" w="2200">
                  <a:moveTo>
                    <a:pt x="1678" y="0"/>
                  </a:moveTo>
                  <a:cubicBezTo>
                    <a:pt x="1609" y="0"/>
                    <a:pt x="1540" y="17"/>
                    <a:pt x="1480" y="54"/>
                  </a:cubicBezTo>
                  <a:lnTo>
                    <a:pt x="304" y="660"/>
                  </a:lnTo>
                  <a:cubicBezTo>
                    <a:pt x="77" y="774"/>
                    <a:pt x="1" y="1002"/>
                    <a:pt x="115" y="1229"/>
                  </a:cubicBezTo>
                  <a:lnTo>
                    <a:pt x="153" y="1305"/>
                  </a:lnTo>
                  <a:cubicBezTo>
                    <a:pt x="231" y="1462"/>
                    <a:pt x="382" y="1547"/>
                    <a:pt x="543" y="1547"/>
                  </a:cubicBezTo>
                  <a:cubicBezTo>
                    <a:pt x="615" y="1547"/>
                    <a:pt x="689" y="1530"/>
                    <a:pt x="759" y="1494"/>
                  </a:cubicBezTo>
                  <a:lnTo>
                    <a:pt x="1935" y="888"/>
                  </a:lnTo>
                  <a:cubicBezTo>
                    <a:pt x="2124" y="774"/>
                    <a:pt x="2200" y="509"/>
                    <a:pt x="2086" y="319"/>
                  </a:cubicBezTo>
                  <a:lnTo>
                    <a:pt x="2048" y="205"/>
                  </a:lnTo>
                  <a:cubicBezTo>
                    <a:pt x="1971" y="77"/>
                    <a:pt x="1824" y="0"/>
                    <a:pt x="167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32"/>
            <p:cNvSpPr/>
            <p:nvPr/>
          </p:nvSpPr>
          <p:spPr>
            <a:xfrm>
              <a:off x="8185784" y="4657727"/>
              <a:ext cx="64438" cy="29993"/>
            </a:xfrm>
            <a:custGeom>
              <a:rect b="b" l="l" r="r" t="t"/>
              <a:pathLst>
                <a:path extrusionOk="0" h="1024" w="2200">
                  <a:moveTo>
                    <a:pt x="1782" y="0"/>
                  </a:moveTo>
                  <a:lnTo>
                    <a:pt x="455" y="38"/>
                  </a:lnTo>
                  <a:cubicBezTo>
                    <a:pt x="190" y="38"/>
                    <a:pt x="0" y="228"/>
                    <a:pt x="38" y="493"/>
                  </a:cubicBezTo>
                  <a:lnTo>
                    <a:pt x="38" y="569"/>
                  </a:lnTo>
                  <a:cubicBezTo>
                    <a:pt x="38" y="834"/>
                    <a:pt x="228" y="1024"/>
                    <a:pt x="455" y="1024"/>
                  </a:cubicBezTo>
                  <a:lnTo>
                    <a:pt x="1782" y="986"/>
                  </a:lnTo>
                  <a:cubicBezTo>
                    <a:pt x="2010" y="986"/>
                    <a:pt x="2199" y="796"/>
                    <a:pt x="2199" y="531"/>
                  </a:cubicBezTo>
                  <a:lnTo>
                    <a:pt x="2199" y="417"/>
                  </a:lnTo>
                  <a:cubicBezTo>
                    <a:pt x="2199" y="190"/>
                    <a:pt x="2010" y="0"/>
                    <a:pt x="178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32"/>
            <p:cNvSpPr/>
            <p:nvPr/>
          </p:nvSpPr>
          <p:spPr>
            <a:xfrm>
              <a:off x="8563332" y="4829132"/>
              <a:ext cx="64438" cy="46425"/>
            </a:xfrm>
            <a:custGeom>
              <a:rect b="b" l="l" r="r" t="t"/>
              <a:pathLst>
                <a:path extrusionOk="0" h="1585" w="2200">
                  <a:moveTo>
                    <a:pt x="546" y="1"/>
                  </a:moveTo>
                  <a:cubicBezTo>
                    <a:pt x="399" y="1"/>
                    <a:pt x="263" y="69"/>
                    <a:pt x="191" y="214"/>
                  </a:cubicBezTo>
                  <a:lnTo>
                    <a:pt x="153" y="290"/>
                  </a:lnTo>
                  <a:cubicBezTo>
                    <a:pt x="1" y="480"/>
                    <a:pt x="77" y="745"/>
                    <a:pt x="304" y="897"/>
                  </a:cubicBezTo>
                  <a:lnTo>
                    <a:pt x="1404" y="1504"/>
                  </a:lnTo>
                  <a:cubicBezTo>
                    <a:pt x="1473" y="1559"/>
                    <a:pt x="1553" y="1584"/>
                    <a:pt x="1634" y="1584"/>
                  </a:cubicBezTo>
                  <a:cubicBezTo>
                    <a:pt x="1773" y="1584"/>
                    <a:pt x="1914" y="1510"/>
                    <a:pt x="2010" y="1390"/>
                  </a:cubicBezTo>
                  <a:lnTo>
                    <a:pt x="2048" y="1314"/>
                  </a:lnTo>
                  <a:cubicBezTo>
                    <a:pt x="2200" y="1087"/>
                    <a:pt x="2124" y="821"/>
                    <a:pt x="1897" y="707"/>
                  </a:cubicBezTo>
                  <a:lnTo>
                    <a:pt x="797" y="63"/>
                  </a:lnTo>
                  <a:cubicBezTo>
                    <a:pt x="715" y="22"/>
                    <a:pt x="629"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32"/>
            <p:cNvSpPr/>
            <p:nvPr/>
          </p:nvSpPr>
          <p:spPr>
            <a:xfrm>
              <a:off x="8470073" y="4806022"/>
              <a:ext cx="35558" cy="61743"/>
            </a:xfrm>
            <a:custGeom>
              <a:rect b="b" l="l" r="r" t="t"/>
              <a:pathLst>
                <a:path extrusionOk="0" h="2108" w="1214">
                  <a:moveTo>
                    <a:pt x="597" y="1"/>
                  </a:moveTo>
                  <a:cubicBezTo>
                    <a:pt x="563" y="1"/>
                    <a:pt x="528" y="6"/>
                    <a:pt x="493" y="18"/>
                  </a:cubicBezTo>
                  <a:lnTo>
                    <a:pt x="417" y="18"/>
                  </a:lnTo>
                  <a:cubicBezTo>
                    <a:pt x="152" y="18"/>
                    <a:pt x="0" y="245"/>
                    <a:pt x="0" y="473"/>
                  </a:cubicBezTo>
                  <a:lnTo>
                    <a:pt x="228" y="1724"/>
                  </a:lnTo>
                  <a:cubicBezTo>
                    <a:pt x="262" y="1932"/>
                    <a:pt x="455" y="2108"/>
                    <a:pt x="662" y="2108"/>
                  </a:cubicBezTo>
                  <a:cubicBezTo>
                    <a:pt x="681" y="2108"/>
                    <a:pt x="701" y="2106"/>
                    <a:pt x="721" y="2103"/>
                  </a:cubicBezTo>
                  <a:lnTo>
                    <a:pt x="796" y="2103"/>
                  </a:lnTo>
                  <a:cubicBezTo>
                    <a:pt x="1062" y="2065"/>
                    <a:pt x="1213" y="1838"/>
                    <a:pt x="1176" y="1610"/>
                  </a:cubicBezTo>
                  <a:lnTo>
                    <a:pt x="986" y="359"/>
                  </a:lnTo>
                  <a:cubicBezTo>
                    <a:pt x="954" y="166"/>
                    <a:pt x="786" y="1"/>
                    <a:pt x="59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32"/>
            <p:cNvSpPr/>
            <p:nvPr/>
          </p:nvSpPr>
          <p:spPr>
            <a:xfrm>
              <a:off x="8309036" y="4651049"/>
              <a:ext cx="35558" cy="62388"/>
            </a:xfrm>
            <a:custGeom>
              <a:rect b="b" l="l" r="r" t="t"/>
              <a:pathLst>
                <a:path extrusionOk="0" h="2130" w="1214">
                  <a:moveTo>
                    <a:pt x="418" y="1"/>
                  </a:moveTo>
                  <a:cubicBezTo>
                    <a:pt x="152" y="39"/>
                    <a:pt x="1" y="266"/>
                    <a:pt x="39" y="532"/>
                  </a:cubicBezTo>
                  <a:lnTo>
                    <a:pt x="228" y="1745"/>
                  </a:lnTo>
                  <a:cubicBezTo>
                    <a:pt x="262" y="1983"/>
                    <a:pt x="449" y="2130"/>
                    <a:pt x="652" y="2130"/>
                  </a:cubicBezTo>
                  <a:cubicBezTo>
                    <a:pt x="675" y="2130"/>
                    <a:pt x="698" y="2128"/>
                    <a:pt x="721" y="2124"/>
                  </a:cubicBezTo>
                  <a:lnTo>
                    <a:pt x="797" y="2124"/>
                  </a:lnTo>
                  <a:cubicBezTo>
                    <a:pt x="1062" y="2086"/>
                    <a:pt x="1214" y="1859"/>
                    <a:pt x="1176" y="1631"/>
                  </a:cubicBezTo>
                  <a:lnTo>
                    <a:pt x="986" y="380"/>
                  </a:lnTo>
                  <a:cubicBezTo>
                    <a:pt x="949" y="152"/>
                    <a:pt x="721"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32"/>
            <p:cNvSpPr/>
            <p:nvPr/>
          </p:nvSpPr>
          <p:spPr>
            <a:xfrm>
              <a:off x="8540017" y="4646099"/>
              <a:ext cx="55563" cy="54831"/>
            </a:xfrm>
            <a:custGeom>
              <a:rect b="b" l="l" r="r" t="t"/>
              <a:pathLst>
                <a:path extrusionOk="0" h="1872" w="1897">
                  <a:moveTo>
                    <a:pt x="560" y="0"/>
                  </a:moveTo>
                  <a:cubicBezTo>
                    <a:pt x="463" y="0"/>
                    <a:pt x="361" y="31"/>
                    <a:pt x="266" y="94"/>
                  </a:cubicBezTo>
                  <a:lnTo>
                    <a:pt x="228" y="132"/>
                  </a:lnTo>
                  <a:cubicBezTo>
                    <a:pt x="1" y="284"/>
                    <a:pt x="1" y="587"/>
                    <a:pt x="152" y="776"/>
                  </a:cubicBezTo>
                  <a:lnTo>
                    <a:pt x="949" y="1724"/>
                  </a:lnTo>
                  <a:cubicBezTo>
                    <a:pt x="1049" y="1824"/>
                    <a:pt x="1170" y="1872"/>
                    <a:pt x="1290" y="1872"/>
                  </a:cubicBezTo>
                  <a:cubicBezTo>
                    <a:pt x="1397" y="1872"/>
                    <a:pt x="1504" y="1834"/>
                    <a:pt x="1593" y="1762"/>
                  </a:cubicBezTo>
                  <a:lnTo>
                    <a:pt x="1669" y="1724"/>
                  </a:lnTo>
                  <a:cubicBezTo>
                    <a:pt x="1859" y="1573"/>
                    <a:pt x="1896" y="1307"/>
                    <a:pt x="1707" y="1118"/>
                  </a:cubicBezTo>
                  <a:lnTo>
                    <a:pt x="911" y="170"/>
                  </a:lnTo>
                  <a:cubicBezTo>
                    <a:pt x="822" y="59"/>
                    <a:pt x="695" y="0"/>
                    <a:pt x="56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32"/>
            <p:cNvSpPr/>
            <p:nvPr/>
          </p:nvSpPr>
          <p:spPr>
            <a:xfrm>
              <a:off x="8440080" y="4627851"/>
              <a:ext cx="58873" cy="51990"/>
            </a:xfrm>
            <a:custGeom>
              <a:rect b="b" l="l" r="r" t="t"/>
              <a:pathLst>
                <a:path extrusionOk="0" h="1775" w="2010">
                  <a:moveTo>
                    <a:pt x="1455" y="1"/>
                  </a:moveTo>
                  <a:cubicBezTo>
                    <a:pt x="1342"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702" y="48"/>
                    <a:pt x="1580" y="1"/>
                    <a:pt x="14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32"/>
            <p:cNvSpPr/>
            <p:nvPr/>
          </p:nvSpPr>
          <p:spPr>
            <a:xfrm>
              <a:off x="8548921" y="4742814"/>
              <a:ext cx="64438" cy="43496"/>
            </a:xfrm>
            <a:custGeom>
              <a:rect b="b" l="l" r="r" t="t"/>
              <a:pathLst>
                <a:path extrusionOk="0" h="1485" w="2200">
                  <a:moveTo>
                    <a:pt x="1671" y="0"/>
                  </a:moveTo>
                  <a:cubicBezTo>
                    <a:pt x="1603" y="0"/>
                    <a:pt x="1537" y="17"/>
                    <a:pt x="1479" y="53"/>
                  </a:cubicBezTo>
                  <a:lnTo>
                    <a:pt x="303" y="583"/>
                  </a:lnTo>
                  <a:cubicBezTo>
                    <a:pt x="76" y="697"/>
                    <a:pt x="0" y="962"/>
                    <a:pt x="114" y="1190"/>
                  </a:cubicBezTo>
                  <a:lnTo>
                    <a:pt x="152" y="1266"/>
                  </a:lnTo>
                  <a:cubicBezTo>
                    <a:pt x="236" y="1406"/>
                    <a:pt x="404" y="1484"/>
                    <a:pt x="578" y="1484"/>
                  </a:cubicBezTo>
                  <a:cubicBezTo>
                    <a:pt x="638" y="1484"/>
                    <a:pt x="700" y="1475"/>
                    <a:pt x="758" y="1455"/>
                  </a:cubicBezTo>
                  <a:lnTo>
                    <a:pt x="1896" y="887"/>
                  </a:lnTo>
                  <a:cubicBezTo>
                    <a:pt x="2123" y="773"/>
                    <a:pt x="2199" y="545"/>
                    <a:pt x="2123" y="318"/>
                  </a:cubicBezTo>
                  <a:lnTo>
                    <a:pt x="2085" y="242"/>
                  </a:lnTo>
                  <a:cubicBezTo>
                    <a:pt x="1981" y="85"/>
                    <a:pt x="1822" y="0"/>
                    <a:pt x="16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32"/>
            <p:cNvSpPr/>
            <p:nvPr/>
          </p:nvSpPr>
          <p:spPr>
            <a:xfrm>
              <a:off x="7847074" y="4713231"/>
              <a:ext cx="30022" cy="63354"/>
            </a:xfrm>
            <a:custGeom>
              <a:rect b="b" l="l" r="r" t="t"/>
              <a:pathLst>
                <a:path extrusionOk="0" h="2163" w="1025">
                  <a:moveTo>
                    <a:pt x="418" y="1"/>
                  </a:moveTo>
                  <a:cubicBezTo>
                    <a:pt x="190" y="39"/>
                    <a:pt x="1" y="228"/>
                    <a:pt x="1" y="456"/>
                  </a:cubicBezTo>
                  <a:lnTo>
                    <a:pt x="38" y="1745"/>
                  </a:lnTo>
                  <a:cubicBezTo>
                    <a:pt x="38" y="1972"/>
                    <a:pt x="228" y="2162"/>
                    <a:pt x="493" y="2162"/>
                  </a:cubicBezTo>
                  <a:lnTo>
                    <a:pt x="607" y="2162"/>
                  </a:lnTo>
                  <a:cubicBezTo>
                    <a:pt x="835" y="2124"/>
                    <a:pt x="1024" y="1935"/>
                    <a:pt x="1024" y="1707"/>
                  </a:cubicBezTo>
                  <a:lnTo>
                    <a:pt x="986" y="418"/>
                  </a:lnTo>
                  <a:cubicBezTo>
                    <a:pt x="986" y="191"/>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32"/>
            <p:cNvSpPr/>
            <p:nvPr/>
          </p:nvSpPr>
          <p:spPr>
            <a:xfrm>
              <a:off x="7726019" y="4722663"/>
              <a:ext cx="65551" cy="36730"/>
            </a:xfrm>
            <a:custGeom>
              <a:rect b="b" l="l" r="r" t="t"/>
              <a:pathLst>
                <a:path extrusionOk="0" h="1254" w="2238">
                  <a:moveTo>
                    <a:pt x="1754" y="0"/>
                  </a:moveTo>
                  <a:cubicBezTo>
                    <a:pt x="1713" y="0"/>
                    <a:pt x="1672" y="7"/>
                    <a:pt x="1631" y="20"/>
                  </a:cubicBezTo>
                  <a:lnTo>
                    <a:pt x="380" y="286"/>
                  </a:lnTo>
                  <a:cubicBezTo>
                    <a:pt x="153" y="361"/>
                    <a:pt x="1" y="589"/>
                    <a:pt x="77" y="854"/>
                  </a:cubicBezTo>
                  <a:lnTo>
                    <a:pt x="77" y="930"/>
                  </a:lnTo>
                  <a:cubicBezTo>
                    <a:pt x="108" y="1117"/>
                    <a:pt x="293" y="1253"/>
                    <a:pt x="485" y="1253"/>
                  </a:cubicBezTo>
                  <a:cubicBezTo>
                    <a:pt x="526" y="1253"/>
                    <a:pt x="567" y="1247"/>
                    <a:pt x="608" y="1233"/>
                  </a:cubicBezTo>
                  <a:lnTo>
                    <a:pt x="1859" y="930"/>
                  </a:lnTo>
                  <a:cubicBezTo>
                    <a:pt x="2086" y="892"/>
                    <a:pt x="2238" y="627"/>
                    <a:pt x="2200" y="399"/>
                  </a:cubicBezTo>
                  <a:lnTo>
                    <a:pt x="2200" y="324"/>
                  </a:lnTo>
                  <a:cubicBezTo>
                    <a:pt x="2138" y="136"/>
                    <a:pt x="1947" y="0"/>
                    <a:pt x="1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32"/>
            <p:cNvSpPr/>
            <p:nvPr/>
          </p:nvSpPr>
          <p:spPr>
            <a:xfrm>
              <a:off x="7641634" y="4665313"/>
              <a:ext cx="65551" cy="37023"/>
            </a:xfrm>
            <a:custGeom>
              <a:rect b="b" l="l" r="r" t="t"/>
              <a:pathLst>
                <a:path extrusionOk="0" h="1264" w="2238">
                  <a:moveTo>
                    <a:pt x="499" y="1"/>
                  </a:moveTo>
                  <a:cubicBezTo>
                    <a:pt x="296" y="1"/>
                    <a:pt x="106" y="144"/>
                    <a:pt x="38" y="348"/>
                  </a:cubicBezTo>
                  <a:lnTo>
                    <a:pt x="38" y="424"/>
                  </a:lnTo>
                  <a:cubicBezTo>
                    <a:pt x="1" y="651"/>
                    <a:pt x="152" y="917"/>
                    <a:pt x="380" y="955"/>
                  </a:cubicBezTo>
                  <a:lnTo>
                    <a:pt x="1631" y="1258"/>
                  </a:lnTo>
                  <a:cubicBezTo>
                    <a:pt x="1654" y="1262"/>
                    <a:pt x="1678" y="1264"/>
                    <a:pt x="1701" y="1264"/>
                  </a:cubicBezTo>
                  <a:cubicBezTo>
                    <a:pt x="1904" y="1264"/>
                    <a:pt x="2094" y="1121"/>
                    <a:pt x="2162" y="917"/>
                  </a:cubicBezTo>
                  <a:lnTo>
                    <a:pt x="2162" y="841"/>
                  </a:lnTo>
                  <a:cubicBezTo>
                    <a:pt x="2237" y="613"/>
                    <a:pt x="2086" y="386"/>
                    <a:pt x="1820" y="310"/>
                  </a:cubicBezTo>
                  <a:lnTo>
                    <a:pt x="569" y="7"/>
                  </a:lnTo>
                  <a:cubicBezTo>
                    <a:pt x="546" y="3"/>
                    <a:pt x="522" y="1"/>
                    <a:pt x="4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32"/>
            <p:cNvSpPr/>
            <p:nvPr/>
          </p:nvSpPr>
          <p:spPr>
            <a:xfrm>
              <a:off x="7817081" y="4795771"/>
              <a:ext cx="61128" cy="49295"/>
            </a:xfrm>
            <a:custGeom>
              <a:rect b="b" l="l" r="r" t="t"/>
              <a:pathLst>
                <a:path extrusionOk="0" h="1683" w="2087">
                  <a:moveTo>
                    <a:pt x="571" y="0"/>
                  </a:moveTo>
                  <a:cubicBezTo>
                    <a:pt x="424" y="0"/>
                    <a:pt x="285" y="60"/>
                    <a:pt x="190" y="178"/>
                  </a:cubicBezTo>
                  <a:lnTo>
                    <a:pt x="153" y="254"/>
                  </a:lnTo>
                  <a:cubicBezTo>
                    <a:pt x="1" y="444"/>
                    <a:pt x="39" y="709"/>
                    <a:pt x="228" y="861"/>
                  </a:cubicBezTo>
                  <a:lnTo>
                    <a:pt x="1252" y="1619"/>
                  </a:lnTo>
                  <a:cubicBezTo>
                    <a:pt x="1323" y="1662"/>
                    <a:pt x="1410" y="1683"/>
                    <a:pt x="1499" y="1683"/>
                  </a:cubicBezTo>
                  <a:cubicBezTo>
                    <a:pt x="1648" y="1683"/>
                    <a:pt x="1802" y="1624"/>
                    <a:pt x="1897" y="1505"/>
                  </a:cubicBezTo>
                  <a:lnTo>
                    <a:pt x="1934" y="1429"/>
                  </a:lnTo>
                  <a:cubicBezTo>
                    <a:pt x="2086" y="1240"/>
                    <a:pt x="2048" y="974"/>
                    <a:pt x="1859" y="823"/>
                  </a:cubicBezTo>
                  <a:lnTo>
                    <a:pt x="835" y="64"/>
                  </a:lnTo>
                  <a:cubicBezTo>
                    <a:pt x="750" y="22"/>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32"/>
            <p:cNvSpPr/>
            <p:nvPr/>
          </p:nvSpPr>
          <p:spPr>
            <a:xfrm>
              <a:off x="7545036" y="4622843"/>
              <a:ext cx="52195" cy="57818"/>
            </a:xfrm>
            <a:custGeom>
              <a:rect b="b" l="l" r="r" t="t"/>
              <a:pathLst>
                <a:path extrusionOk="0" h="1974" w="1782">
                  <a:moveTo>
                    <a:pt x="579" y="0"/>
                  </a:moveTo>
                  <a:cubicBezTo>
                    <a:pt x="508" y="0"/>
                    <a:pt x="440" y="17"/>
                    <a:pt x="379" y="54"/>
                  </a:cubicBezTo>
                  <a:lnTo>
                    <a:pt x="303" y="92"/>
                  </a:lnTo>
                  <a:cubicBezTo>
                    <a:pt x="76" y="206"/>
                    <a:pt x="0" y="471"/>
                    <a:pt x="152" y="698"/>
                  </a:cubicBezTo>
                  <a:lnTo>
                    <a:pt x="796" y="1760"/>
                  </a:lnTo>
                  <a:cubicBezTo>
                    <a:pt x="893" y="1906"/>
                    <a:pt x="1037" y="1974"/>
                    <a:pt x="1188" y="1974"/>
                  </a:cubicBezTo>
                  <a:cubicBezTo>
                    <a:pt x="1273" y="1974"/>
                    <a:pt x="1359" y="1952"/>
                    <a:pt x="1441" y="1912"/>
                  </a:cubicBezTo>
                  <a:lnTo>
                    <a:pt x="1517" y="1874"/>
                  </a:lnTo>
                  <a:cubicBezTo>
                    <a:pt x="1706" y="1760"/>
                    <a:pt x="1782" y="1495"/>
                    <a:pt x="1668" y="1267"/>
                  </a:cubicBezTo>
                  <a:lnTo>
                    <a:pt x="986" y="206"/>
                  </a:lnTo>
                  <a:cubicBezTo>
                    <a:pt x="883" y="77"/>
                    <a:pt x="727"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32"/>
            <p:cNvSpPr/>
            <p:nvPr/>
          </p:nvSpPr>
          <p:spPr>
            <a:xfrm>
              <a:off x="7644973" y="4729312"/>
              <a:ext cx="44433" cy="61275"/>
            </a:xfrm>
            <a:custGeom>
              <a:rect b="b" l="l" r="r" t="t"/>
              <a:pathLst>
                <a:path extrusionOk="0" h="2092" w="1517">
                  <a:moveTo>
                    <a:pt x="939" y="1"/>
                  </a:moveTo>
                  <a:cubicBezTo>
                    <a:pt x="746" y="1"/>
                    <a:pt x="556" y="137"/>
                    <a:pt x="493" y="324"/>
                  </a:cubicBezTo>
                  <a:lnTo>
                    <a:pt x="76" y="1499"/>
                  </a:lnTo>
                  <a:cubicBezTo>
                    <a:pt x="0" y="1727"/>
                    <a:pt x="114" y="1954"/>
                    <a:pt x="341" y="2068"/>
                  </a:cubicBezTo>
                  <a:lnTo>
                    <a:pt x="417" y="2068"/>
                  </a:lnTo>
                  <a:cubicBezTo>
                    <a:pt x="473" y="2084"/>
                    <a:pt x="526" y="2091"/>
                    <a:pt x="577" y="2091"/>
                  </a:cubicBezTo>
                  <a:cubicBezTo>
                    <a:pt x="771" y="2091"/>
                    <a:pt x="926" y="1983"/>
                    <a:pt x="986" y="1803"/>
                  </a:cubicBezTo>
                  <a:lnTo>
                    <a:pt x="1403" y="627"/>
                  </a:lnTo>
                  <a:cubicBezTo>
                    <a:pt x="1517" y="400"/>
                    <a:pt x="1365" y="134"/>
                    <a:pt x="1138" y="59"/>
                  </a:cubicBezTo>
                  <a:lnTo>
                    <a:pt x="1062" y="21"/>
                  </a:lnTo>
                  <a:cubicBezTo>
                    <a:pt x="1022" y="7"/>
                    <a:pt x="980" y="1"/>
                    <a:pt x="9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32"/>
            <p:cNvSpPr/>
            <p:nvPr/>
          </p:nvSpPr>
          <p:spPr>
            <a:xfrm>
              <a:off x="7447295" y="4655325"/>
              <a:ext cx="65551" cy="37023"/>
            </a:xfrm>
            <a:custGeom>
              <a:rect b="b" l="l" r="r" t="t"/>
              <a:pathLst>
                <a:path extrusionOk="0" h="1264" w="2238">
                  <a:moveTo>
                    <a:pt x="564" y="1"/>
                  </a:moveTo>
                  <a:cubicBezTo>
                    <a:pt x="334" y="1"/>
                    <a:pt x="144" y="144"/>
                    <a:pt x="76" y="348"/>
                  </a:cubicBezTo>
                  <a:lnTo>
                    <a:pt x="76" y="424"/>
                  </a:lnTo>
                  <a:cubicBezTo>
                    <a:pt x="1" y="651"/>
                    <a:pt x="152" y="916"/>
                    <a:pt x="418" y="954"/>
                  </a:cubicBezTo>
                  <a:lnTo>
                    <a:pt x="1669" y="1258"/>
                  </a:lnTo>
                  <a:cubicBezTo>
                    <a:pt x="1692" y="1262"/>
                    <a:pt x="1716" y="1263"/>
                    <a:pt x="1739" y="1263"/>
                  </a:cubicBezTo>
                  <a:cubicBezTo>
                    <a:pt x="1942" y="1263"/>
                    <a:pt x="2132" y="1120"/>
                    <a:pt x="2200" y="916"/>
                  </a:cubicBezTo>
                  <a:lnTo>
                    <a:pt x="2200" y="841"/>
                  </a:lnTo>
                  <a:cubicBezTo>
                    <a:pt x="2238" y="613"/>
                    <a:pt x="2124" y="386"/>
                    <a:pt x="1858" y="310"/>
                  </a:cubicBezTo>
                  <a:lnTo>
                    <a:pt x="645" y="6"/>
                  </a:lnTo>
                  <a:cubicBezTo>
                    <a:pt x="618" y="3"/>
                    <a:pt x="591" y="1"/>
                    <a:pt x="56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32"/>
            <p:cNvSpPr/>
            <p:nvPr/>
          </p:nvSpPr>
          <p:spPr>
            <a:xfrm>
              <a:off x="7515043" y="4727466"/>
              <a:ext cx="64438" cy="37052"/>
            </a:xfrm>
            <a:custGeom>
              <a:rect b="b" l="l" r="r" t="t"/>
              <a:pathLst>
                <a:path extrusionOk="0" h="1265" w="2200">
                  <a:moveTo>
                    <a:pt x="1678" y="1"/>
                  </a:moveTo>
                  <a:cubicBezTo>
                    <a:pt x="1650" y="1"/>
                    <a:pt x="1621" y="3"/>
                    <a:pt x="1593" y="8"/>
                  </a:cubicBezTo>
                  <a:lnTo>
                    <a:pt x="342" y="311"/>
                  </a:lnTo>
                  <a:cubicBezTo>
                    <a:pt x="114" y="387"/>
                    <a:pt x="0" y="614"/>
                    <a:pt x="38" y="842"/>
                  </a:cubicBezTo>
                  <a:lnTo>
                    <a:pt x="38" y="918"/>
                  </a:lnTo>
                  <a:cubicBezTo>
                    <a:pt x="106" y="1122"/>
                    <a:pt x="296" y="1265"/>
                    <a:pt x="526" y="1265"/>
                  </a:cubicBezTo>
                  <a:cubicBezTo>
                    <a:pt x="553" y="1265"/>
                    <a:pt x="580" y="1263"/>
                    <a:pt x="607" y="1259"/>
                  </a:cubicBezTo>
                  <a:lnTo>
                    <a:pt x="1820" y="956"/>
                  </a:lnTo>
                  <a:cubicBezTo>
                    <a:pt x="2086" y="880"/>
                    <a:pt x="2199" y="652"/>
                    <a:pt x="2161" y="425"/>
                  </a:cubicBezTo>
                  <a:lnTo>
                    <a:pt x="2124" y="349"/>
                  </a:lnTo>
                  <a:cubicBezTo>
                    <a:pt x="2057" y="117"/>
                    <a:pt x="1875" y="1"/>
                    <a:pt x="16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32"/>
            <p:cNvSpPr/>
            <p:nvPr/>
          </p:nvSpPr>
          <p:spPr>
            <a:xfrm>
              <a:off x="7567238" y="4791319"/>
              <a:ext cx="61099" cy="49061"/>
            </a:xfrm>
            <a:custGeom>
              <a:rect b="b" l="l" r="r" t="t"/>
              <a:pathLst>
                <a:path extrusionOk="0" h="1675" w="2086">
                  <a:moveTo>
                    <a:pt x="561" y="1"/>
                  </a:moveTo>
                  <a:cubicBezTo>
                    <a:pt x="424" y="1"/>
                    <a:pt x="285" y="60"/>
                    <a:pt x="190" y="179"/>
                  </a:cubicBezTo>
                  <a:lnTo>
                    <a:pt x="114" y="254"/>
                  </a:lnTo>
                  <a:cubicBezTo>
                    <a:pt x="0" y="444"/>
                    <a:pt x="38" y="709"/>
                    <a:pt x="228" y="861"/>
                  </a:cubicBezTo>
                  <a:lnTo>
                    <a:pt x="1251" y="1581"/>
                  </a:lnTo>
                  <a:cubicBezTo>
                    <a:pt x="1331" y="1645"/>
                    <a:pt x="1430" y="1675"/>
                    <a:pt x="1529" y="1675"/>
                  </a:cubicBezTo>
                  <a:cubicBezTo>
                    <a:pt x="1668" y="1675"/>
                    <a:pt x="1808" y="1616"/>
                    <a:pt x="1896" y="1505"/>
                  </a:cubicBezTo>
                  <a:lnTo>
                    <a:pt x="1934" y="1430"/>
                  </a:lnTo>
                  <a:cubicBezTo>
                    <a:pt x="2086" y="1240"/>
                    <a:pt x="2048" y="975"/>
                    <a:pt x="1858" y="823"/>
                  </a:cubicBezTo>
                  <a:lnTo>
                    <a:pt x="796" y="65"/>
                  </a:lnTo>
                  <a:cubicBezTo>
                    <a:pt x="725" y="22"/>
                    <a:pt x="644" y="1"/>
                    <a:pt x="56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32"/>
            <p:cNvSpPr/>
            <p:nvPr/>
          </p:nvSpPr>
          <p:spPr>
            <a:xfrm>
              <a:off x="7529483" y="4836425"/>
              <a:ext cx="52224" cy="58316"/>
            </a:xfrm>
            <a:custGeom>
              <a:rect b="b" l="l" r="r" t="t"/>
              <a:pathLst>
                <a:path extrusionOk="0" h="1991" w="1783">
                  <a:moveTo>
                    <a:pt x="591" y="0"/>
                  </a:moveTo>
                  <a:cubicBezTo>
                    <a:pt x="507" y="0"/>
                    <a:pt x="422" y="26"/>
                    <a:pt x="341" y="79"/>
                  </a:cubicBezTo>
                  <a:lnTo>
                    <a:pt x="304" y="117"/>
                  </a:lnTo>
                  <a:cubicBezTo>
                    <a:pt x="76" y="231"/>
                    <a:pt x="0" y="496"/>
                    <a:pt x="114" y="724"/>
                  </a:cubicBezTo>
                  <a:lnTo>
                    <a:pt x="796" y="1785"/>
                  </a:lnTo>
                  <a:cubicBezTo>
                    <a:pt x="874" y="1914"/>
                    <a:pt x="1038" y="1990"/>
                    <a:pt x="1196" y="1990"/>
                  </a:cubicBezTo>
                  <a:cubicBezTo>
                    <a:pt x="1270" y="1990"/>
                    <a:pt x="1342" y="1973"/>
                    <a:pt x="1403" y="1937"/>
                  </a:cubicBezTo>
                  <a:lnTo>
                    <a:pt x="1479" y="1899"/>
                  </a:lnTo>
                  <a:cubicBezTo>
                    <a:pt x="1706" y="1747"/>
                    <a:pt x="1782" y="1482"/>
                    <a:pt x="1631" y="1292"/>
                  </a:cubicBezTo>
                  <a:lnTo>
                    <a:pt x="986" y="231"/>
                  </a:lnTo>
                  <a:cubicBezTo>
                    <a:pt x="888" y="84"/>
                    <a:pt x="743" y="0"/>
                    <a:pt x="59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32"/>
            <p:cNvSpPr/>
            <p:nvPr/>
          </p:nvSpPr>
          <p:spPr>
            <a:xfrm>
              <a:off x="7648283" y="4845827"/>
              <a:ext cx="43349" cy="61245"/>
            </a:xfrm>
            <a:custGeom>
              <a:rect b="b" l="l" r="r" t="t"/>
              <a:pathLst>
                <a:path extrusionOk="0" h="2091" w="1480">
                  <a:moveTo>
                    <a:pt x="902" y="0"/>
                  </a:moveTo>
                  <a:cubicBezTo>
                    <a:pt x="707" y="0"/>
                    <a:pt x="546" y="109"/>
                    <a:pt x="456" y="289"/>
                  </a:cubicBezTo>
                  <a:lnTo>
                    <a:pt x="77" y="1464"/>
                  </a:lnTo>
                  <a:cubicBezTo>
                    <a:pt x="1" y="1692"/>
                    <a:pt x="115" y="1957"/>
                    <a:pt x="342" y="2033"/>
                  </a:cubicBezTo>
                  <a:lnTo>
                    <a:pt x="418" y="2071"/>
                  </a:lnTo>
                  <a:cubicBezTo>
                    <a:pt x="459" y="2085"/>
                    <a:pt x="501" y="2091"/>
                    <a:pt x="543" y="2091"/>
                  </a:cubicBezTo>
                  <a:cubicBezTo>
                    <a:pt x="735" y="2091"/>
                    <a:pt x="925" y="1961"/>
                    <a:pt x="987" y="1806"/>
                  </a:cubicBezTo>
                  <a:lnTo>
                    <a:pt x="1404" y="592"/>
                  </a:lnTo>
                  <a:cubicBezTo>
                    <a:pt x="1480" y="365"/>
                    <a:pt x="1366" y="137"/>
                    <a:pt x="1138" y="62"/>
                  </a:cubicBezTo>
                  <a:lnTo>
                    <a:pt x="1063" y="24"/>
                  </a:lnTo>
                  <a:cubicBezTo>
                    <a:pt x="1007" y="8"/>
                    <a:pt x="953" y="0"/>
                    <a:pt x="90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32"/>
            <p:cNvSpPr/>
            <p:nvPr/>
          </p:nvSpPr>
          <p:spPr>
            <a:xfrm>
              <a:off x="7439533" y="4849635"/>
              <a:ext cx="64438" cy="35968"/>
            </a:xfrm>
            <a:custGeom>
              <a:rect b="b" l="l" r="r" t="t"/>
              <a:pathLst>
                <a:path extrusionOk="0" h="1228" w="2200">
                  <a:moveTo>
                    <a:pt x="483" y="0"/>
                  </a:moveTo>
                  <a:cubicBezTo>
                    <a:pt x="286" y="0"/>
                    <a:pt x="104" y="112"/>
                    <a:pt x="38" y="311"/>
                  </a:cubicBezTo>
                  <a:lnTo>
                    <a:pt x="38" y="424"/>
                  </a:lnTo>
                  <a:cubicBezTo>
                    <a:pt x="0" y="652"/>
                    <a:pt x="114" y="879"/>
                    <a:pt x="379" y="917"/>
                  </a:cubicBezTo>
                  <a:lnTo>
                    <a:pt x="1593" y="1221"/>
                  </a:lnTo>
                  <a:cubicBezTo>
                    <a:pt x="1626" y="1225"/>
                    <a:pt x="1659" y="1228"/>
                    <a:pt x="1692" y="1228"/>
                  </a:cubicBezTo>
                  <a:cubicBezTo>
                    <a:pt x="1913" y="1228"/>
                    <a:pt x="2095" y="1116"/>
                    <a:pt x="2161" y="917"/>
                  </a:cubicBezTo>
                  <a:lnTo>
                    <a:pt x="2161" y="804"/>
                  </a:lnTo>
                  <a:cubicBezTo>
                    <a:pt x="2199" y="576"/>
                    <a:pt x="2048" y="349"/>
                    <a:pt x="1820" y="311"/>
                  </a:cubicBezTo>
                  <a:lnTo>
                    <a:pt x="569" y="7"/>
                  </a:lnTo>
                  <a:cubicBezTo>
                    <a:pt x="540" y="3"/>
                    <a:pt x="511" y="0"/>
                    <a:pt x="4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32"/>
            <p:cNvSpPr/>
            <p:nvPr/>
          </p:nvSpPr>
          <p:spPr>
            <a:xfrm>
              <a:off x="7378434" y="4677527"/>
              <a:ext cx="40010" cy="61450"/>
            </a:xfrm>
            <a:custGeom>
              <a:rect b="b" l="l" r="r" t="t"/>
              <a:pathLst>
                <a:path extrusionOk="0" h="2098" w="1366">
                  <a:moveTo>
                    <a:pt x="839" y="1"/>
                  </a:moveTo>
                  <a:cubicBezTo>
                    <a:pt x="631" y="1"/>
                    <a:pt x="410" y="144"/>
                    <a:pt x="342" y="348"/>
                  </a:cubicBezTo>
                  <a:lnTo>
                    <a:pt x="39" y="1561"/>
                  </a:lnTo>
                  <a:cubicBezTo>
                    <a:pt x="1" y="1789"/>
                    <a:pt x="153" y="2016"/>
                    <a:pt x="380" y="2092"/>
                  </a:cubicBezTo>
                  <a:lnTo>
                    <a:pt x="456" y="2092"/>
                  </a:lnTo>
                  <a:cubicBezTo>
                    <a:pt x="483" y="2096"/>
                    <a:pt x="510" y="2098"/>
                    <a:pt x="537" y="2098"/>
                  </a:cubicBezTo>
                  <a:cubicBezTo>
                    <a:pt x="767" y="2098"/>
                    <a:pt x="957" y="1955"/>
                    <a:pt x="1025" y="1751"/>
                  </a:cubicBezTo>
                  <a:lnTo>
                    <a:pt x="1328" y="538"/>
                  </a:lnTo>
                  <a:cubicBezTo>
                    <a:pt x="1366" y="310"/>
                    <a:pt x="1214" y="83"/>
                    <a:pt x="987" y="7"/>
                  </a:cubicBezTo>
                  <a:lnTo>
                    <a:pt x="911" y="7"/>
                  </a:lnTo>
                  <a:cubicBezTo>
                    <a:pt x="887" y="3"/>
                    <a:pt x="864" y="1"/>
                    <a:pt x="83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32"/>
            <p:cNvSpPr/>
            <p:nvPr/>
          </p:nvSpPr>
          <p:spPr>
            <a:xfrm>
              <a:off x="7780439" y="4631571"/>
              <a:ext cx="55563" cy="55563"/>
            </a:xfrm>
            <a:custGeom>
              <a:rect b="b" l="l" r="r" t="t"/>
              <a:pathLst>
                <a:path extrusionOk="0" h="1897" w="1897">
                  <a:moveTo>
                    <a:pt x="1316" y="1"/>
                  </a:moveTo>
                  <a:cubicBezTo>
                    <a:pt x="1193" y="1"/>
                    <a:pt x="1072" y="50"/>
                    <a:pt x="986" y="135"/>
                  </a:cubicBezTo>
                  <a:lnTo>
                    <a:pt x="190" y="1121"/>
                  </a:lnTo>
                  <a:cubicBezTo>
                    <a:pt x="1" y="1310"/>
                    <a:pt x="39" y="1614"/>
                    <a:pt x="228" y="1765"/>
                  </a:cubicBezTo>
                  <a:lnTo>
                    <a:pt x="304" y="1803"/>
                  </a:lnTo>
                  <a:cubicBezTo>
                    <a:pt x="383" y="1867"/>
                    <a:pt x="482" y="1897"/>
                    <a:pt x="582" y="1897"/>
                  </a:cubicBezTo>
                  <a:cubicBezTo>
                    <a:pt x="720" y="1897"/>
                    <a:pt x="860" y="1838"/>
                    <a:pt x="949" y="1727"/>
                  </a:cubicBezTo>
                  <a:lnTo>
                    <a:pt x="1745" y="742"/>
                  </a:lnTo>
                  <a:cubicBezTo>
                    <a:pt x="1896" y="552"/>
                    <a:pt x="1859" y="287"/>
                    <a:pt x="1669" y="135"/>
                  </a:cubicBezTo>
                  <a:lnTo>
                    <a:pt x="1593" y="97"/>
                  </a:lnTo>
                  <a:cubicBezTo>
                    <a:pt x="1510" y="31"/>
                    <a:pt x="1412" y="1"/>
                    <a:pt x="131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32"/>
            <p:cNvSpPr/>
            <p:nvPr/>
          </p:nvSpPr>
          <p:spPr>
            <a:xfrm>
              <a:off x="7893704" y="4651342"/>
              <a:ext cx="65551" cy="43261"/>
            </a:xfrm>
            <a:custGeom>
              <a:rect b="b" l="l" r="r" t="t"/>
              <a:pathLst>
                <a:path extrusionOk="0" h="1477" w="2238">
                  <a:moveTo>
                    <a:pt x="584" y="0"/>
                  </a:moveTo>
                  <a:cubicBezTo>
                    <a:pt x="409" y="0"/>
                    <a:pt x="238" y="86"/>
                    <a:pt x="153" y="256"/>
                  </a:cubicBezTo>
                  <a:lnTo>
                    <a:pt x="115" y="332"/>
                  </a:lnTo>
                  <a:cubicBezTo>
                    <a:pt x="1" y="560"/>
                    <a:pt x="115" y="825"/>
                    <a:pt x="342" y="901"/>
                  </a:cubicBezTo>
                  <a:lnTo>
                    <a:pt x="1480" y="1432"/>
                  </a:lnTo>
                  <a:cubicBezTo>
                    <a:pt x="1541" y="1462"/>
                    <a:pt x="1604" y="1476"/>
                    <a:pt x="1667" y="1476"/>
                  </a:cubicBezTo>
                  <a:cubicBezTo>
                    <a:pt x="1838" y="1476"/>
                    <a:pt x="2003" y="1371"/>
                    <a:pt x="2086" y="1204"/>
                  </a:cubicBezTo>
                  <a:lnTo>
                    <a:pt x="2124" y="1166"/>
                  </a:lnTo>
                  <a:cubicBezTo>
                    <a:pt x="2238" y="939"/>
                    <a:pt x="2124" y="635"/>
                    <a:pt x="1897" y="560"/>
                  </a:cubicBezTo>
                  <a:lnTo>
                    <a:pt x="759" y="29"/>
                  </a:lnTo>
                  <a:cubicBezTo>
                    <a:pt x="702" y="10"/>
                    <a:pt x="643" y="0"/>
                    <a:pt x="5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32"/>
            <p:cNvSpPr/>
            <p:nvPr/>
          </p:nvSpPr>
          <p:spPr>
            <a:xfrm>
              <a:off x="7824872" y="4936890"/>
              <a:ext cx="45546" cy="61978"/>
            </a:xfrm>
            <a:custGeom>
              <a:rect b="b" l="l" r="r" t="t"/>
              <a:pathLst>
                <a:path extrusionOk="0" h="2116" w="1555">
                  <a:moveTo>
                    <a:pt x="1030" y="0"/>
                  </a:moveTo>
                  <a:cubicBezTo>
                    <a:pt x="846" y="0"/>
                    <a:pt x="667" y="109"/>
                    <a:pt x="607" y="289"/>
                  </a:cubicBezTo>
                  <a:lnTo>
                    <a:pt x="76" y="1464"/>
                  </a:lnTo>
                  <a:cubicBezTo>
                    <a:pt x="0" y="1692"/>
                    <a:pt x="114" y="1957"/>
                    <a:pt x="304" y="2071"/>
                  </a:cubicBezTo>
                  <a:lnTo>
                    <a:pt x="379" y="2071"/>
                  </a:lnTo>
                  <a:cubicBezTo>
                    <a:pt x="440" y="2101"/>
                    <a:pt x="504" y="2116"/>
                    <a:pt x="567" y="2116"/>
                  </a:cubicBezTo>
                  <a:cubicBezTo>
                    <a:pt x="738" y="2116"/>
                    <a:pt x="903" y="2010"/>
                    <a:pt x="986" y="1843"/>
                  </a:cubicBezTo>
                  <a:lnTo>
                    <a:pt x="1479" y="668"/>
                  </a:lnTo>
                  <a:cubicBezTo>
                    <a:pt x="1555" y="441"/>
                    <a:pt x="1441" y="175"/>
                    <a:pt x="1251" y="61"/>
                  </a:cubicBezTo>
                  <a:lnTo>
                    <a:pt x="1176" y="24"/>
                  </a:lnTo>
                  <a:cubicBezTo>
                    <a:pt x="1128" y="8"/>
                    <a:pt x="1079" y="0"/>
                    <a:pt x="103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32"/>
            <p:cNvSpPr/>
            <p:nvPr/>
          </p:nvSpPr>
          <p:spPr>
            <a:xfrm>
              <a:off x="7897043" y="4838563"/>
              <a:ext cx="37784" cy="61450"/>
            </a:xfrm>
            <a:custGeom>
              <a:rect b="b" l="l" r="r" t="t"/>
              <a:pathLst>
                <a:path extrusionOk="0" h="2098" w="1290">
                  <a:moveTo>
                    <a:pt x="754" y="0"/>
                  </a:moveTo>
                  <a:cubicBezTo>
                    <a:pt x="524" y="0"/>
                    <a:pt x="338" y="143"/>
                    <a:pt x="304" y="347"/>
                  </a:cubicBezTo>
                  <a:lnTo>
                    <a:pt x="39" y="1599"/>
                  </a:lnTo>
                  <a:cubicBezTo>
                    <a:pt x="1" y="1826"/>
                    <a:pt x="152" y="2054"/>
                    <a:pt x="380" y="2092"/>
                  </a:cubicBezTo>
                  <a:lnTo>
                    <a:pt x="456" y="2092"/>
                  </a:lnTo>
                  <a:cubicBezTo>
                    <a:pt x="483" y="2095"/>
                    <a:pt x="510" y="2097"/>
                    <a:pt x="536" y="2097"/>
                  </a:cubicBezTo>
                  <a:cubicBezTo>
                    <a:pt x="766" y="2097"/>
                    <a:pt x="956" y="1954"/>
                    <a:pt x="1024" y="1750"/>
                  </a:cubicBezTo>
                  <a:lnTo>
                    <a:pt x="1252" y="537"/>
                  </a:lnTo>
                  <a:cubicBezTo>
                    <a:pt x="1290" y="310"/>
                    <a:pt x="1138" y="82"/>
                    <a:pt x="911" y="6"/>
                  </a:cubicBezTo>
                  <a:lnTo>
                    <a:pt x="835"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32"/>
            <p:cNvSpPr/>
            <p:nvPr/>
          </p:nvSpPr>
          <p:spPr>
            <a:xfrm>
              <a:off x="7716031" y="4823596"/>
              <a:ext cx="44462" cy="61275"/>
            </a:xfrm>
            <a:custGeom>
              <a:rect b="b" l="l" r="r" t="t"/>
              <a:pathLst>
                <a:path extrusionOk="0" h="2092" w="1518">
                  <a:moveTo>
                    <a:pt x="601" y="1"/>
                  </a:moveTo>
                  <a:cubicBezTo>
                    <a:pt x="552" y="1"/>
                    <a:pt x="503" y="9"/>
                    <a:pt x="456" y="24"/>
                  </a:cubicBezTo>
                  <a:lnTo>
                    <a:pt x="380" y="24"/>
                  </a:lnTo>
                  <a:cubicBezTo>
                    <a:pt x="152" y="100"/>
                    <a:pt x="1" y="366"/>
                    <a:pt x="77" y="593"/>
                  </a:cubicBezTo>
                  <a:lnTo>
                    <a:pt x="494" y="1768"/>
                  </a:lnTo>
                  <a:cubicBezTo>
                    <a:pt x="556" y="1956"/>
                    <a:pt x="747" y="2091"/>
                    <a:pt x="939" y="2091"/>
                  </a:cubicBezTo>
                  <a:cubicBezTo>
                    <a:pt x="981" y="2091"/>
                    <a:pt x="1022" y="2085"/>
                    <a:pt x="1062" y="2072"/>
                  </a:cubicBezTo>
                  <a:lnTo>
                    <a:pt x="1138" y="2034"/>
                  </a:lnTo>
                  <a:cubicBezTo>
                    <a:pt x="1366" y="1958"/>
                    <a:pt x="1517" y="1693"/>
                    <a:pt x="1441" y="1465"/>
                  </a:cubicBezTo>
                  <a:lnTo>
                    <a:pt x="1024" y="290"/>
                  </a:lnTo>
                  <a:cubicBezTo>
                    <a:pt x="964" y="110"/>
                    <a:pt x="786" y="1"/>
                    <a:pt x="6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32"/>
            <p:cNvSpPr/>
            <p:nvPr/>
          </p:nvSpPr>
          <p:spPr>
            <a:xfrm>
              <a:off x="7795992" y="4862640"/>
              <a:ext cx="54450" cy="55475"/>
            </a:xfrm>
            <a:custGeom>
              <a:rect b="b" l="l" r="r" t="t"/>
              <a:pathLst>
                <a:path extrusionOk="0" h="1894" w="1859">
                  <a:moveTo>
                    <a:pt x="1292" y="1"/>
                  </a:moveTo>
                  <a:cubicBezTo>
                    <a:pt x="1164" y="1"/>
                    <a:pt x="1037" y="60"/>
                    <a:pt x="948" y="170"/>
                  </a:cubicBezTo>
                  <a:lnTo>
                    <a:pt x="152" y="1156"/>
                  </a:lnTo>
                  <a:cubicBezTo>
                    <a:pt x="1" y="1345"/>
                    <a:pt x="1" y="1611"/>
                    <a:pt x="228" y="1762"/>
                  </a:cubicBezTo>
                  <a:lnTo>
                    <a:pt x="266" y="1800"/>
                  </a:lnTo>
                  <a:cubicBezTo>
                    <a:pt x="345" y="1864"/>
                    <a:pt x="444" y="1894"/>
                    <a:pt x="543" y="1894"/>
                  </a:cubicBezTo>
                  <a:cubicBezTo>
                    <a:pt x="682" y="1894"/>
                    <a:pt x="822" y="1835"/>
                    <a:pt x="910" y="1724"/>
                  </a:cubicBezTo>
                  <a:lnTo>
                    <a:pt x="1707" y="777"/>
                  </a:lnTo>
                  <a:cubicBezTo>
                    <a:pt x="1858" y="587"/>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32"/>
            <p:cNvSpPr/>
            <p:nvPr/>
          </p:nvSpPr>
          <p:spPr>
            <a:xfrm>
              <a:off x="7901495" y="4756024"/>
              <a:ext cx="54450" cy="55505"/>
            </a:xfrm>
            <a:custGeom>
              <a:rect b="b" l="l" r="r" t="t"/>
              <a:pathLst>
                <a:path extrusionOk="0" h="1895" w="1859">
                  <a:moveTo>
                    <a:pt x="1299" y="1"/>
                  </a:moveTo>
                  <a:cubicBezTo>
                    <a:pt x="1163" y="1"/>
                    <a:pt x="1037" y="60"/>
                    <a:pt x="948" y="170"/>
                  </a:cubicBezTo>
                  <a:lnTo>
                    <a:pt x="152" y="1118"/>
                  </a:lnTo>
                  <a:cubicBezTo>
                    <a:pt x="0" y="1308"/>
                    <a:pt x="38" y="1611"/>
                    <a:pt x="228" y="1763"/>
                  </a:cubicBezTo>
                  <a:lnTo>
                    <a:pt x="266" y="1801"/>
                  </a:lnTo>
                  <a:cubicBezTo>
                    <a:pt x="361" y="1864"/>
                    <a:pt x="462" y="1894"/>
                    <a:pt x="559" y="1894"/>
                  </a:cubicBezTo>
                  <a:cubicBezTo>
                    <a:pt x="695" y="1894"/>
                    <a:pt x="822" y="1835"/>
                    <a:pt x="910" y="1725"/>
                  </a:cubicBezTo>
                  <a:lnTo>
                    <a:pt x="1706" y="739"/>
                  </a:lnTo>
                  <a:cubicBezTo>
                    <a:pt x="1858" y="549"/>
                    <a:pt x="1820" y="284"/>
                    <a:pt x="1631" y="132"/>
                  </a:cubicBezTo>
                  <a:lnTo>
                    <a:pt x="1593" y="94"/>
                  </a:lnTo>
                  <a:cubicBezTo>
                    <a:pt x="1498" y="31"/>
                    <a:pt x="1396" y="1"/>
                    <a:pt x="129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32"/>
            <p:cNvSpPr/>
            <p:nvPr/>
          </p:nvSpPr>
          <p:spPr>
            <a:xfrm>
              <a:off x="7299615" y="4637224"/>
              <a:ext cx="54421" cy="55563"/>
            </a:xfrm>
            <a:custGeom>
              <a:rect b="b" l="l" r="r" t="t"/>
              <a:pathLst>
                <a:path extrusionOk="0" h="1897" w="1858">
                  <a:moveTo>
                    <a:pt x="1315" y="0"/>
                  </a:moveTo>
                  <a:cubicBezTo>
                    <a:pt x="1176" y="0"/>
                    <a:pt x="1036" y="59"/>
                    <a:pt x="948" y="169"/>
                  </a:cubicBezTo>
                  <a:lnTo>
                    <a:pt x="152" y="1155"/>
                  </a:lnTo>
                  <a:cubicBezTo>
                    <a:pt x="0" y="1345"/>
                    <a:pt x="38" y="1610"/>
                    <a:pt x="228" y="1762"/>
                  </a:cubicBezTo>
                  <a:lnTo>
                    <a:pt x="303" y="1800"/>
                  </a:lnTo>
                  <a:cubicBezTo>
                    <a:pt x="387" y="1866"/>
                    <a:pt x="484" y="1896"/>
                    <a:pt x="580" y="1896"/>
                  </a:cubicBezTo>
                  <a:cubicBezTo>
                    <a:pt x="704" y="1896"/>
                    <a:pt x="825" y="1847"/>
                    <a:pt x="910" y="1762"/>
                  </a:cubicBezTo>
                  <a:lnTo>
                    <a:pt x="1706" y="776"/>
                  </a:lnTo>
                  <a:cubicBezTo>
                    <a:pt x="1858" y="587"/>
                    <a:pt x="1858" y="283"/>
                    <a:pt x="1668" y="169"/>
                  </a:cubicBezTo>
                  <a:lnTo>
                    <a:pt x="1592" y="94"/>
                  </a:lnTo>
                  <a:cubicBezTo>
                    <a:pt x="1513" y="30"/>
                    <a:pt x="1414"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32"/>
            <p:cNvSpPr/>
            <p:nvPr/>
          </p:nvSpPr>
          <p:spPr>
            <a:xfrm>
              <a:off x="7196338" y="4694369"/>
              <a:ext cx="56647" cy="53337"/>
            </a:xfrm>
            <a:custGeom>
              <a:rect b="b" l="l" r="r" t="t"/>
              <a:pathLst>
                <a:path extrusionOk="0" h="1821" w="1934">
                  <a:moveTo>
                    <a:pt x="1384" y="0"/>
                  </a:moveTo>
                  <a:cubicBezTo>
                    <a:pt x="1270" y="0"/>
                    <a:pt x="1156" y="38"/>
                    <a:pt x="1062" y="114"/>
                  </a:cubicBezTo>
                  <a:lnTo>
                    <a:pt x="190" y="1024"/>
                  </a:lnTo>
                  <a:cubicBezTo>
                    <a:pt x="0" y="1176"/>
                    <a:pt x="0" y="1479"/>
                    <a:pt x="190" y="1631"/>
                  </a:cubicBezTo>
                  <a:lnTo>
                    <a:pt x="265" y="1707"/>
                  </a:lnTo>
                  <a:cubicBezTo>
                    <a:pt x="341" y="1782"/>
                    <a:pt x="446" y="1820"/>
                    <a:pt x="555" y="1820"/>
                  </a:cubicBezTo>
                  <a:cubicBezTo>
                    <a:pt x="664" y="1820"/>
                    <a:pt x="777" y="1782"/>
                    <a:pt x="872" y="1707"/>
                  </a:cubicBezTo>
                  <a:lnTo>
                    <a:pt x="1782" y="797"/>
                  </a:lnTo>
                  <a:cubicBezTo>
                    <a:pt x="1934" y="645"/>
                    <a:pt x="1934" y="342"/>
                    <a:pt x="1782" y="190"/>
                  </a:cubicBezTo>
                  <a:lnTo>
                    <a:pt x="1706" y="114"/>
                  </a:lnTo>
                  <a:cubicBezTo>
                    <a:pt x="1611" y="38"/>
                    <a:pt x="1498" y="0"/>
                    <a:pt x="13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32"/>
            <p:cNvSpPr/>
            <p:nvPr/>
          </p:nvSpPr>
          <p:spPr>
            <a:xfrm>
              <a:off x="7175220" y="4624395"/>
              <a:ext cx="64438" cy="30022"/>
            </a:xfrm>
            <a:custGeom>
              <a:rect b="b" l="l" r="r" t="t"/>
              <a:pathLst>
                <a:path extrusionOk="0" h="1025" w="2200">
                  <a:moveTo>
                    <a:pt x="1745" y="1"/>
                  </a:moveTo>
                  <a:lnTo>
                    <a:pt x="418" y="39"/>
                  </a:lnTo>
                  <a:cubicBezTo>
                    <a:pt x="190" y="39"/>
                    <a:pt x="1" y="228"/>
                    <a:pt x="1" y="494"/>
                  </a:cubicBezTo>
                  <a:lnTo>
                    <a:pt x="1" y="607"/>
                  </a:lnTo>
                  <a:cubicBezTo>
                    <a:pt x="1" y="835"/>
                    <a:pt x="190" y="1025"/>
                    <a:pt x="418" y="1025"/>
                  </a:cubicBezTo>
                  <a:lnTo>
                    <a:pt x="1745" y="987"/>
                  </a:lnTo>
                  <a:cubicBezTo>
                    <a:pt x="2010" y="987"/>
                    <a:pt x="2200" y="797"/>
                    <a:pt x="2162" y="532"/>
                  </a:cubicBezTo>
                  <a:lnTo>
                    <a:pt x="2162" y="418"/>
                  </a:lnTo>
                  <a:cubicBezTo>
                    <a:pt x="2162" y="190"/>
                    <a:pt x="1972"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32"/>
            <p:cNvSpPr/>
            <p:nvPr/>
          </p:nvSpPr>
          <p:spPr>
            <a:xfrm>
              <a:off x="7690490" y="4925350"/>
              <a:ext cx="64438" cy="29056"/>
            </a:xfrm>
            <a:custGeom>
              <a:rect b="b" l="l" r="r" t="t"/>
              <a:pathLst>
                <a:path extrusionOk="0" h="992" w="2200">
                  <a:moveTo>
                    <a:pt x="1745" y="1"/>
                  </a:moveTo>
                  <a:lnTo>
                    <a:pt x="418" y="38"/>
                  </a:lnTo>
                  <a:cubicBezTo>
                    <a:pt x="190" y="38"/>
                    <a:pt x="1" y="228"/>
                    <a:pt x="1" y="493"/>
                  </a:cubicBezTo>
                  <a:lnTo>
                    <a:pt x="1" y="569"/>
                  </a:lnTo>
                  <a:cubicBezTo>
                    <a:pt x="35" y="812"/>
                    <a:pt x="197" y="991"/>
                    <a:pt x="398" y="991"/>
                  </a:cubicBezTo>
                  <a:cubicBezTo>
                    <a:pt x="417" y="991"/>
                    <a:pt x="436" y="990"/>
                    <a:pt x="456" y="986"/>
                  </a:cubicBezTo>
                  <a:lnTo>
                    <a:pt x="1783" y="986"/>
                  </a:lnTo>
                  <a:cubicBezTo>
                    <a:pt x="2010" y="986"/>
                    <a:pt x="2200" y="759"/>
                    <a:pt x="2200" y="531"/>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32"/>
            <p:cNvSpPr/>
            <p:nvPr/>
          </p:nvSpPr>
          <p:spPr>
            <a:xfrm>
              <a:off x="7314025" y="4737220"/>
              <a:ext cx="63354" cy="46483"/>
            </a:xfrm>
            <a:custGeom>
              <a:rect b="b" l="l" r="r" t="t"/>
              <a:pathLst>
                <a:path extrusionOk="0" h="1587" w="2163">
                  <a:moveTo>
                    <a:pt x="573" y="1"/>
                  </a:moveTo>
                  <a:cubicBezTo>
                    <a:pt x="415" y="1"/>
                    <a:pt x="268" y="77"/>
                    <a:pt x="191" y="206"/>
                  </a:cubicBezTo>
                  <a:lnTo>
                    <a:pt x="153" y="281"/>
                  </a:lnTo>
                  <a:cubicBezTo>
                    <a:pt x="1" y="509"/>
                    <a:pt x="77" y="774"/>
                    <a:pt x="304" y="888"/>
                  </a:cubicBezTo>
                  <a:lnTo>
                    <a:pt x="1404" y="1533"/>
                  </a:lnTo>
                  <a:cubicBezTo>
                    <a:pt x="1465" y="1569"/>
                    <a:pt x="1533" y="1586"/>
                    <a:pt x="1603" y="1586"/>
                  </a:cubicBezTo>
                  <a:cubicBezTo>
                    <a:pt x="1752" y="1586"/>
                    <a:pt x="1907" y="1510"/>
                    <a:pt x="2010" y="1381"/>
                  </a:cubicBezTo>
                  <a:lnTo>
                    <a:pt x="2048" y="1305"/>
                  </a:lnTo>
                  <a:cubicBezTo>
                    <a:pt x="2162" y="1116"/>
                    <a:pt x="2124" y="850"/>
                    <a:pt x="1897" y="699"/>
                  </a:cubicBezTo>
                  <a:lnTo>
                    <a:pt x="797" y="54"/>
                  </a:lnTo>
                  <a:cubicBezTo>
                    <a:pt x="724" y="18"/>
                    <a:pt x="647" y="1"/>
                    <a:pt x="57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32"/>
            <p:cNvSpPr/>
            <p:nvPr/>
          </p:nvSpPr>
          <p:spPr>
            <a:xfrm>
              <a:off x="7436194" y="4746388"/>
              <a:ext cx="35558" cy="61275"/>
            </a:xfrm>
            <a:custGeom>
              <a:rect b="b" l="l" r="r" t="t"/>
              <a:pathLst>
                <a:path extrusionOk="0" h="2092" w="1214">
                  <a:moveTo>
                    <a:pt x="563" y="1"/>
                  </a:moveTo>
                  <a:cubicBezTo>
                    <a:pt x="540" y="1"/>
                    <a:pt x="517" y="3"/>
                    <a:pt x="493" y="6"/>
                  </a:cubicBezTo>
                  <a:lnTo>
                    <a:pt x="380" y="6"/>
                  </a:lnTo>
                  <a:cubicBezTo>
                    <a:pt x="152" y="44"/>
                    <a:pt x="0" y="234"/>
                    <a:pt x="0" y="461"/>
                  </a:cubicBezTo>
                  <a:lnTo>
                    <a:pt x="190" y="1713"/>
                  </a:lnTo>
                  <a:cubicBezTo>
                    <a:pt x="266" y="1940"/>
                    <a:pt x="493" y="2092"/>
                    <a:pt x="721" y="2092"/>
                  </a:cubicBezTo>
                  <a:lnTo>
                    <a:pt x="797" y="2092"/>
                  </a:lnTo>
                  <a:cubicBezTo>
                    <a:pt x="1024" y="2054"/>
                    <a:pt x="1214" y="1826"/>
                    <a:pt x="1176" y="1599"/>
                  </a:cubicBezTo>
                  <a:lnTo>
                    <a:pt x="986" y="386"/>
                  </a:lnTo>
                  <a:cubicBezTo>
                    <a:pt x="952" y="147"/>
                    <a:pt x="765"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32"/>
            <p:cNvSpPr/>
            <p:nvPr/>
          </p:nvSpPr>
          <p:spPr>
            <a:xfrm>
              <a:off x="7597201" y="4899662"/>
              <a:ext cx="35587" cy="62358"/>
            </a:xfrm>
            <a:custGeom>
              <a:rect b="b" l="l" r="r" t="t"/>
              <a:pathLst>
                <a:path extrusionOk="0" h="2129" w="1215">
                  <a:moveTo>
                    <a:pt x="553" y="1"/>
                  </a:moveTo>
                  <a:cubicBezTo>
                    <a:pt x="533" y="1"/>
                    <a:pt x="514" y="2"/>
                    <a:pt x="494" y="6"/>
                  </a:cubicBezTo>
                  <a:lnTo>
                    <a:pt x="418" y="6"/>
                  </a:lnTo>
                  <a:cubicBezTo>
                    <a:pt x="153" y="43"/>
                    <a:pt x="1" y="271"/>
                    <a:pt x="39" y="498"/>
                  </a:cubicBezTo>
                  <a:lnTo>
                    <a:pt x="228" y="1750"/>
                  </a:lnTo>
                  <a:cubicBezTo>
                    <a:pt x="266" y="1977"/>
                    <a:pt x="494" y="2129"/>
                    <a:pt x="721" y="2129"/>
                  </a:cubicBezTo>
                  <a:lnTo>
                    <a:pt x="835" y="2129"/>
                  </a:lnTo>
                  <a:cubicBezTo>
                    <a:pt x="1063" y="2091"/>
                    <a:pt x="1214" y="1863"/>
                    <a:pt x="1214" y="1598"/>
                  </a:cubicBezTo>
                  <a:lnTo>
                    <a:pt x="1025" y="385"/>
                  </a:lnTo>
                  <a:cubicBezTo>
                    <a:pt x="955" y="177"/>
                    <a:pt x="760" y="1"/>
                    <a:pt x="55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32"/>
            <p:cNvSpPr/>
            <p:nvPr/>
          </p:nvSpPr>
          <p:spPr>
            <a:xfrm>
              <a:off x="7396213" y="4895913"/>
              <a:ext cx="41123" cy="61128"/>
            </a:xfrm>
            <a:custGeom>
              <a:rect b="b" l="l" r="r" t="t"/>
              <a:pathLst>
                <a:path extrusionOk="0" h="2087" w="1404">
                  <a:moveTo>
                    <a:pt x="790" y="0"/>
                  </a:moveTo>
                  <a:cubicBezTo>
                    <a:pt x="607" y="0"/>
                    <a:pt x="442" y="136"/>
                    <a:pt x="380" y="323"/>
                  </a:cubicBezTo>
                  <a:lnTo>
                    <a:pt x="76" y="1536"/>
                  </a:lnTo>
                  <a:cubicBezTo>
                    <a:pt x="1" y="1764"/>
                    <a:pt x="152" y="2029"/>
                    <a:pt x="418" y="2067"/>
                  </a:cubicBezTo>
                  <a:lnTo>
                    <a:pt x="493" y="2067"/>
                  </a:lnTo>
                  <a:cubicBezTo>
                    <a:pt x="534" y="2081"/>
                    <a:pt x="575" y="2087"/>
                    <a:pt x="617" y="2087"/>
                  </a:cubicBezTo>
                  <a:cubicBezTo>
                    <a:pt x="809" y="2087"/>
                    <a:pt x="1000" y="1951"/>
                    <a:pt x="1062" y="1764"/>
                  </a:cubicBezTo>
                  <a:lnTo>
                    <a:pt x="1328" y="551"/>
                  </a:lnTo>
                  <a:cubicBezTo>
                    <a:pt x="1403" y="285"/>
                    <a:pt x="1252" y="58"/>
                    <a:pt x="986" y="20"/>
                  </a:cubicBezTo>
                  <a:lnTo>
                    <a:pt x="911" y="20"/>
                  </a:lnTo>
                  <a:cubicBezTo>
                    <a:pt x="870" y="6"/>
                    <a:pt x="830"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32"/>
            <p:cNvSpPr/>
            <p:nvPr/>
          </p:nvSpPr>
          <p:spPr>
            <a:xfrm>
              <a:off x="7489502" y="4908830"/>
              <a:ext cx="58873" cy="51960"/>
            </a:xfrm>
            <a:custGeom>
              <a:rect b="b" l="l" r="r" t="t"/>
              <a:pathLst>
                <a:path extrusionOk="0" h="1774" w="2010">
                  <a:moveTo>
                    <a:pt x="1454" y="0"/>
                  </a:moveTo>
                  <a:cubicBezTo>
                    <a:pt x="1342" y="0"/>
                    <a:pt x="1227" y="38"/>
                    <a:pt x="1138" y="110"/>
                  </a:cubicBezTo>
                  <a:lnTo>
                    <a:pt x="190" y="944"/>
                  </a:lnTo>
                  <a:cubicBezTo>
                    <a:pt x="0" y="1095"/>
                    <a:pt x="0" y="1399"/>
                    <a:pt x="190" y="1588"/>
                  </a:cubicBezTo>
                  <a:lnTo>
                    <a:pt x="228" y="1626"/>
                  </a:lnTo>
                  <a:cubicBezTo>
                    <a:pt x="328" y="1726"/>
                    <a:pt x="449" y="1773"/>
                    <a:pt x="569" y="1773"/>
                  </a:cubicBezTo>
                  <a:cubicBezTo>
                    <a:pt x="676" y="1773"/>
                    <a:pt x="783" y="1736"/>
                    <a:pt x="872" y="1664"/>
                  </a:cubicBezTo>
                  <a:lnTo>
                    <a:pt x="1820" y="830"/>
                  </a:lnTo>
                  <a:cubicBezTo>
                    <a:pt x="2010" y="678"/>
                    <a:pt x="2010" y="375"/>
                    <a:pt x="1858" y="185"/>
                  </a:cubicBezTo>
                  <a:lnTo>
                    <a:pt x="1782" y="147"/>
                  </a:lnTo>
                  <a:cubicBezTo>
                    <a:pt x="1702" y="47"/>
                    <a:pt x="1580" y="0"/>
                    <a:pt x="14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32"/>
            <p:cNvSpPr/>
            <p:nvPr/>
          </p:nvSpPr>
          <p:spPr>
            <a:xfrm>
              <a:off x="7327352" y="4826789"/>
              <a:ext cx="64438" cy="43496"/>
            </a:xfrm>
            <a:custGeom>
              <a:rect b="b" l="l" r="r" t="t"/>
              <a:pathLst>
                <a:path extrusionOk="0" h="1485" w="2200">
                  <a:moveTo>
                    <a:pt x="1649" y="1"/>
                  </a:moveTo>
                  <a:cubicBezTo>
                    <a:pt x="1593" y="1"/>
                    <a:pt x="1536" y="10"/>
                    <a:pt x="1480" y="29"/>
                  </a:cubicBezTo>
                  <a:lnTo>
                    <a:pt x="342" y="598"/>
                  </a:lnTo>
                  <a:cubicBezTo>
                    <a:pt x="115" y="674"/>
                    <a:pt x="1" y="939"/>
                    <a:pt x="115" y="1167"/>
                  </a:cubicBezTo>
                  <a:lnTo>
                    <a:pt x="153" y="1242"/>
                  </a:lnTo>
                  <a:cubicBezTo>
                    <a:pt x="231" y="1399"/>
                    <a:pt x="382" y="1484"/>
                    <a:pt x="543" y="1484"/>
                  </a:cubicBezTo>
                  <a:cubicBezTo>
                    <a:pt x="615" y="1484"/>
                    <a:pt x="689" y="1467"/>
                    <a:pt x="759" y="1432"/>
                  </a:cubicBezTo>
                  <a:lnTo>
                    <a:pt x="1897" y="901"/>
                  </a:lnTo>
                  <a:cubicBezTo>
                    <a:pt x="2124" y="787"/>
                    <a:pt x="2200" y="522"/>
                    <a:pt x="2124" y="294"/>
                  </a:cubicBezTo>
                  <a:lnTo>
                    <a:pt x="2086" y="257"/>
                  </a:lnTo>
                  <a:cubicBezTo>
                    <a:pt x="1972" y="86"/>
                    <a:pt x="1816" y="1"/>
                    <a:pt x="164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32"/>
            <p:cNvSpPr/>
            <p:nvPr/>
          </p:nvSpPr>
          <p:spPr>
            <a:xfrm>
              <a:off x="7224076" y="4780979"/>
              <a:ext cx="64438" cy="31282"/>
            </a:xfrm>
            <a:custGeom>
              <a:rect b="b" l="l" r="r" t="t"/>
              <a:pathLst>
                <a:path extrusionOk="0" h="1068" w="2200">
                  <a:moveTo>
                    <a:pt x="1707" y="1"/>
                  </a:moveTo>
                  <a:lnTo>
                    <a:pt x="418" y="152"/>
                  </a:lnTo>
                  <a:cubicBezTo>
                    <a:pt x="191" y="152"/>
                    <a:pt x="1" y="380"/>
                    <a:pt x="39" y="607"/>
                  </a:cubicBezTo>
                  <a:lnTo>
                    <a:pt x="39" y="683"/>
                  </a:lnTo>
                  <a:cubicBezTo>
                    <a:pt x="73" y="891"/>
                    <a:pt x="235" y="1067"/>
                    <a:pt x="465" y="1067"/>
                  </a:cubicBezTo>
                  <a:cubicBezTo>
                    <a:pt x="486" y="1067"/>
                    <a:pt x="509" y="1066"/>
                    <a:pt x="532" y="1062"/>
                  </a:cubicBezTo>
                  <a:lnTo>
                    <a:pt x="1783" y="949"/>
                  </a:lnTo>
                  <a:cubicBezTo>
                    <a:pt x="2010" y="911"/>
                    <a:pt x="2200" y="683"/>
                    <a:pt x="2200" y="456"/>
                  </a:cubicBezTo>
                  <a:lnTo>
                    <a:pt x="2200" y="380"/>
                  </a:lnTo>
                  <a:cubicBezTo>
                    <a:pt x="2124" y="152"/>
                    <a:pt x="1935" y="1"/>
                    <a:pt x="170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32"/>
            <p:cNvSpPr/>
            <p:nvPr/>
          </p:nvSpPr>
          <p:spPr>
            <a:xfrm>
              <a:off x="7718257" y="4415059"/>
              <a:ext cx="65551" cy="36730"/>
            </a:xfrm>
            <a:custGeom>
              <a:rect b="b" l="l" r="r" t="t"/>
              <a:pathLst>
                <a:path extrusionOk="0" h="1254" w="2238">
                  <a:moveTo>
                    <a:pt x="1751" y="0"/>
                  </a:moveTo>
                  <a:cubicBezTo>
                    <a:pt x="1711" y="0"/>
                    <a:pt x="1671" y="7"/>
                    <a:pt x="1631" y="20"/>
                  </a:cubicBezTo>
                  <a:lnTo>
                    <a:pt x="380" y="323"/>
                  </a:lnTo>
                  <a:cubicBezTo>
                    <a:pt x="152" y="361"/>
                    <a:pt x="1" y="627"/>
                    <a:pt x="38" y="854"/>
                  </a:cubicBezTo>
                  <a:lnTo>
                    <a:pt x="38" y="930"/>
                  </a:lnTo>
                  <a:cubicBezTo>
                    <a:pt x="101" y="1117"/>
                    <a:pt x="266" y="1253"/>
                    <a:pt x="470" y="1253"/>
                  </a:cubicBezTo>
                  <a:cubicBezTo>
                    <a:pt x="514" y="1253"/>
                    <a:pt x="560" y="1247"/>
                    <a:pt x="607" y="1233"/>
                  </a:cubicBezTo>
                  <a:lnTo>
                    <a:pt x="1858" y="930"/>
                  </a:lnTo>
                  <a:cubicBezTo>
                    <a:pt x="2086" y="892"/>
                    <a:pt x="2237" y="665"/>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32"/>
            <p:cNvSpPr/>
            <p:nvPr/>
          </p:nvSpPr>
          <p:spPr>
            <a:xfrm>
              <a:off x="7817081" y="4456593"/>
              <a:ext cx="61128" cy="49529"/>
            </a:xfrm>
            <a:custGeom>
              <a:rect b="b" l="l" r="r" t="t"/>
              <a:pathLst>
                <a:path extrusionOk="0" h="1691" w="2087">
                  <a:moveTo>
                    <a:pt x="577" y="0"/>
                  </a:moveTo>
                  <a:cubicBezTo>
                    <a:pt x="428" y="0"/>
                    <a:pt x="286" y="74"/>
                    <a:pt x="190" y="194"/>
                  </a:cubicBezTo>
                  <a:lnTo>
                    <a:pt x="153" y="232"/>
                  </a:lnTo>
                  <a:cubicBezTo>
                    <a:pt x="1" y="422"/>
                    <a:pt x="39" y="725"/>
                    <a:pt x="228" y="877"/>
                  </a:cubicBezTo>
                  <a:lnTo>
                    <a:pt x="1252" y="1597"/>
                  </a:lnTo>
                  <a:cubicBezTo>
                    <a:pt x="1331" y="1661"/>
                    <a:pt x="1430" y="1691"/>
                    <a:pt x="1530" y="1691"/>
                  </a:cubicBezTo>
                  <a:cubicBezTo>
                    <a:pt x="1668" y="1691"/>
                    <a:pt x="1808" y="1632"/>
                    <a:pt x="1897" y="1521"/>
                  </a:cubicBezTo>
                  <a:lnTo>
                    <a:pt x="1934" y="1446"/>
                  </a:lnTo>
                  <a:cubicBezTo>
                    <a:pt x="2086" y="1256"/>
                    <a:pt x="2048" y="953"/>
                    <a:pt x="1859" y="839"/>
                  </a:cubicBezTo>
                  <a:lnTo>
                    <a:pt x="835" y="81"/>
                  </a:lnTo>
                  <a:cubicBezTo>
                    <a:pt x="752" y="25"/>
                    <a:pt x="663" y="0"/>
                    <a:pt x="57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32"/>
            <p:cNvSpPr/>
            <p:nvPr/>
          </p:nvSpPr>
          <p:spPr>
            <a:xfrm>
              <a:off x="7515043" y="4418779"/>
              <a:ext cx="65551" cy="37081"/>
            </a:xfrm>
            <a:custGeom>
              <a:rect b="b" l="l" r="r" t="t"/>
              <a:pathLst>
                <a:path extrusionOk="0" h="1266" w="2238">
                  <a:moveTo>
                    <a:pt x="1701" y="1"/>
                  </a:moveTo>
                  <a:cubicBezTo>
                    <a:pt x="1678" y="1"/>
                    <a:pt x="1654" y="3"/>
                    <a:pt x="1631" y="7"/>
                  </a:cubicBezTo>
                  <a:lnTo>
                    <a:pt x="379" y="310"/>
                  </a:lnTo>
                  <a:cubicBezTo>
                    <a:pt x="114" y="386"/>
                    <a:pt x="0" y="613"/>
                    <a:pt x="38" y="841"/>
                  </a:cubicBezTo>
                  <a:lnTo>
                    <a:pt x="38" y="917"/>
                  </a:lnTo>
                  <a:cubicBezTo>
                    <a:pt x="105" y="1149"/>
                    <a:pt x="316" y="1265"/>
                    <a:pt x="520" y="1265"/>
                  </a:cubicBezTo>
                  <a:cubicBezTo>
                    <a:pt x="550" y="1265"/>
                    <a:pt x="579" y="1263"/>
                    <a:pt x="607" y="1258"/>
                  </a:cubicBezTo>
                  <a:lnTo>
                    <a:pt x="1858" y="955"/>
                  </a:lnTo>
                  <a:cubicBezTo>
                    <a:pt x="2086" y="879"/>
                    <a:pt x="2237" y="651"/>
                    <a:pt x="2161" y="424"/>
                  </a:cubicBezTo>
                  <a:lnTo>
                    <a:pt x="2161" y="348"/>
                  </a:lnTo>
                  <a:cubicBezTo>
                    <a:pt x="2093" y="144"/>
                    <a:pt x="1903" y="1"/>
                    <a:pt x="17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32"/>
            <p:cNvSpPr/>
            <p:nvPr/>
          </p:nvSpPr>
          <p:spPr>
            <a:xfrm>
              <a:off x="7598314" y="4451760"/>
              <a:ext cx="61128" cy="49061"/>
            </a:xfrm>
            <a:custGeom>
              <a:rect b="b" l="l" r="r" t="t"/>
              <a:pathLst>
                <a:path extrusionOk="0" h="1675" w="2087">
                  <a:moveTo>
                    <a:pt x="557" y="0"/>
                  </a:moveTo>
                  <a:cubicBezTo>
                    <a:pt x="419" y="0"/>
                    <a:pt x="279" y="59"/>
                    <a:pt x="190" y="170"/>
                  </a:cubicBezTo>
                  <a:lnTo>
                    <a:pt x="153" y="246"/>
                  </a:lnTo>
                  <a:cubicBezTo>
                    <a:pt x="1" y="435"/>
                    <a:pt x="39" y="739"/>
                    <a:pt x="266" y="852"/>
                  </a:cubicBezTo>
                  <a:lnTo>
                    <a:pt x="1290" y="1611"/>
                  </a:lnTo>
                  <a:cubicBezTo>
                    <a:pt x="1361" y="1653"/>
                    <a:pt x="1443" y="1675"/>
                    <a:pt x="1525" y="1675"/>
                  </a:cubicBezTo>
                  <a:cubicBezTo>
                    <a:pt x="1663" y="1675"/>
                    <a:pt x="1802" y="1615"/>
                    <a:pt x="1897" y="1497"/>
                  </a:cubicBezTo>
                  <a:lnTo>
                    <a:pt x="1972" y="1459"/>
                  </a:lnTo>
                  <a:cubicBezTo>
                    <a:pt x="2086" y="1231"/>
                    <a:pt x="2048" y="966"/>
                    <a:pt x="1859" y="814"/>
                  </a:cubicBezTo>
                  <a:lnTo>
                    <a:pt x="835" y="94"/>
                  </a:lnTo>
                  <a:cubicBezTo>
                    <a:pt x="756" y="31"/>
                    <a:pt x="657" y="0"/>
                    <a:pt x="55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32"/>
            <p:cNvSpPr/>
            <p:nvPr/>
          </p:nvSpPr>
          <p:spPr>
            <a:xfrm>
              <a:off x="7529483" y="4497364"/>
              <a:ext cx="52224" cy="58668"/>
            </a:xfrm>
            <a:custGeom>
              <a:rect b="b" l="l" r="r" t="t"/>
              <a:pathLst>
                <a:path extrusionOk="0" h="2003" w="1783">
                  <a:moveTo>
                    <a:pt x="567" y="0"/>
                  </a:moveTo>
                  <a:cubicBezTo>
                    <a:pt x="491" y="0"/>
                    <a:pt x="414" y="17"/>
                    <a:pt x="341" y="54"/>
                  </a:cubicBezTo>
                  <a:lnTo>
                    <a:pt x="304" y="129"/>
                  </a:lnTo>
                  <a:cubicBezTo>
                    <a:pt x="76" y="243"/>
                    <a:pt x="0" y="509"/>
                    <a:pt x="114" y="698"/>
                  </a:cubicBezTo>
                  <a:lnTo>
                    <a:pt x="796" y="1798"/>
                  </a:lnTo>
                  <a:cubicBezTo>
                    <a:pt x="874" y="1926"/>
                    <a:pt x="1038" y="2003"/>
                    <a:pt x="1196" y="2003"/>
                  </a:cubicBezTo>
                  <a:cubicBezTo>
                    <a:pt x="1270" y="2003"/>
                    <a:pt x="1342" y="1986"/>
                    <a:pt x="1403" y="1949"/>
                  </a:cubicBezTo>
                  <a:lnTo>
                    <a:pt x="1479" y="1911"/>
                  </a:lnTo>
                  <a:cubicBezTo>
                    <a:pt x="1706" y="1760"/>
                    <a:pt x="1782" y="1494"/>
                    <a:pt x="1631" y="1305"/>
                  </a:cubicBezTo>
                  <a:lnTo>
                    <a:pt x="986" y="205"/>
                  </a:lnTo>
                  <a:cubicBezTo>
                    <a:pt x="883" y="76"/>
                    <a:pt x="727" y="0"/>
                    <a:pt x="56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32"/>
            <p:cNvSpPr/>
            <p:nvPr/>
          </p:nvSpPr>
          <p:spPr>
            <a:xfrm>
              <a:off x="7648283" y="4507118"/>
              <a:ext cx="43349" cy="60894"/>
            </a:xfrm>
            <a:custGeom>
              <a:rect b="b" l="l" r="r" t="t"/>
              <a:pathLst>
                <a:path extrusionOk="0" h="2079" w="1480">
                  <a:moveTo>
                    <a:pt x="902" y="1"/>
                  </a:moveTo>
                  <a:cubicBezTo>
                    <a:pt x="707" y="1"/>
                    <a:pt x="546" y="109"/>
                    <a:pt x="456" y="289"/>
                  </a:cubicBezTo>
                  <a:lnTo>
                    <a:pt x="77" y="1465"/>
                  </a:lnTo>
                  <a:cubicBezTo>
                    <a:pt x="1" y="1692"/>
                    <a:pt x="115" y="1958"/>
                    <a:pt x="342" y="2033"/>
                  </a:cubicBezTo>
                  <a:lnTo>
                    <a:pt x="418" y="2071"/>
                  </a:lnTo>
                  <a:cubicBezTo>
                    <a:pt x="447" y="2076"/>
                    <a:pt x="476" y="2078"/>
                    <a:pt x="506" y="2078"/>
                  </a:cubicBezTo>
                  <a:cubicBezTo>
                    <a:pt x="710" y="2078"/>
                    <a:pt x="921" y="1967"/>
                    <a:pt x="987" y="1768"/>
                  </a:cubicBezTo>
                  <a:lnTo>
                    <a:pt x="1404" y="593"/>
                  </a:lnTo>
                  <a:cubicBezTo>
                    <a:pt x="1480" y="365"/>
                    <a:pt x="1366" y="100"/>
                    <a:pt x="1138" y="24"/>
                  </a:cubicBezTo>
                  <a:lnTo>
                    <a:pt x="1063" y="24"/>
                  </a:lnTo>
                  <a:cubicBezTo>
                    <a:pt x="1007" y="8"/>
                    <a:pt x="953" y="1"/>
                    <a:pt x="9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32"/>
            <p:cNvSpPr/>
            <p:nvPr/>
          </p:nvSpPr>
          <p:spPr>
            <a:xfrm>
              <a:off x="7438420" y="4509842"/>
              <a:ext cx="66664" cy="37023"/>
            </a:xfrm>
            <a:custGeom>
              <a:rect b="b" l="l" r="r" t="t"/>
              <a:pathLst>
                <a:path extrusionOk="0" h="1264" w="2276">
                  <a:moveTo>
                    <a:pt x="537" y="1"/>
                  </a:moveTo>
                  <a:cubicBezTo>
                    <a:pt x="334" y="1"/>
                    <a:pt x="144" y="144"/>
                    <a:pt x="76" y="348"/>
                  </a:cubicBezTo>
                  <a:lnTo>
                    <a:pt x="76" y="424"/>
                  </a:lnTo>
                  <a:cubicBezTo>
                    <a:pt x="0" y="651"/>
                    <a:pt x="152" y="879"/>
                    <a:pt x="417" y="955"/>
                  </a:cubicBezTo>
                  <a:lnTo>
                    <a:pt x="1631" y="1258"/>
                  </a:lnTo>
                  <a:cubicBezTo>
                    <a:pt x="1658" y="1262"/>
                    <a:pt x="1685" y="1264"/>
                    <a:pt x="1711" y="1264"/>
                  </a:cubicBezTo>
                  <a:cubicBezTo>
                    <a:pt x="1941" y="1264"/>
                    <a:pt x="2131" y="1121"/>
                    <a:pt x="2199" y="917"/>
                  </a:cubicBezTo>
                  <a:lnTo>
                    <a:pt x="2199" y="841"/>
                  </a:lnTo>
                  <a:cubicBezTo>
                    <a:pt x="2275" y="613"/>
                    <a:pt x="2086" y="348"/>
                    <a:pt x="1858" y="310"/>
                  </a:cubicBezTo>
                  <a:lnTo>
                    <a:pt x="607" y="7"/>
                  </a:lnTo>
                  <a:cubicBezTo>
                    <a:pt x="583" y="3"/>
                    <a:pt x="560" y="1"/>
                    <a:pt x="53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32"/>
            <p:cNvSpPr/>
            <p:nvPr/>
          </p:nvSpPr>
          <p:spPr>
            <a:xfrm>
              <a:off x="7852639" y="4581983"/>
              <a:ext cx="65551" cy="37081"/>
            </a:xfrm>
            <a:custGeom>
              <a:rect b="b" l="l" r="r" t="t"/>
              <a:pathLst>
                <a:path extrusionOk="0" h="1266" w="2238">
                  <a:moveTo>
                    <a:pt x="546" y="1"/>
                  </a:moveTo>
                  <a:cubicBezTo>
                    <a:pt x="324" y="1"/>
                    <a:pt x="142" y="113"/>
                    <a:pt x="76" y="311"/>
                  </a:cubicBezTo>
                  <a:lnTo>
                    <a:pt x="76" y="425"/>
                  </a:lnTo>
                  <a:cubicBezTo>
                    <a:pt x="0" y="653"/>
                    <a:pt x="152" y="880"/>
                    <a:pt x="379" y="956"/>
                  </a:cubicBezTo>
                  <a:lnTo>
                    <a:pt x="1630" y="1259"/>
                  </a:lnTo>
                  <a:cubicBezTo>
                    <a:pt x="1654" y="1263"/>
                    <a:pt x="1677" y="1265"/>
                    <a:pt x="1701" y="1265"/>
                  </a:cubicBezTo>
                  <a:cubicBezTo>
                    <a:pt x="1903" y="1265"/>
                    <a:pt x="2093" y="1122"/>
                    <a:pt x="2161" y="918"/>
                  </a:cubicBezTo>
                  <a:lnTo>
                    <a:pt x="2199" y="842"/>
                  </a:lnTo>
                  <a:cubicBezTo>
                    <a:pt x="2237" y="615"/>
                    <a:pt x="2123" y="349"/>
                    <a:pt x="1858" y="311"/>
                  </a:cubicBezTo>
                  <a:lnTo>
                    <a:pt x="645" y="8"/>
                  </a:lnTo>
                  <a:cubicBezTo>
                    <a:pt x="611" y="3"/>
                    <a:pt x="578" y="1"/>
                    <a:pt x="54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32"/>
            <p:cNvSpPr/>
            <p:nvPr/>
          </p:nvSpPr>
          <p:spPr>
            <a:xfrm>
              <a:off x="7897043" y="4499854"/>
              <a:ext cx="37784" cy="61450"/>
            </a:xfrm>
            <a:custGeom>
              <a:rect b="b" l="l" r="r" t="t"/>
              <a:pathLst>
                <a:path extrusionOk="0" h="2098" w="1290">
                  <a:moveTo>
                    <a:pt x="754" y="1"/>
                  </a:moveTo>
                  <a:cubicBezTo>
                    <a:pt x="524" y="1"/>
                    <a:pt x="338" y="144"/>
                    <a:pt x="304" y="348"/>
                  </a:cubicBezTo>
                  <a:lnTo>
                    <a:pt x="39" y="1599"/>
                  </a:lnTo>
                  <a:cubicBezTo>
                    <a:pt x="1" y="1826"/>
                    <a:pt x="152" y="2054"/>
                    <a:pt x="380" y="2092"/>
                  </a:cubicBezTo>
                  <a:lnTo>
                    <a:pt x="456" y="2092"/>
                  </a:lnTo>
                  <a:cubicBezTo>
                    <a:pt x="483" y="2096"/>
                    <a:pt x="510" y="2098"/>
                    <a:pt x="536" y="2098"/>
                  </a:cubicBezTo>
                  <a:cubicBezTo>
                    <a:pt x="766" y="2098"/>
                    <a:pt x="956" y="1955"/>
                    <a:pt x="1024" y="1751"/>
                  </a:cubicBezTo>
                  <a:lnTo>
                    <a:pt x="1252" y="537"/>
                  </a:lnTo>
                  <a:cubicBezTo>
                    <a:pt x="1290" y="310"/>
                    <a:pt x="1138" y="44"/>
                    <a:pt x="911" y="7"/>
                  </a:cubicBezTo>
                  <a:lnTo>
                    <a:pt x="835" y="7"/>
                  </a:lnTo>
                  <a:cubicBezTo>
                    <a:pt x="807" y="3"/>
                    <a:pt x="780" y="1"/>
                    <a:pt x="75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32"/>
            <p:cNvSpPr/>
            <p:nvPr/>
          </p:nvSpPr>
          <p:spPr>
            <a:xfrm>
              <a:off x="7716031" y="4485004"/>
              <a:ext cx="44462" cy="61275"/>
            </a:xfrm>
            <a:custGeom>
              <a:rect b="b" l="l" r="r" t="t"/>
              <a:pathLst>
                <a:path extrusionOk="0" h="2092" w="1518">
                  <a:moveTo>
                    <a:pt x="579" y="1"/>
                  </a:moveTo>
                  <a:cubicBezTo>
                    <a:pt x="537" y="1"/>
                    <a:pt x="496" y="7"/>
                    <a:pt x="456" y="21"/>
                  </a:cubicBezTo>
                  <a:lnTo>
                    <a:pt x="380" y="21"/>
                  </a:lnTo>
                  <a:cubicBezTo>
                    <a:pt x="152" y="96"/>
                    <a:pt x="1" y="362"/>
                    <a:pt x="77" y="589"/>
                  </a:cubicBezTo>
                  <a:lnTo>
                    <a:pt x="494" y="1803"/>
                  </a:lnTo>
                  <a:cubicBezTo>
                    <a:pt x="554" y="1983"/>
                    <a:pt x="732" y="2091"/>
                    <a:pt x="917" y="2091"/>
                  </a:cubicBezTo>
                  <a:cubicBezTo>
                    <a:pt x="966" y="2091"/>
                    <a:pt x="1015" y="2084"/>
                    <a:pt x="1062" y="2068"/>
                  </a:cubicBezTo>
                  <a:lnTo>
                    <a:pt x="1138" y="2030"/>
                  </a:lnTo>
                  <a:cubicBezTo>
                    <a:pt x="1366" y="1954"/>
                    <a:pt x="1517" y="1727"/>
                    <a:pt x="1441" y="1499"/>
                  </a:cubicBezTo>
                  <a:lnTo>
                    <a:pt x="1024" y="324"/>
                  </a:lnTo>
                  <a:cubicBezTo>
                    <a:pt x="962" y="137"/>
                    <a:pt x="771" y="1"/>
                    <a:pt x="57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32"/>
            <p:cNvSpPr/>
            <p:nvPr/>
          </p:nvSpPr>
          <p:spPr>
            <a:xfrm>
              <a:off x="7795992" y="4523930"/>
              <a:ext cx="54450" cy="55505"/>
            </a:xfrm>
            <a:custGeom>
              <a:rect b="b" l="l" r="r" t="t"/>
              <a:pathLst>
                <a:path extrusionOk="0" h="1895" w="1859">
                  <a:moveTo>
                    <a:pt x="1292" y="1"/>
                  </a:moveTo>
                  <a:cubicBezTo>
                    <a:pt x="1164" y="1"/>
                    <a:pt x="1037" y="60"/>
                    <a:pt x="948" y="170"/>
                  </a:cubicBezTo>
                  <a:lnTo>
                    <a:pt x="152" y="1118"/>
                  </a:lnTo>
                  <a:cubicBezTo>
                    <a:pt x="1" y="1308"/>
                    <a:pt x="1" y="1611"/>
                    <a:pt x="228" y="1763"/>
                  </a:cubicBezTo>
                  <a:lnTo>
                    <a:pt x="266" y="1801"/>
                  </a:lnTo>
                  <a:cubicBezTo>
                    <a:pt x="345" y="1864"/>
                    <a:pt x="444" y="1894"/>
                    <a:pt x="543" y="1894"/>
                  </a:cubicBezTo>
                  <a:cubicBezTo>
                    <a:pt x="682" y="1894"/>
                    <a:pt x="822" y="1835"/>
                    <a:pt x="910" y="1725"/>
                  </a:cubicBezTo>
                  <a:lnTo>
                    <a:pt x="1707" y="739"/>
                  </a:lnTo>
                  <a:cubicBezTo>
                    <a:pt x="1858" y="549"/>
                    <a:pt x="1820" y="284"/>
                    <a:pt x="1631" y="132"/>
                  </a:cubicBezTo>
                  <a:lnTo>
                    <a:pt x="1555" y="94"/>
                  </a:lnTo>
                  <a:cubicBezTo>
                    <a:pt x="1476" y="31"/>
                    <a:pt x="1384" y="1"/>
                    <a:pt x="12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32"/>
            <p:cNvSpPr/>
            <p:nvPr/>
          </p:nvSpPr>
          <p:spPr>
            <a:xfrm>
              <a:off x="7901495" y="4416700"/>
              <a:ext cx="54450" cy="56120"/>
            </a:xfrm>
            <a:custGeom>
              <a:rect b="b" l="l" r="r" t="t"/>
              <a:pathLst>
                <a:path extrusionOk="0" h="1916" w="1859">
                  <a:moveTo>
                    <a:pt x="1286" y="0"/>
                  </a:moveTo>
                  <a:cubicBezTo>
                    <a:pt x="1155" y="0"/>
                    <a:pt x="1034" y="47"/>
                    <a:pt x="948" y="154"/>
                  </a:cubicBezTo>
                  <a:lnTo>
                    <a:pt x="152" y="1139"/>
                  </a:lnTo>
                  <a:cubicBezTo>
                    <a:pt x="0" y="1329"/>
                    <a:pt x="38" y="1594"/>
                    <a:pt x="228" y="1746"/>
                  </a:cubicBezTo>
                  <a:lnTo>
                    <a:pt x="266" y="1822"/>
                  </a:lnTo>
                  <a:cubicBezTo>
                    <a:pt x="361" y="1885"/>
                    <a:pt x="462" y="1915"/>
                    <a:pt x="559" y="1915"/>
                  </a:cubicBezTo>
                  <a:cubicBezTo>
                    <a:pt x="695" y="1915"/>
                    <a:pt x="822" y="1856"/>
                    <a:pt x="910" y="1746"/>
                  </a:cubicBezTo>
                  <a:lnTo>
                    <a:pt x="1706" y="760"/>
                  </a:lnTo>
                  <a:cubicBezTo>
                    <a:pt x="1858" y="571"/>
                    <a:pt x="1820" y="305"/>
                    <a:pt x="1631" y="154"/>
                  </a:cubicBezTo>
                  <a:lnTo>
                    <a:pt x="1593" y="78"/>
                  </a:lnTo>
                  <a:cubicBezTo>
                    <a:pt x="1493" y="28"/>
                    <a:pt x="1387" y="0"/>
                    <a:pt x="128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32"/>
            <p:cNvSpPr/>
            <p:nvPr/>
          </p:nvSpPr>
          <p:spPr>
            <a:xfrm>
              <a:off x="7690490" y="4586640"/>
              <a:ext cx="64438" cy="28909"/>
            </a:xfrm>
            <a:custGeom>
              <a:rect b="b" l="l" r="r" t="t"/>
              <a:pathLst>
                <a:path extrusionOk="0" h="987" w="2200">
                  <a:moveTo>
                    <a:pt x="1745" y="1"/>
                  </a:moveTo>
                  <a:lnTo>
                    <a:pt x="418" y="39"/>
                  </a:lnTo>
                  <a:cubicBezTo>
                    <a:pt x="190" y="39"/>
                    <a:pt x="1" y="228"/>
                    <a:pt x="1" y="456"/>
                  </a:cubicBezTo>
                  <a:lnTo>
                    <a:pt x="39" y="569"/>
                  </a:lnTo>
                  <a:cubicBezTo>
                    <a:pt x="39" y="797"/>
                    <a:pt x="228" y="987"/>
                    <a:pt x="456" y="987"/>
                  </a:cubicBezTo>
                  <a:lnTo>
                    <a:pt x="1783" y="949"/>
                  </a:lnTo>
                  <a:cubicBezTo>
                    <a:pt x="2010" y="949"/>
                    <a:pt x="2200" y="759"/>
                    <a:pt x="2200" y="532"/>
                  </a:cubicBezTo>
                  <a:lnTo>
                    <a:pt x="2200" y="418"/>
                  </a:lnTo>
                  <a:cubicBezTo>
                    <a:pt x="2200" y="190"/>
                    <a:pt x="2010" y="1"/>
                    <a:pt x="17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32"/>
            <p:cNvSpPr/>
            <p:nvPr/>
          </p:nvSpPr>
          <p:spPr>
            <a:xfrm>
              <a:off x="7379547" y="4413771"/>
              <a:ext cx="61128" cy="48182"/>
            </a:xfrm>
            <a:custGeom>
              <a:rect b="b" l="l" r="r" t="t"/>
              <a:pathLst>
                <a:path extrusionOk="0" h="1645" w="2087">
                  <a:moveTo>
                    <a:pt x="571" y="0"/>
                  </a:moveTo>
                  <a:cubicBezTo>
                    <a:pt x="424" y="0"/>
                    <a:pt x="285" y="59"/>
                    <a:pt x="190" y="178"/>
                  </a:cubicBezTo>
                  <a:lnTo>
                    <a:pt x="153" y="254"/>
                  </a:lnTo>
                  <a:cubicBezTo>
                    <a:pt x="1" y="443"/>
                    <a:pt x="39" y="747"/>
                    <a:pt x="266" y="860"/>
                  </a:cubicBezTo>
                  <a:lnTo>
                    <a:pt x="1290" y="1581"/>
                  </a:lnTo>
                  <a:cubicBezTo>
                    <a:pt x="1375" y="1623"/>
                    <a:pt x="1466" y="1645"/>
                    <a:pt x="1554" y="1645"/>
                  </a:cubicBezTo>
                  <a:cubicBezTo>
                    <a:pt x="1700" y="1645"/>
                    <a:pt x="1840" y="1585"/>
                    <a:pt x="1934" y="1467"/>
                  </a:cubicBezTo>
                  <a:lnTo>
                    <a:pt x="1972" y="1391"/>
                  </a:lnTo>
                  <a:cubicBezTo>
                    <a:pt x="2086" y="1164"/>
                    <a:pt x="2048" y="898"/>
                    <a:pt x="1859" y="784"/>
                  </a:cubicBezTo>
                  <a:lnTo>
                    <a:pt x="835" y="64"/>
                  </a:lnTo>
                  <a:cubicBezTo>
                    <a:pt x="750" y="21"/>
                    <a:pt x="659" y="0"/>
                    <a:pt x="57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32"/>
            <p:cNvSpPr/>
            <p:nvPr/>
          </p:nvSpPr>
          <p:spPr>
            <a:xfrm>
              <a:off x="7597201" y="4560953"/>
              <a:ext cx="35587" cy="61421"/>
            </a:xfrm>
            <a:custGeom>
              <a:rect b="b" l="l" r="r" t="t"/>
              <a:pathLst>
                <a:path extrusionOk="0" h="2097" w="1215">
                  <a:moveTo>
                    <a:pt x="563" y="0"/>
                  </a:moveTo>
                  <a:cubicBezTo>
                    <a:pt x="540" y="0"/>
                    <a:pt x="517" y="2"/>
                    <a:pt x="494" y="6"/>
                  </a:cubicBezTo>
                  <a:lnTo>
                    <a:pt x="418" y="6"/>
                  </a:lnTo>
                  <a:cubicBezTo>
                    <a:pt x="153" y="44"/>
                    <a:pt x="1" y="271"/>
                    <a:pt x="39" y="499"/>
                  </a:cubicBezTo>
                  <a:lnTo>
                    <a:pt x="228" y="1750"/>
                  </a:lnTo>
                  <a:cubicBezTo>
                    <a:pt x="262" y="1954"/>
                    <a:pt x="449" y="2097"/>
                    <a:pt x="651" y="2097"/>
                  </a:cubicBezTo>
                  <a:cubicBezTo>
                    <a:pt x="674" y="2097"/>
                    <a:pt x="698" y="2095"/>
                    <a:pt x="721" y="2091"/>
                  </a:cubicBezTo>
                  <a:lnTo>
                    <a:pt x="835" y="2091"/>
                  </a:lnTo>
                  <a:cubicBezTo>
                    <a:pt x="1063" y="2053"/>
                    <a:pt x="1214" y="1826"/>
                    <a:pt x="1214" y="1598"/>
                  </a:cubicBezTo>
                  <a:lnTo>
                    <a:pt x="1025" y="385"/>
                  </a:lnTo>
                  <a:cubicBezTo>
                    <a:pt x="957" y="147"/>
                    <a:pt x="766" y="0"/>
                    <a:pt x="56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32"/>
            <p:cNvSpPr/>
            <p:nvPr/>
          </p:nvSpPr>
          <p:spPr>
            <a:xfrm>
              <a:off x="7396213" y="4556501"/>
              <a:ext cx="41123" cy="61480"/>
            </a:xfrm>
            <a:custGeom>
              <a:rect b="b" l="l" r="r" t="t"/>
              <a:pathLst>
                <a:path extrusionOk="0" h="2099" w="1404">
                  <a:moveTo>
                    <a:pt x="840" y="0"/>
                  </a:moveTo>
                  <a:cubicBezTo>
                    <a:pt x="638" y="0"/>
                    <a:pt x="448" y="143"/>
                    <a:pt x="380" y="347"/>
                  </a:cubicBezTo>
                  <a:lnTo>
                    <a:pt x="76" y="1561"/>
                  </a:lnTo>
                  <a:cubicBezTo>
                    <a:pt x="1" y="1788"/>
                    <a:pt x="152" y="2016"/>
                    <a:pt x="418" y="2091"/>
                  </a:cubicBezTo>
                  <a:lnTo>
                    <a:pt x="493" y="2091"/>
                  </a:lnTo>
                  <a:cubicBezTo>
                    <a:pt x="522" y="2096"/>
                    <a:pt x="552" y="2099"/>
                    <a:pt x="582" y="2099"/>
                  </a:cubicBezTo>
                  <a:cubicBezTo>
                    <a:pt x="785" y="2099"/>
                    <a:pt x="996" y="1987"/>
                    <a:pt x="1062" y="1788"/>
                  </a:cubicBezTo>
                  <a:lnTo>
                    <a:pt x="1328" y="575"/>
                  </a:lnTo>
                  <a:cubicBezTo>
                    <a:pt x="1403" y="309"/>
                    <a:pt x="1252" y="82"/>
                    <a:pt x="986" y="6"/>
                  </a:cubicBezTo>
                  <a:lnTo>
                    <a:pt x="911" y="6"/>
                  </a:lnTo>
                  <a:cubicBezTo>
                    <a:pt x="887" y="2"/>
                    <a:pt x="864" y="0"/>
                    <a:pt x="84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32"/>
            <p:cNvSpPr/>
            <p:nvPr/>
          </p:nvSpPr>
          <p:spPr>
            <a:xfrm>
              <a:off x="7489502" y="4570121"/>
              <a:ext cx="59986" cy="51960"/>
            </a:xfrm>
            <a:custGeom>
              <a:rect b="b" l="l" r="r" t="t"/>
              <a:pathLst>
                <a:path extrusionOk="0" h="1774" w="2048">
                  <a:moveTo>
                    <a:pt x="1479" y="0"/>
                  </a:moveTo>
                  <a:cubicBezTo>
                    <a:pt x="1372" y="0"/>
                    <a:pt x="1265" y="38"/>
                    <a:pt x="1176" y="110"/>
                  </a:cubicBezTo>
                  <a:lnTo>
                    <a:pt x="228" y="944"/>
                  </a:lnTo>
                  <a:cubicBezTo>
                    <a:pt x="38" y="1096"/>
                    <a:pt x="0" y="1361"/>
                    <a:pt x="190" y="1551"/>
                  </a:cubicBezTo>
                  <a:lnTo>
                    <a:pt x="228" y="1626"/>
                  </a:lnTo>
                  <a:cubicBezTo>
                    <a:pt x="328" y="1726"/>
                    <a:pt x="449" y="1774"/>
                    <a:pt x="575" y="1774"/>
                  </a:cubicBezTo>
                  <a:cubicBezTo>
                    <a:pt x="687" y="1774"/>
                    <a:pt x="803" y="1736"/>
                    <a:pt x="910" y="1664"/>
                  </a:cubicBezTo>
                  <a:lnTo>
                    <a:pt x="1858" y="830"/>
                  </a:lnTo>
                  <a:cubicBezTo>
                    <a:pt x="2010" y="679"/>
                    <a:pt x="2048" y="375"/>
                    <a:pt x="1858" y="186"/>
                  </a:cubicBezTo>
                  <a:lnTo>
                    <a:pt x="1820" y="148"/>
                  </a:lnTo>
                  <a:cubicBezTo>
                    <a:pt x="1720" y="48"/>
                    <a:pt x="1599" y="0"/>
                    <a:pt x="14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32"/>
            <p:cNvSpPr/>
            <p:nvPr/>
          </p:nvSpPr>
          <p:spPr>
            <a:xfrm>
              <a:off x="7327352" y="4488079"/>
              <a:ext cx="65551" cy="43906"/>
            </a:xfrm>
            <a:custGeom>
              <a:rect b="b" l="l" r="r" t="t"/>
              <a:pathLst>
                <a:path extrusionOk="0" h="1499" w="2238">
                  <a:moveTo>
                    <a:pt x="1655" y="0"/>
                  </a:moveTo>
                  <a:cubicBezTo>
                    <a:pt x="1597" y="0"/>
                    <a:pt x="1538" y="10"/>
                    <a:pt x="1480" y="29"/>
                  </a:cubicBezTo>
                  <a:lnTo>
                    <a:pt x="342" y="598"/>
                  </a:lnTo>
                  <a:cubicBezTo>
                    <a:pt x="115" y="674"/>
                    <a:pt x="1" y="939"/>
                    <a:pt x="115" y="1167"/>
                  </a:cubicBezTo>
                  <a:lnTo>
                    <a:pt x="153" y="1243"/>
                  </a:lnTo>
                  <a:cubicBezTo>
                    <a:pt x="238" y="1413"/>
                    <a:pt x="408" y="1499"/>
                    <a:pt x="584" y="1499"/>
                  </a:cubicBezTo>
                  <a:cubicBezTo>
                    <a:pt x="643" y="1499"/>
                    <a:pt x="702" y="1489"/>
                    <a:pt x="759" y="1470"/>
                  </a:cubicBezTo>
                  <a:lnTo>
                    <a:pt x="1897" y="901"/>
                  </a:lnTo>
                  <a:cubicBezTo>
                    <a:pt x="2124" y="788"/>
                    <a:pt x="2238" y="522"/>
                    <a:pt x="2124" y="295"/>
                  </a:cubicBezTo>
                  <a:lnTo>
                    <a:pt x="2086" y="219"/>
                  </a:lnTo>
                  <a:cubicBezTo>
                    <a:pt x="1974" y="78"/>
                    <a:pt x="1820" y="0"/>
                    <a:pt x="165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32"/>
            <p:cNvSpPr/>
            <p:nvPr/>
          </p:nvSpPr>
          <p:spPr>
            <a:xfrm>
              <a:off x="7224076" y="4442153"/>
              <a:ext cx="64438" cy="31399"/>
            </a:xfrm>
            <a:custGeom>
              <a:rect b="b" l="l" r="r" t="t"/>
              <a:pathLst>
                <a:path extrusionOk="0" h="1072" w="2200">
                  <a:moveTo>
                    <a:pt x="1766" y="0"/>
                  </a:moveTo>
                  <a:cubicBezTo>
                    <a:pt x="1746" y="0"/>
                    <a:pt x="1727" y="2"/>
                    <a:pt x="1707" y="5"/>
                  </a:cubicBezTo>
                  <a:lnTo>
                    <a:pt x="418" y="119"/>
                  </a:lnTo>
                  <a:cubicBezTo>
                    <a:pt x="191" y="157"/>
                    <a:pt x="1" y="384"/>
                    <a:pt x="39" y="612"/>
                  </a:cubicBezTo>
                  <a:lnTo>
                    <a:pt x="39" y="687"/>
                  </a:lnTo>
                  <a:cubicBezTo>
                    <a:pt x="73" y="895"/>
                    <a:pt x="235" y="1071"/>
                    <a:pt x="465" y="1071"/>
                  </a:cubicBezTo>
                  <a:cubicBezTo>
                    <a:pt x="486" y="1071"/>
                    <a:pt x="509" y="1070"/>
                    <a:pt x="532" y="1067"/>
                  </a:cubicBezTo>
                  <a:lnTo>
                    <a:pt x="1783" y="953"/>
                  </a:lnTo>
                  <a:cubicBezTo>
                    <a:pt x="2048" y="915"/>
                    <a:pt x="2200" y="687"/>
                    <a:pt x="2200" y="460"/>
                  </a:cubicBezTo>
                  <a:lnTo>
                    <a:pt x="2200" y="384"/>
                  </a:lnTo>
                  <a:cubicBezTo>
                    <a:pt x="2165" y="176"/>
                    <a:pt x="1972" y="0"/>
                    <a:pt x="1766"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32"/>
            <p:cNvSpPr/>
            <p:nvPr/>
          </p:nvSpPr>
          <p:spPr>
            <a:xfrm>
              <a:off x="6571114" y="4497804"/>
              <a:ext cx="30022" cy="62212"/>
            </a:xfrm>
            <a:custGeom>
              <a:rect b="b" l="l" r="r" t="t"/>
              <a:pathLst>
                <a:path extrusionOk="0" h="2124" w="1025">
                  <a:moveTo>
                    <a:pt x="418" y="1"/>
                  </a:moveTo>
                  <a:cubicBezTo>
                    <a:pt x="190" y="1"/>
                    <a:pt x="1" y="190"/>
                    <a:pt x="1" y="456"/>
                  </a:cubicBezTo>
                  <a:lnTo>
                    <a:pt x="39" y="1707"/>
                  </a:lnTo>
                  <a:cubicBezTo>
                    <a:pt x="39" y="1934"/>
                    <a:pt x="228" y="2124"/>
                    <a:pt x="494" y="2124"/>
                  </a:cubicBezTo>
                  <a:lnTo>
                    <a:pt x="607" y="2124"/>
                  </a:lnTo>
                  <a:cubicBezTo>
                    <a:pt x="835" y="2124"/>
                    <a:pt x="1024" y="1934"/>
                    <a:pt x="1024" y="1707"/>
                  </a:cubicBezTo>
                  <a:lnTo>
                    <a:pt x="986" y="418"/>
                  </a:lnTo>
                  <a:cubicBezTo>
                    <a:pt x="986" y="190"/>
                    <a:pt x="797" y="1"/>
                    <a:pt x="569"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32"/>
            <p:cNvSpPr/>
            <p:nvPr/>
          </p:nvSpPr>
          <p:spPr>
            <a:xfrm>
              <a:off x="6665516" y="4483188"/>
              <a:ext cx="65551" cy="37023"/>
            </a:xfrm>
            <a:custGeom>
              <a:rect b="b" l="l" r="r" t="t"/>
              <a:pathLst>
                <a:path extrusionOk="0" h="1264" w="2238">
                  <a:moveTo>
                    <a:pt x="1702" y="1"/>
                  </a:moveTo>
                  <a:cubicBezTo>
                    <a:pt x="1678" y="1"/>
                    <a:pt x="1654" y="3"/>
                    <a:pt x="1631" y="7"/>
                  </a:cubicBezTo>
                  <a:lnTo>
                    <a:pt x="417" y="310"/>
                  </a:lnTo>
                  <a:cubicBezTo>
                    <a:pt x="152" y="348"/>
                    <a:pt x="0" y="613"/>
                    <a:pt x="38" y="841"/>
                  </a:cubicBezTo>
                  <a:lnTo>
                    <a:pt x="38" y="917"/>
                  </a:lnTo>
                  <a:cubicBezTo>
                    <a:pt x="106" y="1121"/>
                    <a:pt x="327" y="1264"/>
                    <a:pt x="536" y="1264"/>
                  </a:cubicBezTo>
                  <a:cubicBezTo>
                    <a:pt x="560" y="1264"/>
                    <a:pt x="583" y="1262"/>
                    <a:pt x="607" y="1258"/>
                  </a:cubicBezTo>
                  <a:lnTo>
                    <a:pt x="1858" y="955"/>
                  </a:lnTo>
                  <a:cubicBezTo>
                    <a:pt x="2086" y="879"/>
                    <a:pt x="2237" y="651"/>
                    <a:pt x="2161" y="424"/>
                  </a:cubicBezTo>
                  <a:lnTo>
                    <a:pt x="2161" y="310"/>
                  </a:lnTo>
                  <a:cubicBezTo>
                    <a:pt x="2093" y="140"/>
                    <a:pt x="1904" y="1"/>
                    <a:pt x="170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32"/>
            <p:cNvSpPr/>
            <p:nvPr/>
          </p:nvSpPr>
          <p:spPr>
            <a:xfrm>
              <a:off x="6742138" y="4571644"/>
              <a:ext cx="65551" cy="36700"/>
            </a:xfrm>
            <a:custGeom>
              <a:rect b="b" l="l" r="r" t="t"/>
              <a:pathLst>
                <a:path extrusionOk="0" h="1253" w="2238">
                  <a:moveTo>
                    <a:pt x="484" y="0"/>
                  </a:moveTo>
                  <a:cubicBezTo>
                    <a:pt x="293" y="0"/>
                    <a:pt x="107" y="136"/>
                    <a:pt x="76" y="323"/>
                  </a:cubicBezTo>
                  <a:lnTo>
                    <a:pt x="76" y="399"/>
                  </a:lnTo>
                  <a:cubicBezTo>
                    <a:pt x="0" y="664"/>
                    <a:pt x="152" y="892"/>
                    <a:pt x="379" y="930"/>
                  </a:cubicBezTo>
                  <a:lnTo>
                    <a:pt x="1631" y="1233"/>
                  </a:lnTo>
                  <a:cubicBezTo>
                    <a:pt x="1671" y="1247"/>
                    <a:pt x="1711" y="1253"/>
                    <a:pt x="1751" y="1253"/>
                  </a:cubicBezTo>
                  <a:cubicBezTo>
                    <a:pt x="1934" y="1253"/>
                    <a:pt x="2099" y="1117"/>
                    <a:pt x="2161" y="930"/>
                  </a:cubicBezTo>
                  <a:lnTo>
                    <a:pt x="2161" y="854"/>
                  </a:lnTo>
                  <a:cubicBezTo>
                    <a:pt x="2237" y="589"/>
                    <a:pt x="2086" y="361"/>
                    <a:pt x="1858" y="323"/>
                  </a:cubicBezTo>
                  <a:lnTo>
                    <a:pt x="607" y="20"/>
                  </a:lnTo>
                  <a:cubicBezTo>
                    <a:pt x="567" y="6"/>
                    <a:pt x="525" y="0"/>
                    <a:pt x="48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32"/>
            <p:cNvSpPr/>
            <p:nvPr/>
          </p:nvSpPr>
          <p:spPr>
            <a:xfrm>
              <a:off x="6570001" y="4429294"/>
              <a:ext cx="62212" cy="49061"/>
            </a:xfrm>
            <a:custGeom>
              <a:rect b="b" l="l" r="r" t="t"/>
              <a:pathLst>
                <a:path extrusionOk="0" h="1675" w="2124">
                  <a:moveTo>
                    <a:pt x="600" y="1"/>
                  </a:moveTo>
                  <a:cubicBezTo>
                    <a:pt x="462" y="1"/>
                    <a:pt x="323" y="60"/>
                    <a:pt x="228" y="179"/>
                  </a:cubicBezTo>
                  <a:lnTo>
                    <a:pt x="152" y="217"/>
                  </a:lnTo>
                  <a:cubicBezTo>
                    <a:pt x="1" y="444"/>
                    <a:pt x="39" y="709"/>
                    <a:pt x="266" y="861"/>
                  </a:cubicBezTo>
                  <a:lnTo>
                    <a:pt x="1290" y="1581"/>
                  </a:lnTo>
                  <a:cubicBezTo>
                    <a:pt x="1369" y="1645"/>
                    <a:pt x="1461" y="1675"/>
                    <a:pt x="1556" y="1675"/>
                  </a:cubicBezTo>
                  <a:cubicBezTo>
                    <a:pt x="1688" y="1675"/>
                    <a:pt x="1824" y="1616"/>
                    <a:pt x="1934" y="1506"/>
                  </a:cubicBezTo>
                  <a:lnTo>
                    <a:pt x="1972" y="1430"/>
                  </a:lnTo>
                  <a:cubicBezTo>
                    <a:pt x="2124" y="1240"/>
                    <a:pt x="2086" y="937"/>
                    <a:pt x="1859" y="823"/>
                  </a:cubicBezTo>
                  <a:lnTo>
                    <a:pt x="835" y="65"/>
                  </a:lnTo>
                  <a:cubicBezTo>
                    <a:pt x="764" y="22"/>
                    <a:pt x="682" y="1"/>
                    <a:pt x="60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32"/>
            <p:cNvSpPr/>
            <p:nvPr/>
          </p:nvSpPr>
          <p:spPr>
            <a:xfrm>
              <a:off x="6860968" y="4570384"/>
              <a:ext cx="51111" cy="57848"/>
            </a:xfrm>
            <a:custGeom>
              <a:rect b="b" l="l" r="r" t="t"/>
              <a:pathLst>
                <a:path extrusionOk="0" h="1975" w="1745">
                  <a:moveTo>
                    <a:pt x="594" y="1"/>
                  </a:moveTo>
                  <a:cubicBezTo>
                    <a:pt x="510" y="1"/>
                    <a:pt x="423" y="22"/>
                    <a:pt x="341" y="63"/>
                  </a:cubicBezTo>
                  <a:lnTo>
                    <a:pt x="266" y="101"/>
                  </a:lnTo>
                  <a:cubicBezTo>
                    <a:pt x="76" y="215"/>
                    <a:pt x="0" y="480"/>
                    <a:pt x="114" y="707"/>
                  </a:cubicBezTo>
                  <a:lnTo>
                    <a:pt x="796" y="1769"/>
                  </a:lnTo>
                  <a:cubicBezTo>
                    <a:pt x="874" y="1898"/>
                    <a:pt x="1021" y="1974"/>
                    <a:pt x="1179" y="1974"/>
                  </a:cubicBezTo>
                  <a:cubicBezTo>
                    <a:pt x="1253" y="1974"/>
                    <a:pt x="1330" y="1957"/>
                    <a:pt x="1403" y="1921"/>
                  </a:cubicBezTo>
                  <a:lnTo>
                    <a:pt x="1479" y="1883"/>
                  </a:lnTo>
                  <a:cubicBezTo>
                    <a:pt x="1706" y="1769"/>
                    <a:pt x="1744" y="1504"/>
                    <a:pt x="1630" y="1276"/>
                  </a:cubicBezTo>
                  <a:lnTo>
                    <a:pt x="986" y="215"/>
                  </a:lnTo>
                  <a:cubicBezTo>
                    <a:pt x="889" y="69"/>
                    <a:pt x="745" y="1"/>
                    <a:pt x="5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32"/>
            <p:cNvSpPr/>
            <p:nvPr/>
          </p:nvSpPr>
          <p:spPr>
            <a:xfrm>
              <a:off x="6759888" y="4483159"/>
              <a:ext cx="44462" cy="60894"/>
            </a:xfrm>
            <a:custGeom>
              <a:rect b="b" l="l" r="r" t="t"/>
              <a:pathLst>
                <a:path extrusionOk="0" h="2079" w="1518">
                  <a:moveTo>
                    <a:pt x="975" y="1"/>
                  </a:moveTo>
                  <a:cubicBezTo>
                    <a:pt x="778" y="1"/>
                    <a:pt x="593" y="108"/>
                    <a:pt x="494" y="273"/>
                  </a:cubicBezTo>
                  <a:lnTo>
                    <a:pt x="115" y="1486"/>
                  </a:lnTo>
                  <a:cubicBezTo>
                    <a:pt x="1" y="1714"/>
                    <a:pt x="153" y="1941"/>
                    <a:pt x="380" y="2017"/>
                  </a:cubicBezTo>
                  <a:lnTo>
                    <a:pt x="456" y="2055"/>
                  </a:lnTo>
                  <a:cubicBezTo>
                    <a:pt x="503" y="2071"/>
                    <a:pt x="553" y="2079"/>
                    <a:pt x="601" y="2079"/>
                  </a:cubicBezTo>
                  <a:cubicBezTo>
                    <a:pt x="786" y="2079"/>
                    <a:pt x="965" y="1970"/>
                    <a:pt x="1025" y="1790"/>
                  </a:cubicBezTo>
                  <a:lnTo>
                    <a:pt x="1442" y="614"/>
                  </a:lnTo>
                  <a:cubicBezTo>
                    <a:pt x="1518" y="349"/>
                    <a:pt x="1366" y="122"/>
                    <a:pt x="1138" y="46"/>
                  </a:cubicBezTo>
                  <a:lnTo>
                    <a:pt x="1063" y="8"/>
                  </a:lnTo>
                  <a:cubicBezTo>
                    <a:pt x="1033" y="3"/>
                    <a:pt x="1004" y="1"/>
                    <a:pt x="97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32"/>
            <p:cNvSpPr/>
            <p:nvPr/>
          </p:nvSpPr>
          <p:spPr>
            <a:xfrm>
              <a:off x="6918698" y="4549413"/>
              <a:ext cx="65551" cy="36730"/>
            </a:xfrm>
            <a:custGeom>
              <a:rect b="b" l="l" r="r" t="t"/>
              <a:pathLst>
                <a:path extrusionOk="0" h="1254" w="2238">
                  <a:moveTo>
                    <a:pt x="487" y="1"/>
                  </a:moveTo>
                  <a:cubicBezTo>
                    <a:pt x="304" y="1"/>
                    <a:pt x="139" y="137"/>
                    <a:pt x="76" y="324"/>
                  </a:cubicBezTo>
                  <a:lnTo>
                    <a:pt x="76" y="400"/>
                  </a:lnTo>
                  <a:cubicBezTo>
                    <a:pt x="1" y="665"/>
                    <a:pt x="152" y="893"/>
                    <a:pt x="418" y="968"/>
                  </a:cubicBezTo>
                  <a:lnTo>
                    <a:pt x="1631" y="1234"/>
                  </a:lnTo>
                  <a:cubicBezTo>
                    <a:pt x="1678" y="1247"/>
                    <a:pt x="1724" y="1254"/>
                    <a:pt x="1768" y="1254"/>
                  </a:cubicBezTo>
                  <a:cubicBezTo>
                    <a:pt x="1972" y="1254"/>
                    <a:pt x="2137" y="1118"/>
                    <a:pt x="2200" y="931"/>
                  </a:cubicBezTo>
                  <a:lnTo>
                    <a:pt x="2200" y="855"/>
                  </a:lnTo>
                  <a:cubicBezTo>
                    <a:pt x="2238" y="589"/>
                    <a:pt x="2086" y="362"/>
                    <a:pt x="1858" y="324"/>
                  </a:cubicBezTo>
                  <a:lnTo>
                    <a:pt x="607" y="21"/>
                  </a:lnTo>
                  <a:cubicBezTo>
                    <a:pt x="567" y="7"/>
                    <a:pt x="527" y="1"/>
                    <a:pt x="48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32"/>
            <p:cNvSpPr/>
            <p:nvPr/>
          </p:nvSpPr>
          <p:spPr>
            <a:xfrm>
              <a:off x="6868730" y="4479468"/>
              <a:ext cx="65551" cy="36349"/>
            </a:xfrm>
            <a:custGeom>
              <a:rect b="b" l="l" r="r" t="t"/>
              <a:pathLst>
                <a:path extrusionOk="0" h="1241" w="2238">
                  <a:moveTo>
                    <a:pt x="1751" y="0"/>
                  </a:moveTo>
                  <a:cubicBezTo>
                    <a:pt x="1711" y="0"/>
                    <a:pt x="1671" y="7"/>
                    <a:pt x="1631" y="20"/>
                  </a:cubicBezTo>
                  <a:lnTo>
                    <a:pt x="418" y="323"/>
                  </a:lnTo>
                  <a:cubicBezTo>
                    <a:pt x="152" y="361"/>
                    <a:pt x="1" y="589"/>
                    <a:pt x="76" y="854"/>
                  </a:cubicBezTo>
                  <a:lnTo>
                    <a:pt x="114" y="930"/>
                  </a:lnTo>
                  <a:cubicBezTo>
                    <a:pt x="147" y="1129"/>
                    <a:pt x="325" y="1240"/>
                    <a:pt x="521" y="1240"/>
                  </a:cubicBezTo>
                  <a:cubicBezTo>
                    <a:pt x="549" y="1240"/>
                    <a:pt x="578" y="1238"/>
                    <a:pt x="607" y="1233"/>
                  </a:cubicBezTo>
                  <a:lnTo>
                    <a:pt x="1858" y="930"/>
                  </a:lnTo>
                  <a:cubicBezTo>
                    <a:pt x="2086" y="892"/>
                    <a:pt x="2237" y="627"/>
                    <a:pt x="2162" y="399"/>
                  </a:cubicBezTo>
                  <a:lnTo>
                    <a:pt x="2162" y="323"/>
                  </a:lnTo>
                  <a:cubicBezTo>
                    <a:pt x="2099" y="136"/>
                    <a:pt x="1934" y="0"/>
                    <a:pt x="175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32"/>
            <p:cNvSpPr/>
            <p:nvPr/>
          </p:nvSpPr>
          <p:spPr>
            <a:xfrm>
              <a:off x="6788768" y="4433981"/>
              <a:ext cx="62212" cy="48826"/>
            </a:xfrm>
            <a:custGeom>
              <a:rect b="b" l="l" r="r" t="t"/>
              <a:pathLst>
                <a:path extrusionOk="0" h="1667" w="2124">
                  <a:moveTo>
                    <a:pt x="557" y="1"/>
                  </a:moveTo>
                  <a:cubicBezTo>
                    <a:pt x="418" y="1"/>
                    <a:pt x="279" y="60"/>
                    <a:pt x="190" y="170"/>
                  </a:cubicBezTo>
                  <a:lnTo>
                    <a:pt x="152" y="246"/>
                  </a:lnTo>
                  <a:cubicBezTo>
                    <a:pt x="1" y="436"/>
                    <a:pt x="39" y="701"/>
                    <a:pt x="228" y="853"/>
                  </a:cubicBezTo>
                  <a:lnTo>
                    <a:pt x="1290" y="1573"/>
                  </a:lnTo>
                  <a:cubicBezTo>
                    <a:pt x="1369" y="1636"/>
                    <a:pt x="1461" y="1667"/>
                    <a:pt x="1553" y="1667"/>
                  </a:cubicBezTo>
                  <a:cubicBezTo>
                    <a:pt x="1681" y="1667"/>
                    <a:pt x="1808" y="1608"/>
                    <a:pt x="1896" y="1497"/>
                  </a:cubicBezTo>
                  <a:lnTo>
                    <a:pt x="1972" y="1421"/>
                  </a:lnTo>
                  <a:cubicBezTo>
                    <a:pt x="2124" y="1232"/>
                    <a:pt x="2086" y="966"/>
                    <a:pt x="1896" y="815"/>
                  </a:cubicBezTo>
                  <a:lnTo>
                    <a:pt x="835" y="94"/>
                  </a:lnTo>
                  <a:cubicBezTo>
                    <a:pt x="756" y="31"/>
                    <a:pt x="657" y="1"/>
                    <a:pt x="557"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32"/>
            <p:cNvSpPr/>
            <p:nvPr/>
          </p:nvSpPr>
          <p:spPr>
            <a:xfrm>
              <a:off x="7029766" y="4535002"/>
              <a:ext cx="41094" cy="61128"/>
            </a:xfrm>
            <a:custGeom>
              <a:rect b="b" l="l" r="r" t="t"/>
              <a:pathLst>
                <a:path extrusionOk="0" h="2087" w="1403">
                  <a:moveTo>
                    <a:pt x="790" y="0"/>
                  </a:moveTo>
                  <a:cubicBezTo>
                    <a:pt x="607" y="0"/>
                    <a:pt x="442" y="136"/>
                    <a:pt x="379" y="323"/>
                  </a:cubicBezTo>
                  <a:lnTo>
                    <a:pt x="76" y="1536"/>
                  </a:lnTo>
                  <a:cubicBezTo>
                    <a:pt x="0" y="1764"/>
                    <a:pt x="152" y="1991"/>
                    <a:pt x="379" y="2067"/>
                  </a:cubicBezTo>
                  <a:lnTo>
                    <a:pt x="493" y="2067"/>
                  </a:lnTo>
                  <a:cubicBezTo>
                    <a:pt x="533" y="2081"/>
                    <a:pt x="573" y="2087"/>
                    <a:pt x="613" y="2087"/>
                  </a:cubicBezTo>
                  <a:cubicBezTo>
                    <a:pt x="796" y="2087"/>
                    <a:pt x="961" y="1951"/>
                    <a:pt x="1024" y="1764"/>
                  </a:cubicBezTo>
                  <a:lnTo>
                    <a:pt x="1327" y="551"/>
                  </a:lnTo>
                  <a:cubicBezTo>
                    <a:pt x="1403" y="323"/>
                    <a:pt x="1251" y="58"/>
                    <a:pt x="986" y="20"/>
                  </a:cubicBezTo>
                  <a:lnTo>
                    <a:pt x="910" y="20"/>
                  </a:lnTo>
                  <a:cubicBezTo>
                    <a:pt x="870" y="6"/>
                    <a:pt x="829" y="0"/>
                    <a:pt x="79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32"/>
            <p:cNvSpPr/>
            <p:nvPr/>
          </p:nvSpPr>
          <p:spPr>
            <a:xfrm>
              <a:off x="6649963" y="4543935"/>
              <a:ext cx="55563" cy="55475"/>
            </a:xfrm>
            <a:custGeom>
              <a:rect b="b" l="l" r="r" t="t"/>
              <a:pathLst>
                <a:path extrusionOk="0" h="1894" w="1897">
                  <a:moveTo>
                    <a:pt x="1315" y="0"/>
                  </a:moveTo>
                  <a:cubicBezTo>
                    <a:pt x="1177" y="0"/>
                    <a:pt x="1037" y="59"/>
                    <a:pt x="948" y="170"/>
                  </a:cubicBezTo>
                  <a:lnTo>
                    <a:pt x="152" y="1155"/>
                  </a:lnTo>
                  <a:cubicBezTo>
                    <a:pt x="1" y="1345"/>
                    <a:pt x="38" y="1610"/>
                    <a:pt x="228" y="1762"/>
                  </a:cubicBezTo>
                  <a:lnTo>
                    <a:pt x="304" y="1800"/>
                  </a:lnTo>
                  <a:cubicBezTo>
                    <a:pt x="383" y="1863"/>
                    <a:pt x="475" y="1894"/>
                    <a:pt x="570" y="1894"/>
                  </a:cubicBezTo>
                  <a:cubicBezTo>
                    <a:pt x="702" y="1894"/>
                    <a:pt x="838" y="1835"/>
                    <a:pt x="948" y="1724"/>
                  </a:cubicBezTo>
                  <a:lnTo>
                    <a:pt x="1745" y="776"/>
                  </a:lnTo>
                  <a:cubicBezTo>
                    <a:pt x="1896" y="549"/>
                    <a:pt x="1858" y="283"/>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32"/>
            <p:cNvSpPr/>
            <p:nvPr/>
          </p:nvSpPr>
          <p:spPr>
            <a:xfrm>
              <a:off x="6490039" y="4579552"/>
              <a:ext cx="64438" cy="43496"/>
            </a:xfrm>
            <a:custGeom>
              <a:rect b="b" l="l" r="r" t="t"/>
              <a:pathLst>
                <a:path extrusionOk="0" h="1485" w="2200">
                  <a:moveTo>
                    <a:pt x="513" y="1"/>
                  </a:moveTo>
                  <a:cubicBezTo>
                    <a:pt x="364" y="1"/>
                    <a:pt x="231" y="86"/>
                    <a:pt x="153" y="243"/>
                  </a:cubicBezTo>
                  <a:lnTo>
                    <a:pt x="115" y="319"/>
                  </a:lnTo>
                  <a:cubicBezTo>
                    <a:pt x="1" y="546"/>
                    <a:pt x="115" y="811"/>
                    <a:pt x="304" y="925"/>
                  </a:cubicBezTo>
                  <a:lnTo>
                    <a:pt x="1480" y="1456"/>
                  </a:lnTo>
                  <a:cubicBezTo>
                    <a:pt x="1536" y="1475"/>
                    <a:pt x="1596" y="1484"/>
                    <a:pt x="1654" y="1484"/>
                  </a:cubicBezTo>
                  <a:cubicBezTo>
                    <a:pt x="1830" y="1484"/>
                    <a:pt x="2001" y="1399"/>
                    <a:pt x="2086" y="1229"/>
                  </a:cubicBezTo>
                  <a:lnTo>
                    <a:pt x="2124" y="1153"/>
                  </a:lnTo>
                  <a:cubicBezTo>
                    <a:pt x="2200" y="925"/>
                    <a:pt x="2124" y="660"/>
                    <a:pt x="1897" y="546"/>
                  </a:cubicBezTo>
                  <a:lnTo>
                    <a:pt x="721" y="53"/>
                  </a:lnTo>
                  <a:cubicBezTo>
                    <a:pt x="651" y="18"/>
                    <a:pt x="580" y="1"/>
                    <a:pt x="51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32"/>
            <p:cNvSpPr/>
            <p:nvPr/>
          </p:nvSpPr>
          <p:spPr>
            <a:xfrm>
              <a:off x="6492265" y="4462773"/>
              <a:ext cx="54450" cy="55563"/>
            </a:xfrm>
            <a:custGeom>
              <a:rect b="b" l="l" r="r" t="t"/>
              <a:pathLst>
                <a:path extrusionOk="0" h="1897" w="1859">
                  <a:moveTo>
                    <a:pt x="1301" y="1"/>
                  </a:moveTo>
                  <a:cubicBezTo>
                    <a:pt x="1167" y="1"/>
                    <a:pt x="1034" y="50"/>
                    <a:pt x="949" y="135"/>
                  </a:cubicBezTo>
                  <a:lnTo>
                    <a:pt x="152" y="1121"/>
                  </a:lnTo>
                  <a:cubicBezTo>
                    <a:pt x="1" y="1310"/>
                    <a:pt x="39" y="1614"/>
                    <a:pt x="228" y="1765"/>
                  </a:cubicBezTo>
                  <a:lnTo>
                    <a:pt x="304" y="1803"/>
                  </a:lnTo>
                  <a:cubicBezTo>
                    <a:pt x="383" y="1867"/>
                    <a:pt x="476" y="1897"/>
                    <a:pt x="567" y="1897"/>
                  </a:cubicBezTo>
                  <a:cubicBezTo>
                    <a:pt x="695" y="1897"/>
                    <a:pt x="822" y="1838"/>
                    <a:pt x="911" y="1727"/>
                  </a:cubicBezTo>
                  <a:lnTo>
                    <a:pt x="1707" y="742"/>
                  </a:lnTo>
                  <a:cubicBezTo>
                    <a:pt x="1859" y="552"/>
                    <a:pt x="1859" y="287"/>
                    <a:pt x="1669" y="135"/>
                  </a:cubicBezTo>
                  <a:lnTo>
                    <a:pt x="1593" y="97"/>
                  </a:lnTo>
                  <a:cubicBezTo>
                    <a:pt x="1510" y="31"/>
                    <a:pt x="1405" y="1"/>
                    <a:pt x="130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32"/>
            <p:cNvSpPr/>
            <p:nvPr/>
          </p:nvSpPr>
          <p:spPr>
            <a:xfrm>
              <a:off x="7115264" y="4555036"/>
              <a:ext cx="55563" cy="55475"/>
            </a:xfrm>
            <a:custGeom>
              <a:rect b="b" l="l" r="r" t="t"/>
              <a:pathLst>
                <a:path extrusionOk="0" h="1894" w="1897">
                  <a:moveTo>
                    <a:pt x="1315" y="0"/>
                  </a:moveTo>
                  <a:cubicBezTo>
                    <a:pt x="1176" y="0"/>
                    <a:pt x="1037" y="59"/>
                    <a:pt x="948" y="170"/>
                  </a:cubicBezTo>
                  <a:lnTo>
                    <a:pt x="152" y="1118"/>
                  </a:lnTo>
                  <a:cubicBezTo>
                    <a:pt x="0" y="1307"/>
                    <a:pt x="38" y="1611"/>
                    <a:pt x="228" y="1762"/>
                  </a:cubicBezTo>
                  <a:lnTo>
                    <a:pt x="304" y="1800"/>
                  </a:lnTo>
                  <a:cubicBezTo>
                    <a:pt x="383" y="1863"/>
                    <a:pt x="475" y="1894"/>
                    <a:pt x="570" y="1894"/>
                  </a:cubicBezTo>
                  <a:cubicBezTo>
                    <a:pt x="702" y="1894"/>
                    <a:pt x="838" y="1835"/>
                    <a:pt x="948" y="1724"/>
                  </a:cubicBezTo>
                  <a:lnTo>
                    <a:pt x="1744" y="739"/>
                  </a:lnTo>
                  <a:cubicBezTo>
                    <a:pt x="1896" y="549"/>
                    <a:pt x="1858" y="284"/>
                    <a:pt x="1669" y="132"/>
                  </a:cubicBezTo>
                  <a:lnTo>
                    <a:pt x="1593" y="94"/>
                  </a:lnTo>
                  <a:cubicBezTo>
                    <a:pt x="1514" y="31"/>
                    <a:pt x="1415" y="0"/>
                    <a:pt x="131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32"/>
            <p:cNvSpPr/>
            <p:nvPr/>
          </p:nvSpPr>
          <p:spPr>
            <a:xfrm>
              <a:off x="7196338" y="4525863"/>
              <a:ext cx="56647" cy="54011"/>
            </a:xfrm>
            <a:custGeom>
              <a:rect b="b" l="l" r="r" t="t"/>
              <a:pathLst>
                <a:path extrusionOk="0" h="1844" w="1934">
                  <a:moveTo>
                    <a:pt x="1365" y="0"/>
                  </a:moveTo>
                  <a:cubicBezTo>
                    <a:pt x="1251" y="0"/>
                    <a:pt x="1138" y="47"/>
                    <a:pt x="1062" y="142"/>
                  </a:cubicBezTo>
                  <a:lnTo>
                    <a:pt x="152" y="1052"/>
                  </a:lnTo>
                  <a:cubicBezTo>
                    <a:pt x="0" y="1204"/>
                    <a:pt x="0" y="1507"/>
                    <a:pt x="152" y="1659"/>
                  </a:cubicBezTo>
                  <a:lnTo>
                    <a:pt x="228" y="1735"/>
                  </a:lnTo>
                  <a:cubicBezTo>
                    <a:pt x="317" y="1806"/>
                    <a:pt x="423" y="1844"/>
                    <a:pt x="531" y="1844"/>
                  </a:cubicBezTo>
                  <a:cubicBezTo>
                    <a:pt x="651" y="1844"/>
                    <a:pt x="772" y="1797"/>
                    <a:pt x="872" y="1697"/>
                  </a:cubicBezTo>
                  <a:lnTo>
                    <a:pt x="1744" y="825"/>
                  </a:lnTo>
                  <a:cubicBezTo>
                    <a:pt x="1934" y="635"/>
                    <a:pt x="1934" y="370"/>
                    <a:pt x="1744" y="180"/>
                  </a:cubicBezTo>
                  <a:lnTo>
                    <a:pt x="1668" y="142"/>
                  </a:lnTo>
                  <a:cubicBezTo>
                    <a:pt x="1592" y="47"/>
                    <a:pt x="1479" y="0"/>
                    <a:pt x="136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32"/>
            <p:cNvSpPr/>
            <p:nvPr/>
          </p:nvSpPr>
          <p:spPr>
            <a:xfrm>
              <a:off x="7275158" y="4568890"/>
              <a:ext cx="64438" cy="28880"/>
            </a:xfrm>
            <a:custGeom>
              <a:rect b="b" l="l" r="r" t="t"/>
              <a:pathLst>
                <a:path extrusionOk="0" h="986" w="2200">
                  <a:moveTo>
                    <a:pt x="1783" y="0"/>
                  </a:moveTo>
                  <a:lnTo>
                    <a:pt x="456" y="38"/>
                  </a:lnTo>
                  <a:cubicBezTo>
                    <a:pt x="191" y="38"/>
                    <a:pt x="1" y="228"/>
                    <a:pt x="1" y="455"/>
                  </a:cubicBezTo>
                  <a:lnTo>
                    <a:pt x="1" y="569"/>
                  </a:lnTo>
                  <a:cubicBezTo>
                    <a:pt x="1" y="796"/>
                    <a:pt x="191" y="986"/>
                    <a:pt x="456" y="986"/>
                  </a:cubicBezTo>
                  <a:lnTo>
                    <a:pt x="1783" y="948"/>
                  </a:lnTo>
                  <a:cubicBezTo>
                    <a:pt x="2010" y="948"/>
                    <a:pt x="2200" y="758"/>
                    <a:pt x="2200" y="531"/>
                  </a:cubicBezTo>
                  <a:lnTo>
                    <a:pt x="2200" y="417"/>
                  </a:lnTo>
                  <a:cubicBezTo>
                    <a:pt x="2200" y="190"/>
                    <a:pt x="2010" y="0"/>
                    <a:pt x="178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32"/>
            <p:cNvSpPr/>
            <p:nvPr/>
          </p:nvSpPr>
          <p:spPr>
            <a:xfrm>
              <a:off x="7128591" y="4462099"/>
              <a:ext cx="64438" cy="33683"/>
            </a:xfrm>
            <a:custGeom>
              <a:rect b="b" l="l" r="r" t="t"/>
              <a:pathLst>
                <a:path extrusionOk="0" h="1150" w="2200">
                  <a:moveTo>
                    <a:pt x="462" y="1"/>
                  </a:moveTo>
                  <a:cubicBezTo>
                    <a:pt x="259" y="1"/>
                    <a:pt x="72" y="147"/>
                    <a:pt x="38" y="386"/>
                  </a:cubicBezTo>
                  <a:lnTo>
                    <a:pt x="38" y="461"/>
                  </a:lnTo>
                  <a:cubicBezTo>
                    <a:pt x="0" y="689"/>
                    <a:pt x="152" y="916"/>
                    <a:pt x="417" y="954"/>
                  </a:cubicBezTo>
                  <a:lnTo>
                    <a:pt x="1669" y="1144"/>
                  </a:lnTo>
                  <a:cubicBezTo>
                    <a:pt x="1692" y="1148"/>
                    <a:pt x="1716" y="1150"/>
                    <a:pt x="1739" y="1150"/>
                  </a:cubicBezTo>
                  <a:cubicBezTo>
                    <a:pt x="1941" y="1150"/>
                    <a:pt x="2127" y="1007"/>
                    <a:pt x="2161" y="803"/>
                  </a:cubicBezTo>
                  <a:lnTo>
                    <a:pt x="2161" y="727"/>
                  </a:lnTo>
                  <a:cubicBezTo>
                    <a:pt x="2199" y="461"/>
                    <a:pt x="2048" y="234"/>
                    <a:pt x="1820" y="196"/>
                  </a:cubicBezTo>
                  <a:lnTo>
                    <a:pt x="531" y="6"/>
                  </a:lnTo>
                  <a:cubicBezTo>
                    <a:pt x="508" y="3"/>
                    <a:pt x="485" y="1"/>
                    <a:pt x="4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32"/>
            <p:cNvSpPr/>
            <p:nvPr/>
          </p:nvSpPr>
          <p:spPr>
            <a:xfrm>
              <a:off x="6976458" y="4466551"/>
              <a:ext cx="37784" cy="62388"/>
            </a:xfrm>
            <a:custGeom>
              <a:rect b="b" l="l" r="r" t="t"/>
              <a:pathLst>
                <a:path extrusionOk="0" h="2130" w="1290">
                  <a:moveTo>
                    <a:pt x="727" y="0"/>
                  </a:moveTo>
                  <a:cubicBezTo>
                    <a:pt x="524" y="0"/>
                    <a:pt x="334" y="147"/>
                    <a:pt x="266" y="385"/>
                  </a:cubicBezTo>
                  <a:lnTo>
                    <a:pt x="38" y="1598"/>
                  </a:lnTo>
                  <a:cubicBezTo>
                    <a:pt x="0" y="1826"/>
                    <a:pt x="152" y="2053"/>
                    <a:pt x="379" y="2129"/>
                  </a:cubicBezTo>
                  <a:lnTo>
                    <a:pt x="455" y="2129"/>
                  </a:lnTo>
                  <a:cubicBezTo>
                    <a:pt x="683" y="2129"/>
                    <a:pt x="910" y="2016"/>
                    <a:pt x="986" y="1750"/>
                  </a:cubicBezTo>
                  <a:lnTo>
                    <a:pt x="1251" y="537"/>
                  </a:lnTo>
                  <a:cubicBezTo>
                    <a:pt x="1289" y="309"/>
                    <a:pt x="1138" y="82"/>
                    <a:pt x="910" y="6"/>
                  </a:cubicBezTo>
                  <a:lnTo>
                    <a:pt x="796" y="6"/>
                  </a:lnTo>
                  <a:cubicBezTo>
                    <a:pt x="773" y="2"/>
                    <a:pt x="750" y="0"/>
                    <a:pt x="72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32"/>
            <p:cNvSpPr/>
            <p:nvPr/>
          </p:nvSpPr>
          <p:spPr>
            <a:xfrm>
              <a:off x="7065295" y="4470974"/>
              <a:ext cx="46659" cy="59254"/>
            </a:xfrm>
            <a:custGeom>
              <a:rect b="b" l="l" r="r" t="t"/>
              <a:pathLst>
                <a:path extrusionOk="0" h="2023" w="1593">
                  <a:moveTo>
                    <a:pt x="598" y="0"/>
                  </a:moveTo>
                  <a:cubicBezTo>
                    <a:pt x="539" y="0"/>
                    <a:pt x="478" y="14"/>
                    <a:pt x="417" y="45"/>
                  </a:cubicBezTo>
                  <a:lnTo>
                    <a:pt x="341" y="83"/>
                  </a:lnTo>
                  <a:cubicBezTo>
                    <a:pt x="114" y="158"/>
                    <a:pt x="0" y="424"/>
                    <a:pt x="114" y="651"/>
                  </a:cubicBezTo>
                  <a:lnTo>
                    <a:pt x="607" y="1751"/>
                  </a:lnTo>
                  <a:cubicBezTo>
                    <a:pt x="690" y="1917"/>
                    <a:pt x="855" y="2023"/>
                    <a:pt x="1026" y="2023"/>
                  </a:cubicBezTo>
                  <a:cubicBezTo>
                    <a:pt x="1089" y="2023"/>
                    <a:pt x="1153" y="2009"/>
                    <a:pt x="1214" y="1978"/>
                  </a:cubicBezTo>
                  <a:lnTo>
                    <a:pt x="1289" y="1978"/>
                  </a:lnTo>
                  <a:cubicBezTo>
                    <a:pt x="1479" y="1865"/>
                    <a:pt x="1593" y="1637"/>
                    <a:pt x="1517" y="1410"/>
                  </a:cubicBezTo>
                  <a:lnTo>
                    <a:pt x="986" y="272"/>
                  </a:lnTo>
                  <a:cubicBezTo>
                    <a:pt x="903" y="106"/>
                    <a:pt x="759" y="0"/>
                    <a:pt x="59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32"/>
            <p:cNvSpPr/>
            <p:nvPr/>
          </p:nvSpPr>
          <p:spPr>
            <a:xfrm>
              <a:off x="7056391" y="4403695"/>
              <a:ext cx="64438" cy="43906"/>
            </a:xfrm>
            <a:custGeom>
              <a:rect b="b" l="l" r="r" t="t"/>
              <a:pathLst>
                <a:path extrusionOk="0" h="1499" w="2200">
                  <a:moveTo>
                    <a:pt x="1633" y="0"/>
                  </a:moveTo>
                  <a:cubicBezTo>
                    <a:pt x="1579" y="0"/>
                    <a:pt x="1527" y="10"/>
                    <a:pt x="1480" y="29"/>
                  </a:cubicBezTo>
                  <a:lnTo>
                    <a:pt x="342" y="598"/>
                  </a:lnTo>
                  <a:cubicBezTo>
                    <a:pt x="115" y="673"/>
                    <a:pt x="1" y="939"/>
                    <a:pt x="115" y="1166"/>
                  </a:cubicBezTo>
                  <a:lnTo>
                    <a:pt x="153" y="1242"/>
                  </a:lnTo>
                  <a:cubicBezTo>
                    <a:pt x="238" y="1413"/>
                    <a:pt x="409" y="1498"/>
                    <a:pt x="584" y="1498"/>
                  </a:cubicBezTo>
                  <a:cubicBezTo>
                    <a:pt x="643" y="1498"/>
                    <a:pt x="702" y="1489"/>
                    <a:pt x="759" y="1470"/>
                  </a:cubicBezTo>
                  <a:lnTo>
                    <a:pt x="1897" y="901"/>
                  </a:lnTo>
                  <a:cubicBezTo>
                    <a:pt x="2124" y="787"/>
                    <a:pt x="2200" y="522"/>
                    <a:pt x="2124" y="332"/>
                  </a:cubicBezTo>
                  <a:lnTo>
                    <a:pt x="2086" y="256"/>
                  </a:lnTo>
                  <a:cubicBezTo>
                    <a:pt x="1972" y="86"/>
                    <a:pt x="1795" y="0"/>
                    <a:pt x="163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32"/>
            <p:cNvSpPr/>
            <p:nvPr/>
          </p:nvSpPr>
          <p:spPr>
            <a:xfrm>
              <a:off x="6595542" y="4836513"/>
              <a:ext cx="30022" cy="62358"/>
            </a:xfrm>
            <a:custGeom>
              <a:rect b="b" l="l" r="r" t="t"/>
              <a:pathLst>
                <a:path extrusionOk="0" h="2129" w="1025">
                  <a:moveTo>
                    <a:pt x="418" y="0"/>
                  </a:moveTo>
                  <a:cubicBezTo>
                    <a:pt x="190" y="0"/>
                    <a:pt x="1" y="190"/>
                    <a:pt x="1" y="455"/>
                  </a:cubicBezTo>
                  <a:lnTo>
                    <a:pt x="39" y="1707"/>
                  </a:lnTo>
                  <a:cubicBezTo>
                    <a:pt x="39" y="1949"/>
                    <a:pt x="197" y="2128"/>
                    <a:pt x="398" y="2128"/>
                  </a:cubicBezTo>
                  <a:cubicBezTo>
                    <a:pt x="417" y="2128"/>
                    <a:pt x="436" y="2127"/>
                    <a:pt x="456" y="2124"/>
                  </a:cubicBezTo>
                  <a:lnTo>
                    <a:pt x="607" y="2124"/>
                  </a:lnTo>
                  <a:cubicBezTo>
                    <a:pt x="835" y="2124"/>
                    <a:pt x="1024" y="1934"/>
                    <a:pt x="1024" y="1707"/>
                  </a:cubicBezTo>
                  <a:lnTo>
                    <a:pt x="987" y="417"/>
                  </a:lnTo>
                  <a:cubicBezTo>
                    <a:pt x="987" y="190"/>
                    <a:pt x="797" y="0"/>
                    <a:pt x="56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32"/>
            <p:cNvSpPr/>
            <p:nvPr/>
          </p:nvSpPr>
          <p:spPr>
            <a:xfrm>
              <a:off x="6689943" y="4840731"/>
              <a:ext cx="64438" cy="36378"/>
            </a:xfrm>
            <a:custGeom>
              <a:rect b="b" l="l" r="r" t="t"/>
              <a:pathLst>
                <a:path extrusionOk="0" h="1242" w="2200">
                  <a:moveTo>
                    <a:pt x="1692" y="1"/>
                  </a:moveTo>
                  <a:cubicBezTo>
                    <a:pt x="1660" y="1"/>
                    <a:pt x="1627" y="3"/>
                    <a:pt x="1593" y="8"/>
                  </a:cubicBezTo>
                  <a:lnTo>
                    <a:pt x="380" y="311"/>
                  </a:lnTo>
                  <a:cubicBezTo>
                    <a:pt x="114" y="349"/>
                    <a:pt x="0" y="615"/>
                    <a:pt x="38" y="842"/>
                  </a:cubicBezTo>
                  <a:lnTo>
                    <a:pt x="38" y="918"/>
                  </a:lnTo>
                  <a:cubicBezTo>
                    <a:pt x="101" y="1105"/>
                    <a:pt x="266" y="1241"/>
                    <a:pt x="449" y="1241"/>
                  </a:cubicBezTo>
                  <a:cubicBezTo>
                    <a:pt x="489" y="1241"/>
                    <a:pt x="529" y="1235"/>
                    <a:pt x="569" y="1221"/>
                  </a:cubicBezTo>
                  <a:lnTo>
                    <a:pt x="1820" y="918"/>
                  </a:lnTo>
                  <a:cubicBezTo>
                    <a:pt x="2048" y="880"/>
                    <a:pt x="2199" y="653"/>
                    <a:pt x="2161" y="425"/>
                  </a:cubicBezTo>
                  <a:lnTo>
                    <a:pt x="2161" y="311"/>
                  </a:lnTo>
                  <a:cubicBezTo>
                    <a:pt x="2095" y="113"/>
                    <a:pt x="1914" y="1"/>
                    <a:pt x="169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32"/>
            <p:cNvSpPr/>
            <p:nvPr/>
          </p:nvSpPr>
          <p:spPr>
            <a:xfrm>
              <a:off x="6766566" y="4910705"/>
              <a:ext cx="65551" cy="37052"/>
            </a:xfrm>
            <a:custGeom>
              <a:rect b="b" l="l" r="r" t="t"/>
              <a:pathLst>
                <a:path extrusionOk="0" h="1265" w="2238">
                  <a:moveTo>
                    <a:pt x="510" y="1"/>
                  </a:moveTo>
                  <a:cubicBezTo>
                    <a:pt x="287" y="1"/>
                    <a:pt x="105" y="117"/>
                    <a:pt x="38" y="349"/>
                  </a:cubicBezTo>
                  <a:lnTo>
                    <a:pt x="38" y="425"/>
                  </a:lnTo>
                  <a:cubicBezTo>
                    <a:pt x="0" y="652"/>
                    <a:pt x="152" y="880"/>
                    <a:pt x="380" y="955"/>
                  </a:cubicBezTo>
                  <a:lnTo>
                    <a:pt x="1631" y="1259"/>
                  </a:lnTo>
                  <a:cubicBezTo>
                    <a:pt x="1654" y="1263"/>
                    <a:pt x="1678" y="1265"/>
                    <a:pt x="1701" y="1265"/>
                  </a:cubicBezTo>
                  <a:cubicBezTo>
                    <a:pt x="1904" y="1265"/>
                    <a:pt x="2094" y="1122"/>
                    <a:pt x="2162" y="918"/>
                  </a:cubicBezTo>
                  <a:lnTo>
                    <a:pt x="2162" y="842"/>
                  </a:lnTo>
                  <a:cubicBezTo>
                    <a:pt x="2237" y="614"/>
                    <a:pt x="2086" y="349"/>
                    <a:pt x="1820" y="311"/>
                  </a:cubicBezTo>
                  <a:lnTo>
                    <a:pt x="607" y="8"/>
                  </a:lnTo>
                  <a:cubicBezTo>
                    <a:pt x="574" y="3"/>
                    <a:pt x="541" y="1"/>
                    <a:pt x="510"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32"/>
            <p:cNvSpPr/>
            <p:nvPr/>
          </p:nvSpPr>
          <p:spPr>
            <a:xfrm>
              <a:off x="6594429" y="4768238"/>
              <a:ext cx="61128" cy="49090"/>
            </a:xfrm>
            <a:custGeom>
              <a:rect b="b" l="l" r="r" t="t"/>
              <a:pathLst>
                <a:path extrusionOk="0" h="1676" w="2087">
                  <a:moveTo>
                    <a:pt x="541" y="1"/>
                  </a:moveTo>
                  <a:cubicBezTo>
                    <a:pt x="406" y="1"/>
                    <a:pt x="279" y="60"/>
                    <a:pt x="190" y="170"/>
                  </a:cubicBezTo>
                  <a:lnTo>
                    <a:pt x="152" y="246"/>
                  </a:lnTo>
                  <a:cubicBezTo>
                    <a:pt x="1" y="436"/>
                    <a:pt x="39" y="701"/>
                    <a:pt x="228" y="853"/>
                  </a:cubicBezTo>
                  <a:lnTo>
                    <a:pt x="1252" y="1611"/>
                  </a:lnTo>
                  <a:cubicBezTo>
                    <a:pt x="1337" y="1654"/>
                    <a:pt x="1428" y="1675"/>
                    <a:pt x="1516" y="1675"/>
                  </a:cubicBezTo>
                  <a:cubicBezTo>
                    <a:pt x="1663" y="1675"/>
                    <a:pt x="1802" y="1616"/>
                    <a:pt x="1897" y="1497"/>
                  </a:cubicBezTo>
                  <a:lnTo>
                    <a:pt x="1934" y="1421"/>
                  </a:lnTo>
                  <a:cubicBezTo>
                    <a:pt x="2086" y="1232"/>
                    <a:pt x="2086" y="967"/>
                    <a:pt x="1897" y="815"/>
                  </a:cubicBezTo>
                  <a:lnTo>
                    <a:pt x="835" y="94"/>
                  </a:lnTo>
                  <a:cubicBezTo>
                    <a:pt x="740" y="31"/>
                    <a:pt x="638" y="1"/>
                    <a:pt x="5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32"/>
            <p:cNvSpPr/>
            <p:nvPr/>
          </p:nvSpPr>
          <p:spPr>
            <a:xfrm>
              <a:off x="6866504" y="4879364"/>
              <a:ext cx="51111" cy="57877"/>
            </a:xfrm>
            <a:custGeom>
              <a:rect b="b" l="l" r="r" t="t"/>
              <a:pathLst>
                <a:path extrusionOk="0" h="1976" w="1745">
                  <a:moveTo>
                    <a:pt x="566" y="1"/>
                  </a:moveTo>
                  <a:cubicBezTo>
                    <a:pt x="492" y="1"/>
                    <a:pt x="415" y="18"/>
                    <a:pt x="342" y="54"/>
                  </a:cubicBezTo>
                  <a:lnTo>
                    <a:pt x="266" y="92"/>
                  </a:lnTo>
                  <a:cubicBezTo>
                    <a:pt x="77" y="244"/>
                    <a:pt x="1" y="509"/>
                    <a:pt x="114" y="699"/>
                  </a:cubicBezTo>
                  <a:lnTo>
                    <a:pt x="797" y="1798"/>
                  </a:lnTo>
                  <a:cubicBezTo>
                    <a:pt x="868" y="1916"/>
                    <a:pt x="998" y="1976"/>
                    <a:pt x="1142" y="1976"/>
                  </a:cubicBezTo>
                  <a:cubicBezTo>
                    <a:pt x="1228" y="1976"/>
                    <a:pt x="1318" y="1954"/>
                    <a:pt x="1404" y="1912"/>
                  </a:cubicBezTo>
                  <a:lnTo>
                    <a:pt x="1479" y="1874"/>
                  </a:lnTo>
                  <a:cubicBezTo>
                    <a:pt x="1707" y="1760"/>
                    <a:pt x="1745" y="1495"/>
                    <a:pt x="1631" y="1267"/>
                  </a:cubicBezTo>
                  <a:lnTo>
                    <a:pt x="949" y="206"/>
                  </a:lnTo>
                  <a:cubicBezTo>
                    <a:pt x="871" y="77"/>
                    <a:pt x="724" y="1"/>
                    <a:pt x="566"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32"/>
            <p:cNvSpPr/>
            <p:nvPr/>
          </p:nvSpPr>
          <p:spPr>
            <a:xfrm>
              <a:off x="6784345" y="4822512"/>
              <a:ext cx="43320" cy="60865"/>
            </a:xfrm>
            <a:custGeom>
              <a:rect b="b" l="l" r="r" t="t"/>
              <a:pathLst>
                <a:path extrusionOk="0" h="2078" w="1479">
                  <a:moveTo>
                    <a:pt x="901" y="0"/>
                  </a:moveTo>
                  <a:cubicBezTo>
                    <a:pt x="708" y="0"/>
                    <a:pt x="553" y="109"/>
                    <a:pt x="493" y="289"/>
                  </a:cubicBezTo>
                  <a:lnTo>
                    <a:pt x="76" y="1464"/>
                  </a:lnTo>
                  <a:cubicBezTo>
                    <a:pt x="0" y="1692"/>
                    <a:pt x="114" y="1957"/>
                    <a:pt x="341" y="2033"/>
                  </a:cubicBezTo>
                  <a:lnTo>
                    <a:pt x="417" y="2071"/>
                  </a:lnTo>
                  <a:cubicBezTo>
                    <a:pt x="446" y="2076"/>
                    <a:pt x="476" y="2078"/>
                    <a:pt x="505" y="2078"/>
                  </a:cubicBezTo>
                  <a:cubicBezTo>
                    <a:pt x="709" y="2078"/>
                    <a:pt x="920" y="1966"/>
                    <a:pt x="986" y="1767"/>
                  </a:cubicBezTo>
                  <a:lnTo>
                    <a:pt x="1403" y="592"/>
                  </a:lnTo>
                  <a:cubicBezTo>
                    <a:pt x="1479" y="365"/>
                    <a:pt x="1365" y="99"/>
                    <a:pt x="1137" y="23"/>
                  </a:cubicBezTo>
                  <a:lnTo>
                    <a:pt x="1062" y="23"/>
                  </a:lnTo>
                  <a:cubicBezTo>
                    <a:pt x="1006" y="8"/>
                    <a:pt x="953" y="0"/>
                    <a:pt x="901"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32"/>
            <p:cNvSpPr/>
            <p:nvPr/>
          </p:nvSpPr>
          <p:spPr>
            <a:xfrm>
              <a:off x="6954227" y="4912550"/>
              <a:ext cx="65551" cy="36349"/>
            </a:xfrm>
            <a:custGeom>
              <a:rect b="b" l="l" r="r" t="t"/>
              <a:pathLst>
                <a:path extrusionOk="0" h="1241" w="2238">
                  <a:moveTo>
                    <a:pt x="485" y="1"/>
                  </a:moveTo>
                  <a:cubicBezTo>
                    <a:pt x="293" y="1"/>
                    <a:pt x="108" y="137"/>
                    <a:pt x="77" y="324"/>
                  </a:cubicBezTo>
                  <a:lnTo>
                    <a:pt x="77" y="400"/>
                  </a:lnTo>
                  <a:cubicBezTo>
                    <a:pt x="1" y="627"/>
                    <a:pt x="153" y="892"/>
                    <a:pt x="380" y="930"/>
                  </a:cubicBezTo>
                  <a:lnTo>
                    <a:pt x="1631" y="1234"/>
                  </a:lnTo>
                  <a:cubicBezTo>
                    <a:pt x="1660" y="1239"/>
                    <a:pt x="1689" y="1241"/>
                    <a:pt x="1718" y="1241"/>
                  </a:cubicBezTo>
                  <a:cubicBezTo>
                    <a:pt x="1914" y="1241"/>
                    <a:pt x="2096" y="1129"/>
                    <a:pt x="2162" y="930"/>
                  </a:cubicBezTo>
                  <a:lnTo>
                    <a:pt x="2162" y="855"/>
                  </a:lnTo>
                  <a:cubicBezTo>
                    <a:pt x="2238" y="589"/>
                    <a:pt x="2086" y="362"/>
                    <a:pt x="1859" y="324"/>
                  </a:cubicBezTo>
                  <a:lnTo>
                    <a:pt x="608" y="20"/>
                  </a:lnTo>
                  <a:cubicBezTo>
                    <a:pt x="567" y="7"/>
                    <a:pt x="526" y="1"/>
                    <a:pt x="48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32"/>
            <p:cNvSpPr/>
            <p:nvPr/>
          </p:nvSpPr>
          <p:spPr>
            <a:xfrm>
              <a:off x="6892044" y="4818529"/>
              <a:ext cx="65551" cy="36349"/>
            </a:xfrm>
            <a:custGeom>
              <a:rect b="b" l="l" r="r" t="t"/>
              <a:pathLst>
                <a:path extrusionOk="0" h="1241" w="2238">
                  <a:moveTo>
                    <a:pt x="1755" y="1"/>
                  </a:moveTo>
                  <a:cubicBezTo>
                    <a:pt x="1727" y="1"/>
                    <a:pt x="1698" y="3"/>
                    <a:pt x="1669" y="8"/>
                  </a:cubicBezTo>
                  <a:lnTo>
                    <a:pt x="418" y="311"/>
                  </a:lnTo>
                  <a:cubicBezTo>
                    <a:pt x="152" y="349"/>
                    <a:pt x="1" y="614"/>
                    <a:pt x="77" y="842"/>
                  </a:cubicBezTo>
                  <a:lnTo>
                    <a:pt x="77" y="918"/>
                  </a:lnTo>
                  <a:cubicBezTo>
                    <a:pt x="139" y="1105"/>
                    <a:pt x="304" y="1241"/>
                    <a:pt x="487" y="1241"/>
                  </a:cubicBezTo>
                  <a:cubicBezTo>
                    <a:pt x="527" y="1241"/>
                    <a:pt x="567" y="1234"/>
                    <a:pt x="607" y="1221"/>
                  </a:cubicBezTo>
                  <a:lnTo>
                    <a:pt x="1858" y="918"/>
                  </a:lnTo>
                  <a:cubicBezTo>
                    <a:pt x="2086" y="880"/>
                    <a:pt x="2238" y="652"/>
                    <a:pt x="2200" y="387"/>
                  </a:cubicBezTo>
                  <a:lnTo>
                    <a:pt x="2200" y="311"/>
                  </a:lnTo>
                  <a:cubicBezTo>
                    <a:pt x="2134" y="113"/>
                    <a:pt x="1952" y="1"/>
                    <a:pt x="175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32"/>
            <p:cNvSpPr/>
            <p:nvPr/>
          </p:nvSpPr>
          <p:spPr>
            <a:xfrm>
              <a:off x="6812083" y="4772690"/>
              <a:ext cx="62241" cy="49061"/>
            </a:xfrm>
            <a:custGeom>
              <a:rect b="b" l="l" r="r" t="t"/>
              <a:pathLst>
                <a:path extrusionOk="0" h="1675" w="2125">
                  <a:moveTo>
                    <a:pt x="572" y="1"/>
                  </a:moveTo>
                  <a:cubicBezTo>
                    <a:pt x="444" y="1"/>
                    <a:pt x="317" y="60"/>
                    <a:pt x="228" y="170"/>
                  </a:cubicBezTo>
                  <a:lnTo>
                    <a:pt x="153" y="246"/>
                  </a:lnTo>
                  <a:cubicBezTo>
                    <a:pt x="1" y="435"/>
                    <a:pt x="77" y="701"/>
                    <a:pt x="266" y="852"/>
                  </a:cubicBezTo>
                  <a:lnTo>
                    <a:pt x="1290" y="1611"/>
                  </a:lnTo>
                  <a:cubicBezTo>
                    <a:pt x="1361" y="1653"/>
                    <a:pt x="1448" y="1675"/>
                    <a:pt x="1537" y="1675"/>
                  </a:cubicBezTo>
                  <a:cubicBezTo>
                    <a:pt x="1686" y="1675"/>
                    <a:pt x="1840" y="1615"/>
                    <a:pt x="1935" y="1497"/>
                  </a:cubicBezTo>
                  <a:lnTo>
                    <a:pt x="1972" y="1421"/>
                  </a:lnTo>
                  <a:cubicBezTo>
                    <a:pt x="2124" y="1232"/>
                    <a:pt x="2086" y="966"/>
                    <a:pt x="1897" y="815"/>
                  </a:cubicBezTo>
                  <a:lnTo>
                    <a:pt x="835" y="94"/>
                  </a:lnTo>
                  <a:cubicBezTo>
                    <a:pt x="756" y="31"/>
                    <a:pt x="664" y="1"/>
                    <a:pt x="57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32"/>
            <p:cNvSpPr/>
            <p:nvPr/>
          </p:nvSpPr>
          <p:spPr>
            <a:xfrm>
              <a:off x="6890931" y="4718357"/>
              <a:ext cx="52224" cy="57818"/>
            </a:xfrm>
            <a:custGeom>
              <a:rect b="b" l="l" r="r" t="t"/>
              <a:pathLst>
                <a:path extrusionOk="0" h="1974" w="1783">
                  <a:moveTo>
                    <a:pt x="579" y="0"/>
                  </a:moveTo>
                  <a:cubicBezTo>
                    <a:pt x="509" y="0"/>
                    <a:pt x="441" y="17"/>
                    <a:pt x="380" y="53"/>
                  </a:cubicBezTo>
                  <a:lnTo>
                    <a:pt x="304" y="91"/>
                  </a:lnTo>
                  <a:cubicBezTo>
                    <a:pt x="77" y="205"/>
                    <a:pt x="1" y="508"/>
                    <a:pt x="152" y="698"/>
                  </a:cubicBezTo>
                  <a:lnTo>
                    <a:pt x="797" y="1760"/>
                  </a:lnTo>
                  <a:cubicBezTo>
                    <a:pt x="894" y="1905"/>
                    <a:pt x="1038" y="1973"/>
                    <a:pt x="1189" y="1973"/>
                  </a:cubicBezTo>
                  <a:cubicBezTo>
                    <a:pt x="1273" y="1973"/>
                    <a:pt x="1360" y="1952"/>
                    <a:pt x="1442" y="1911"/>
                  </a:cubicBezTo>
                  <a:lnTo>
                    <a:pt x="1479" y="1873"/>
                  </a:lnTo>
                  <a:cubicBezTo>
                    <a:pt x="1707" y="1760"/>
                    <a:pt x="1783" y="1494"/>
                    <a:pt x="1631" y="1267"/>
                  </a:cubicBezTo>
                  <a:lnTo>
                    <a:pt x="987" y="205"/>
                  </a:lnTo>
                  <a:cubicBezTo>
                    <a:pt x="884" y="76"/>
                    <a:pt x="728"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32"/>
            <p:cNvSpPr/>
            <p:nvPr/>
          </p:nvSpPr>
          <p:spPr>
            <a:xfrm>
              <a:off x="6781006" y="4705909"/>
              <a:ext cx="43320" cy="60250"/>
            </a:xfrm>
            <a:custGeom>
              <a:rect b="b" l="l" r="r" t="t"/>
              <a:pathLst>
                <a:path extrusionOk="0" h="2057" w="1479">
                  <a:moveTo>
                    <a:pt x="917" y="0"/>
                  </a:moveTo>
                  <a:cubicBezTo>
                    <a:pt x="732" y="0"/>
                    <a:pt x="553" y="109"/>
                    <a:pt x="493" y="289"/>
                  </a:cubicBezTo>
                  <a:lnTo>
                    <a:pt x="76" y="1464"/>
                  </a:lnTo>
                  <a:cubicBezTo>
                    <a:pt x="0" y="1692"/>
                    <a:pt x="114" y="1957"/>
                    <a:pt x="342" y="2033"/>
                  </a:cubicBezTo>
                  <a:lnTo>
                    <a:pt x="417" y="2033"/>
                  </a:lnTo>
                  <a:cubicBezTo>
                    <a:pt x="473" y="2049"/>
                    <a:pt x="527" y="2056"/>
                    <a:pt x="578" y="2056"/>
                  </a:cubicBezTo>
                  <a:cubicBezTo>
                    <a:pt x="771" y="2056"/>
                    <a:pt x="926" y="1948"/>
                    <a:pt x="986" y="1768"/>
                  </a:cubicBezTo>
                  <a:lnTo>
                    <a:pt x="1403" y="592"/>
                  </a:lnTo>
                  <a:cubicBezTo>
                    <a:pt x="1479" y="365"/>
                    <a:pt x="1365" y="99"/>
                    <a:pt x="1138" y="23"/>
                  </a:cubicBezTo>
                  <a:lnTo>
                    <a:pt x="1062" y="23"/>
                  </a:lnTo>
                  <a:cubicBezTo>
                    <a:pt x="1014" y="8"/>
                    <a:pt x="965" y="0"/>
                    <a:pt x="9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32"/>
            <p:cNvSpPr/>
            <p:nvPr/>
          </p:nvSpPr>
          <p:spPr>
            <a:xfrm>
              <a:off x="6967554" y="4727115"/>
              <a:ext cx="66664" cy="36700"/>
            </a:xfrm>
            <a:custGeom>
              <a:rect b="b" l="l" r="r" t="t"/>
              <a:pathLst>
                <a:path extrusionOk="0" h="1253" w="2276">
                  <a:moveTo>
                    <a:pt x="509" y="0"/>
                  </a:moveTo>
                  <a:cubicBezTo>
                    <a:pt x="304" y="0"/>
                    <a:pt x="139" y="136"/>
                    <a:pt x="77" y="323"/>
                  </a:cubicBezTo>
                  <a:lnTo>
                    <a:pt x="77" y="437"/>
                  </a:lnTo>
                  <a:cubicBezTo>
                    <a:pt x="1" y="664"/>
                    <a:pt x="153" y="892"/>
                    <a:pt x="418" y="968"/>
                  </a:cubicBezTo>
                  <a:lnTo>
                    <a:pt x="1669" y="1233"/>
                  </a:lnTo>
                  <a:cubicBezTo>
                    <a:pt x="1709" y="1247"/>
                    <a:pt x="1750" y="1253"/>
                    <a:pt x="1789" y="1253"/>
                  </a:cubicBezTo>
                  <a:cubicBezTo>
                    <a:pt x="1972" y="1253"/>
                    <a:pt x="2137" y="1117"/>
                    <a:pt x="2200" y="930"/>
                  </a:cubicBezTo>
                  <a:lnTo>
                    <a:pt x="2200" y="854"/>
                  </a:lnTo>
                  <a:cubicBezTo>
                    <a:pt x="2276" y="589"/>
                    <a:pt x="2124" y="361"/>
                    <a:pt x="1897" y="323"/>
                  </a:cubicBezTo>
                  <a:lnTo>
                    <a:pt x="645" y="20"/>
                  </a:lnTo>
                  <a:cubicBezTo>
                    <a:pt x="598" y="6"/>
                    <a:pt x="553" y="0"/>
                    <a:pt x="50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32"/>
            <p:cNvSpPr/>
            <p:nvPr/>
          </p:nvSpPr>
          <p:spPr>
            <a:xfrm>
              <a:off x="7054194" y="4874063"/>
              <a:ext cx="40010" cy="61480"/>
            </a:xfrm>
            <a:custGeom>
              <a:rect b="b" l="l" r="r" t="t"/>
              <a:pathLst>
                <a:path extrusionOk="0" h="2099" w="1366">
                  <a:moveTo>
                    <a:pt x="813" y="0"/>
                  </a:moveTo>
                  <a:cubicBezTo>
                    <a:pt x="590" y="0"/>
                    <a:pt x="408" y="116"/>
                    <a:pt x="341" y="349"/>
                  </a:cubicBezTo>
                  <a:lnTo>
                    <a:pt x="38" y="1562"/>
                  </a:lnTo>
                  <a:cubicBezTo>
                    <a:pt x="0" y="1789"/>
                    <a:pt x="152" y="2017"/>
                    <a:pt x="379" y="2093"/>
                  </a:cubicBezTo>
                  <a:lnTo>
                    <a:pt x="455" y="2093"/>
                  </a:lnTo>
                  <a:cubicBezTo>
                    <a:pt x="479" y="2097"/>
                    <a:pt x="502" y="2099"/>
                    <a:pt x="526" y="2099"/>
                  </a:cubicBezTo>
                  <a:cubicBezTo>
                    <a:pt x="735" y="2099"/>
                    <a:pt x="956" y="1956"/>
                    <a:pt x="1024" y="1752"/>
                  </a:cubicBezTo>
                  <a:lnTo>
                    <a:pt x="1327" y="538"/>
                  </a:lnTo>
                  <a:cubicBezTo>
                    <a:pt x="1365" y="311"/>
                    <a:pt x="1213" y="45"/>
                    <a:pt x="986" y="7"/>
                  </a:cubicBezTo>
                  <a:lnTo>
                    <a:pt x="910" y="7"/>
                  </a:lnTo>
                  <a:cubicBezTo>
                    <a:pt x="877" y="3"/>
                    <a:pt x="844" y="0"/>
                    <a:pt x="813"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32"/>
            <p:cNvSpPr/>
            <p:nvPr/>
          </p:nvSpPr>
          <p:spPr>
            <a:xfrm>
              <a:off x="6649963" y="4912609"/>
              <a:ext cx="55563" cy="55475"/>
            </a:xfrm>
            <a:custGeom>
              <a:rect b="b" l="l" r="r" t="t"/>
              <a:pathLst>
                <a:path extrusionOk="0" h="1894" w="1897">
                  <a:moveTo>
                    <a:pt x="1315" y="1"/>
                  </a:moveTo>
                  <a:cubicBezTo>
                    <a:pt x="1177" y="1"/>
                    <a:pt x="1037" y="60"/>
                    <a:pt x="948" y="170"/>
                  </a:cubicBezTo>
                  <a:lnTo>
                    <a:pt x="152" y="1118"/>
                  </a:lnTo>
                  <a:cubicBezTo>
                    <a:pt x="1" y="1308"/>
                    <a:pt x="38" y="1611"/>
                    <a:pt x="228" y="1763"/>
                  </a:cubicBezTo>
                  <a:lnTo>
                    <a:pt x="304" y="1800"/>
                  </a:lnTo>
                  <a:cubicBezTo>
                    <a:pt x="383" y="1864"/>
                    <a:pt x="475" y="1894"/>
                    <a:pt x="570" y="1894"/>
                  </a:cubicBezTo>
                  <a:cubicBezTo>
                    <a:pt x="702" y="1894"/>
                    <a:pt x="838" y="1835"/>
                    <a:pt x="948" y="1725"/>
                  </a:cubicBezTo>
                  <a:lnTo>
                    <a:pt x="1745" y="739"/>
                  </a:lnTo>
                  <a:cubicBezTo>
                    <a:pt x="1896" y="549"/>
                    <a:pt x="1858" y="284"/>
                    <a:pt x="1669" y="132"/>
                  </a:cubicBezTo>
                  <a:lnTo>
                    <a:pt x="1593" y="94"/>
                  </a:lnTo>
                  <a:cubicBezTo>
                    <a:pt x="1514" y="31"/>
                    <a:pt x="1415" y="1"/>
                    <a:pt x="131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32"/>
            <p:cNvSpPr/>
            <p:nvPr/>
          </p:nvSpPr>
          <p:spPr>
            <a:xfrm>
              <a:off x="6514496" y="4918467"/>
              <a:ext cx="64438" cy="43291"/>
            </a:xfrm>
            <a:custGeom>
              <a:rect b="b" l="l" r="r" t="t"/>
              <a:pathLst>
                <a:path extrusionOk="0" h="1478" w="2200">
                  <a:moveTo>
                    <a:pt x="528" y="1"/>
                  </a:moveTo>
                  <a:cubicBezTo>
                    <a:pt x="358" y="1"/>
                    <a:pt x="196" y="98"/>
                    <a:pt x="114" y="236"/>
                  </a:cubicBezTo>
                  <a:lnTo>
                    <a:pt x="76" y="311"/>
                  </a:lnTo>
                  <a:cubicBezTo>
                    <a:pt x="0" y="539"/>
                    <a:pt x="76" y="804"/>
                    <a:pt x="303" y="918"/>
                  </a:cubicBezTo>
                  <a:lnTo>
                    <a:pt x="1479" y="1449"/>
                  </a:lnTo>
                  <a:cubicBezTo>
                    <a:pt x="1526" y="1468"/>
                    <a:pt x="1578" y="1477"/>
                    <a:pt x="1632" y="1477"/>
                  </a:cubicBezTo>
                  <a:cubicBezTo>
                    <a:pt x="1791" y="1477"/>
                    <a:pt x="1962" y="1392"/>
                    <a:pt x="2047" y="1221"/>
                  </a:cubicBezTo>
                  <a:lnTo>
                    <a:pt x="2085" y="1145"/>
                  </a:lnTo>
                  <a:cubicBezTo>
                    <a:pt x="2199" y="918"/>
                    <a:pt x="2085" y="653"/>
                    <a:pt x="1858" y="577"/>
                  </a:cubicBezTo>
                  <a:lnTo>
                    <a:pt x="720" y="46"/>
                  </a:lnTo>
                  <a:cubicBezTo>
                    <a:pt x="658" y="15"/>
                    <a:pt x="592" y="1"/>
                    <a:pt x="52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32"/>
            <p:cNvSpPr/>
            <p:nvPr/>
          </p:nvSpPr>
          <p:spPr>
            <a:xfrm>
              <a:off x="6592232" y="4633826"/>
              <a:ext cx="65522" cy="36730"/>
            </a:xfrm>
            <a:custGeom>
              <a:rect b="b" l="l" r="r" t="t"/>
              <a:pathLst>
                <a:path extrusionOk="0" h="1254" w="2237">
                  <a:moveTo>
                    <a:pt x="508" y="0"/>
                  </a:moveTo>
                  <a:cubicBezTo>
                    <a:pt x="303" y="0"/>
                    <a:pt x="138" y="136"/>
                    <a:pt x="76" y="323"/>
                  </a:cubicBezTo>
                  <a:lnTo>
                    <a:pt x="76" y="399"/>
                  </a:lnTo>
                  <a:cubicBezTo>
                    <a:pt x="0" y="665"/>
                    <a:pt x="152" y="892"/>
                    <a:pt x="417" y="930"/>
                  </a:cubicBezTo>
                  <a:lnTo>
                    <a:pt x="1668" y="1233"/>
                  </a:lnTo>
                  <a:cubicBezTo>
                    <a:pt x="1709" y="1247"/>
                    <a:pt x="1749" y="1253"/>
                    <a:pt x="1788" y="1253"/>
                  </a:cubicBezTo>
                  <a:cubicBezTo>
                    <a:pt x="1972" y="1253"/>
                    <a:pt x="2137" y="1117"/>
                    <a:pt x="2199" y="930"/>
                  </a:cubicBezTo>
                  <a:lnTo>
                    <a:pt x="2199" y="854"/>
                  </a:lnTo>
                  <a:cubicBezTo>
                    <a:pt x="2237" y="589"/>
                    <a:pt x="2123" y="361"/>
                    <a:pt x="1858" y="323"/>
                  </a:cubicBezTo>
                  <a:lnTo>
                    <a:pt x="645" y="20"/>
                  </a:lnTo>
                  <a:cubicBezTo>
                    <a:pt x="598" y="7"/>
                    <a:pt x="552" y="0"/>
                    <a:pt x="508"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32"/>
            <p:cNvSpPr/>
            <p:nvPr/>
          </p:nvSpPr>
          <p:spPr>
            <a:xfrm>
              <a:off x="6537811" y="4713085"/>
              <a:ext cx="37784" cy="61450"/>
            </a:xfrm>
            <a:custGeom>
              <a:rect b="b" l="l" r="r" t="t"/>
              <a:pathLst>
                <a:path extrusionOk="0" h="2098" w="1290">
                  <a:moveTo>
                    <a:pt x="754" y="0"/>
                  </a:moveTo>
                  <a:cubicBezTo>
                    <a:pt x="524" y="0"/>
                    <a:pt x="338" y="143"/>
                    <a:pt x="304" y="347"/>
                  </a:cubicBezTo>
                  <a:lnTo>
                    <a:pt x="38" y="1598"/>
                  </a:lnTo>
                  <a:cubicBezTo>
                    <a:pt x="0" y="1826"/>
                    <a:pt x="152" y="2053"/>
                    <a:pt x="379" y="2091"/>
                  </a:cubicBezTo>
                  <a:lnTo>
                    <a:pt x="455" y="2091"/>
                  </a:lnTo>
                  <a:cubicBezTo>
                    <a:pt x="483" y="2095"/>
                    <a:pt x="510" y="2097"/>
                    <a:pt x="536" y="2097"/>
                  </a:cubicBezTo>
                  <a:cubicBezTo>
                    <a:pt x="766" y="2097"/>
                    <a:pt x="952" y="1954"/>
                    <a:pt x="986" y="1750"/>
                  </a:cubicBezTo>
                  <a:lnTo>
                    <a:pt x="1251" y="499"/>
                  </a:lnTo>
                  <a:cubicBezTo>
                    <a:pt x="1289" y="271"/>
                    <a:pt x="1138" y="44"/>
                    <a:pt x="910" y="6"/>
                  </a:cubicBezTo>
                  <a:lnTo>
                    <a:pt x="834" y="6"/>
                  </a:lnTo>
                  <a:cubicBezTo>
                    <a:pt x="807" y="2"/>
                    <a:pt x="780" y="0"/>
                    <a:pt x="75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32"/>
            <p:cNvSpPr/>
            <p:nvPr/>
          </p:nvSpPr>
          <p:spPr>
            <a:xfrm>
              <a:off x="6712145" y="4728228"/>
              <a:ext cx="44462" cy="61245"/>
            </a:xfrm>
            <a:custGeom>
              <a:rect b="b" l="l" r="r" t="t"/>
              <a:pathLst>
                <a:path extrusionOk="0" h="2091" w="1518">
                  <a:moveTo>
                    <a:pt x="579" y="0"/>
                  </a:moveTo>
                  <a:cubicBezTo>
                    <a:pt x="537" y="0"/>
                    <a:pt x="496" y="6"/>
                    <a:pt x="456" y="20"/>
                  </a:cubicBezTo>
                  <a:lnTo>
                    <a:pt x="380" y="58"/>
                  </a:lnTo>
                  <a:cubicBezTo>
                    <a:pt x="152" y="134"/>
                    <a:pt x="1" y="361"/>
                    <a:pt x="77" y="626"/>
                  </a:cubicBezTo>
                  <a:lnTo>
                    <a:pt x="494" y="1802"/>
                  </a:lnTo>
                  <a:cubicBezTo>
                    <a:pt x="554" y="1982"/>
                    <a:pt x="732" y="2091"/>
                    <a:pt x="917" y="2091"/>
                  </a:cubicBezTo>
                  <a:cubicBezTo>
                    <a:pt x="966" y="2091"/>
                    <a:pt x="1015" y="2083"/>
                    <a:pt x="1062" y="2067"/>
                  </a:cubicBezTo>
                  <a:lnTo>
                    <a:pt x="1138" y="2029"/>
                  </a:lnTo>
                  <a:cubicBezTo>
                    <a:pt x="1366" y="1953"/>
                    <a:pt x="1517" y="1726"/>
                    <a:pt x="1441" y="1498"/>
                  </a:cubicBezTo>
                  <a:lnTo>
                    <a:pt x="1024" y="323"/>
                  </a:lnTo>
                  <a:cubicBezTo>
                    <a:pt x="962" y="136"/>
                    <a:pt x="771" y="0"/>
                    <a:pt x="579"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32"/>
            <p:cNvSpPr/>
            <p:nvPr/>
          </p:nvSpPr>
          <p:spPr>
            <a:xfrm>
              <a:off x="6622196" y="4694867"/>
              <a:ext cx="54450" cy="55563"/>
            </a:xfrm>
            <a:custGeom>
              <a:rect b="b" l="l" r="r" t="t"/>
              <a:pathLst>
                <a:path extrusionOk="0" h="1897" w="1859">
                  <a:moveTo>
                    <a:pt x="1278" y="1"/>
                  </a:moveTo>
                  <a:cubicBezTo>
                    <a:pt x="1155" y="1"/>
                    <a:pt x="1034" y="50"/>
                    <a:pt x="949" y="135"/>
                  </a:cubicBezTo>
                  <a:lnTo>
                    <a:pt x="152" y="1121"/>
                  </a:lnTo>
                  <a:cubicBezTo>
                    <a:pt x="1" y="1310"/>
                    <a:pt x="39" y="1614"/>
                    <a:pt x="228" y="1765"/>
                  </a:cubicBezTo>
                  <a:lnTo>
                    <a:pt x="304" y="1803"/>
                  </a:lnTo>
                  <a:cubicBezTo>
                    <a:pt x="383" y="1867"/>
                    <a:pt x="475" y="1897"/>
                    <a:pt x="570" y="1897"/>
                  </a:cubicBezTo>
                  <a:cubicBezTo>
                    <a:pt x="702" y="1897"/>
                    <a:pt x="838" y="1838"/>
                    <a:pt x="949" y="1727"/>
                  </a:cubicBezTo>
                  <a:lnTo>
                    <a:pt x="1707" y="742"/>
                  </a:lnTo>
                  <a:cubicBezTo>
                    <a:pt x="1858" y="552"/>
                    <a:pt x="1821" y="287"/>
                    <a:pt x="1631" y="135"/>
                  </a:cubicBezTo>
                  <a:lnTo>
                    <a:pt x="1555" y="97"/>
                  </a:lnTo>
                  <a:cubicBezTo>
                    <a:pt x="1472" y="31"/>
                    <a:pt x="1374" y="1"/>
                    <a:pt x="1278"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32"/>
            <p:cNvSpPr/>
            <p:nvPr/>
          </p:nvSpPr>
          <p:spPr>
            <a:xfrm>
              <a:off x="6516693" y="4801570"/>
              <a:ext cx="54450" cy="55475"/>
            </a:xfrm>
            <a:custGeom>
              <a:rect b="b" l="l" r="r" t="t"/>
              <a:pathLst>
                <a:path extrusionOk="0" h="1894" w="1859">
                  <a:moveTo>
                    <a:pt x="1300" y="0"/>
                  </a:moveTo>
                  <a:cubicBezTo>
                    <a:pt x="1164" y="0"/>
                    <a:pt x="1037" y="59"/>
                    <a:pt x="949" y="170"/>
                  </a:cubicBezTo>
                  <a:lnTo>
                    <a:pt x="153" y="1155"/>
                  </a:lnTo>
                  <a:cubicBezTo>
                    <a:pt x="1" y="1345"/>
                    <a:pt x="39" y="1610"/>
                    <a:pt x="228" y="1762"/>
                  </a:cubicBezTo>
                  <a:lnTo>
                    <a:pt x="304" y="1800"/>
                  </a:lnTo>
                  <a:cubicBezTo>
                    <a:pt x="383" y="1863"/>
                    <a:pt x="476" y="1894"/>
                    <a:pt x="567" y="1894"/>
                  </a:cubicBezTo>
                  <a:cubicBezTo>
                    <a:pt x="695" y="1894"/>
                    <a:pt x="822" y="1835"/>
                    <a:pt x="911" y="1724"/>
                  </a:cubicBezTo>
                  <a:lnTo>
                    <a:pt x="1707" y="738"/>
                  </a:lnTo>
                  <a:cubicBezTo>
                    <a:pt x="1859" y="549"/>
                    <a:pt x="1821" y="283"/>
                    <a:pt x="1631" y="132"/>
                  </a:cubicBezTo>
                  <a:lnTo>
                    <a:pt x="1593" y="94"/>
                  </a:lnTo>
                  <a:cubicBezTo>
                    <a:pt x="1498" y="31"/>
                    <a:pt x="1397" y="0"/>
                    <a:pt x="130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32"/>
            <p:cNvSpPr/>
            <p:nvPr/>
          </p:nvSpPr>
          <p:spPr>
            <a:xfrm>
              <a:off x="7139691" y="4893746"/>
              <a:ext cx="54450" cy="55563"/>
            </a:xfrm>
            <a:custGeom>
              <a:rect b="b" l="l" r="r" t="t"/>
              <a:pathLst>
                <a:path extrusionOk="0" h="1897" w="1859">
                  <a:moveTo>
                    <a:pt x="1292" y="0"/>
                  </a:moveTo>
                  <a:cubicBezTo>
                    <a:pt x="1164" y="0"/>
                    <a:pt x="1037" y="59"/>
                    <a:pt x="948" y="170"/>
                  </a:cubicBezTo>
                  <a:lnTo>
                    <a:pt x="152" y="1155"/>
                  </a:lnTo>
                  <a:cubicBezTo>
                    <a:pt x="0" y="1345"/>
                    <a:pt x="0" y="1610"/>
                    <a:pt x="228" y="1762"/>
                  </a:cubicBezTo>
                  <a:lnTo>
                    <a:pt x="266" y="1800"/>
                  </a:lnTo>
                  <a:cubicBezTo>
                    <a:pt x="349" y="1866"/>
                    <a:pt x="454" y="1896"/>
                    <a:pt x="558" y="1896"/>
                  </a:cubicBezTo>
                  <a:cubicBezTo>
                    <a:pt x="692" y="1896"/>
                    <a:pt x="825" y="1847"/>
                    <a:pt x="910" y="1762"/>
                  </a:cubicBezTo>
                  <a:lnTo>
                    <a:pt x="1707" y="776"/>
                  </a:lnTo>
                  <a:cubicBezTo>
                    <a:pt x="1858" y="587"/>
                    <a:pt x="1820" y="283"/>
                    <a:pt x="1631" y="132"/>
                  </a:cubicBezTo>
                  <a:lnTo>
                    <a:pt x="1555" y="94"/>
                  </a:lnTo>
                  <a:cubicBezTo>
                    <a:pt x="1476" y="30"/>
                    <a:pt x="1383" y="0"/>
                    <a:pt x="1292"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32"/>
            <p:cNvSpPr/>
            <p:nvPr/>
          </p:nvSpPr>
          <p:spPr>
            <a:xfrm>
              <a:off x="7207439" y="4835254"/>
              <a:ext cx="53337" cy="57262"/>
            </a:xfrm>
            <a:custGeom>
              <a:rect b="b" l="l" r="r" t="t"/>
              <a:pathLst>
                <a:path extrusionOk="0" h="1955" w="1821">
                  <a:moveTo>
                    <a:pt x="562" y="1"/>
                  </a:moveTo>
                  <a:cubicBezTo>
                    <a:pt x="476" y="1"/>
                    <a:pt x="387" y="26"/>
                    <a:pt x="304" y="81"/>
                  </a:cubicBezTo>
                  <a:lnTo>
                    <a:pt x="228" y="119"/>
                  </a:lnTo>
                  <a:cubicBezTo>
                    <a:pt x="38" y="271"/>
                    <a:pt x="0" y="536"/>
                    <a:pt x="114" y="726"/>
                  </a:cubicBezTo>
                  <a:lnTo>
                    <a:pt x="872" y="1750"/>
                  </a:lnTo>
                  <a:cubicBezTo>
                    <a:pt x="963" y="1886"/>
                    <a:pt x="1095" y="1954"/>
                    <a:pt x="1227" y="1954"/>
                  </a:cubicBezTo>
                  <a:cubicBezTo>
                    <a:pt x="1315" y="1954"/>
                    <a:pt x="1403" y="1924"/>
                    <a:pt x="1479" y="1863"/>
                  </a:cubicBezTo>
                  <a:lnTo>
                    <a:pt x="1555" y="1825"/>
                  </a:lnTo>
                  <a:cubicBezTo>
                    <a:pt x="1744" y="1712"/>
                    <a:pt x="1820" y="1408"/>
                    <a:pt x="1668" y="1219"/>
                  </a:cubicBezTo>
                  <a:lnTo>
                    <a:pt x="948" y="195"/>
                  </a:lnTo>
                  <a:cubicBezTo>
                    <a:pt x="852" y="75"/>
                    <a:pt x="711" y="1"/>
                    <a:pt x="562"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32"/>
            <p:cNvSpPr/>
            <p:nvPr/>
          </p:nvSpPr>
          <p:spPr>
            <a:xfrm>
              <a:off x="7289598" y="4916475"/>
              <a:ext cx="64438" cy="28880"/>
            </a:xfrm>
            <a:custGeom>
              <a:rect b="b" l="l" r="r" t="t"/>
              <a:pathLst>
                <a:path extrusionOk="0" h="986" w="2200">
                  <a:moveTo>
                    <a:pt x="1745" y="0"/>
                  </a:moveTo>
                  <a:lnTo>
                    <a:pt x="418" y="38"/>
                  </a:lnTo>
                  <a:cubicBezTo>
                    <a:pt x="190" y="38"/>
                    <a:pt x="1" y="228"/>
                    <a:pt x="1" y="455"/>
                  </a:cubicBezTo>
                  <a:lnTo>
                    <a:pt x="1" y="569"/>
                  </a:lnTo>
                  <a:cubicBezTo>
                    <a:pt x="1" y="796"/>
                    <a:pt x="190" y="986"/>
                    <a:pt x="418" y="986"/>
                  </a:cubicBezTo>
                  <a:lnTo>
                    <a:pt x="1745" y="948"/>
                  </a:lnTo>
                  <a:cubicBezTo>
                    <a:pt x="2010" y="948"/>
                    <a:pt x="2200" y="758"/>
                    <a:pt x="2162" y="531"/>
                  </a:cubicBezTo>
                  <a:lnTo>
                    <a:pt x="2162" y="417"/>
                  </a:lnTo>
                  <a:cubicBezTo>
                    <a:pt x="2162" y="190"/>
                    <a:pt x="1972" y="0"/>
                    <a:pt x="174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32"/>
            <p:cNvSpPr/>
            <p:nvPr/>
          </p:nvSpPr>
          <p:spPr>
            <a:xfrm>
              <a:off x="7205213" y="4934517"/>
              <a:ext cx="57760" cy="55007"/>
            </a:xfrm>
            <a:custGeom>
              <a:rect b="b" l="l" r="r" t="t"/>
              <a:pathLst>
                <a:path extrusionOk="0" h="1878" w="1972">
                  <a:moveTo>
                    <a:pt x="1417" y="0"/>
                  </a:moveTo>
                  <a:cubicBezTo>
                    <a:pt x="1308" y="0"/>
                    <a:pt x="1195" y="48"/>
                    <a:pt x="1100" y="142"/>
                  </a:cubicBezTo>
                  <a:lnTo>
                    <a:pt x="152" y="1052"/>
                  </a:lnTo>
                  <a:cubicBezTo>
                    <a:pt x="0" y="1242"/>
                    <a:pt x="0" y="1507"/>
                    <a:pt x="152" y="1659"/>
                  </a:cubicBezTo>
                  <a:lnTo>
                    <a:pt x="228" y="1735"/>
                  </a:lnTo>
                  <a:cubicBezTo>
                    <a:pt x="323" y="1830"/>
                    <a:pt x="436" y="1877"/>
                    <a:pt x="545" y="1877"/>
                  </a:cubicBezTo>
                  <a:cubicBezTo>
                    <a:pt x="654" y="1877"/>
                    <a:pt x="759" y="1830"/>
                    <a:pt x="835" y="1735"/>
                  </a:cubicBezTo>
                  <a:lnTo>
                    <a:pt x="1782" y="787"/>
                  </a:lnTo>
                  <a:cubicBezTo>
                    <a:pt x="1972" y="635"/>
                    <a:pt x="1972" y="370"/>
                    <a:pt x="1782" y="218"/>
                  </a:cubicBezTo>
                  <a:lnTo>
                    <a:pt x="1707" y="142"/>
                  </a:lnTo>
                  <a:cubicBezTo>
                    <a:pt x="1631" y="48"/>
                    <a:pt x="1526" y="0"/>
                    <a:pt x="1417"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32"/>
            <p:cNvSpPr/>
            <p:nvPr/>
          </p:nvSpPr>
          <p:spPr>
            <a:xfrm>
              <a:off x="6717710" y="4657727"/>
              <a:ext cx="64438" cy="29993"/>
            </a:xfrm>
            <a:custGeom>
              <a:rect b="b" l="l" r="r" t="t"/>
              <a:pathLst>
                <a:path extrusionOk="0" h="1024" w="2200">
                  <a:moveTo>
                    <a:pt x="1744" y="0"/>
                  </a:moveTo>
                  <a:lnTo>
                    <a:pt x="417" y="38"/>
                  </a:lnTo>
                  <a:cubicBezTo>
                    <a:pt x="190" y="38"/>
                    <a:pt x="0" y="228"/>
                    <a:pt x="0" y="493"/>
                  </a:cubicBezTo>
                  <a:lnTo>
                    <a:pt x="0" y="569"/>
                  </a:lnTo>
                  <a:cubicBezTo>
                    <a:pt x="0" y="834"/>
                    <a:pt x="190" y="1024"/>
                    <a:pt x="455" y="1024"/>
                  </a:cubicBezTo>
                  <a:lnTo>
                    <a:pt x="1782" y="986"/>
                  </a:lnTo>
                  <a:cubicBezTo>
                    <a:pt x="2010" y="986"/>
                    <a:pt x="2199" y="796"/>
                    <a:pt x="2199" y="531"/>
                  </a:cubicBezTo>
                  <a:lnTo>
                    <a:pt x="2199" y="417"/>
                  </a:lnTo>
                  <a:cubicBezTo>
                    <a:pt x="2161" y="190"/>
                    <a:pt x="1972" y="0"/>
                    <a:pt x="1744"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32"/>
            <p:cNvSpPr/>
            <p:nvPr/>
          </p:nvSpPr>
          <p:spPr>
            <a:xfrm>
              <a:off x="7095258" y="4829132"/>
              <a:ext cx="63354" cy="45927"/>
            </a:xfrm>
            <a:custGeom>
              <a:rect b="b" l="l" r="r" t="t"/>
              <a:pathLst>
                <a:path extrusionOk="0" h="1568" w="2163">
                  <a:moveTo>
                    <a:pt x="545" y="1"/>
                  </a:moveTo>
                  <a:cubicBezTo>
                    <a:pt x="394" y="1"/>
                    <a:pt x="250" y="69"/>
                    <a:pt x="153" y="214"/>
                  </a:cubicBezTo>
                  <a:lnTo>
                    <a:pt x="115" y="290"/>
                  </a:lnTo>
                  <a:cubicBezTo>
                    <a:pt x="1" y="480"/>
                    <a:pt x="39" y="745"/>
                    <a:pt x="266" y="897"/>
                  </a:cubicBezTo>
                  <a:lnTo>
                    <a:pt x="1366" y="1504"/>
                  </a:lnTo>
                  <a:cubicBezTo>
                    <a:pt x="1451" y="1546"/>
                    <a:pt x="1542" y="1568"/>
                    <a:pt x="1628" y="1568"/>
                  </a:cubicBezTo>
                  <a:cubicBezTo>
                    <a:pt x="1771" y="1568"/>
                    <a:pt x="1901" y="1508"/>
                    <a:pt x="1972" y="1390"/>
                  </a:cubicBezTo>
                  <a:lnTo>
                    <a:pt x="2048" y="1314"/>
                  </a:lnTo>
                  <a:cubicBezTo>
                    <a:pt x="2162" y="1087"/>
                    <a:pt x="2086" y="821"/>
                    <a:pt x="1897" y="707"/>
                  </a:cubicBezTo>
                  <a:lnTo>
                    <a:pt x="797" y="63"/>
                  </a:lnTo>
                  <a:cubicBezTo>
                    <a:pt x="715" y="22"/>
                    <a:pt x="629" y="1"/>
                    <a:pt x="545"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32"/>
            <p:cNvSpPr/>
            <p:nvPr/>
          </p:nvSpPr>
          <p:spPr>
            <a:xfrm>
              <a:off x="7000886" y="4806344"/>
              <a:ext cx="36671" cy="61421"/>
            </a:xfrm>
            <a:custGeom>
              <a:rect b="b" l="l" r="r" t="t"/>
              <a:pathLst>
                <a:path extrusionOk="0" h="2097" w="1252">
                  <a:moveTo>
                    <a:pt x="563" y="1"/>
                  </a:moveTo>
                  <a:cubicBezTo>
                    <a:pt x="540" y="1"/>
                    <a:pt x="517" y="3"/>
                    <a:pt x="493" y="7"/>
                  </a:cubicBezTo>
                  <a:lnTo>
                    <a:pt x="417" y="7"/>
                  </a:lnTo>
                  <a:cubicBezTo>
                    <a:pt x="190" y="7"/>
                    <a:pt x="0" y="234"/>
                    <a:pt x="38" y="462"/>
                  </a:cubicBezTo>
                  <a:lnTo>
                    <a:pt x="228" y="1713"/>
                  </a:lnTo>
                  <a:cubicBezTo>
                    <a:pt x="262" y="1921"/>
                    <a:pt x="455" y="2097"/>
                    <a:pt x="691" y="2097"/>
                  </a:cubicBezTo>
                  <a:cubicBezTo>
                    <a:pt x="713" y="2097"/>
                    <a:pt x="736" y="2095"/>
                    <a:pt x="759" y="2092"/>
                  </a:cubicBezTo>
                  <a:lnTo>
                    <a:pt x="834" y="2092"/>
                  </a:lnTo>
                  <a:cubicBezTo>
                    <a:pt x="1062" y="2054"/>
                    <a:pt x="1251" y="1827"/>
                    <a:pt x="1214" y="1599"/>
                  </a:cubicBezTo>
                  <a:lnTo>
                    <a:pt x="1024" y="348"/>
                  </a:lnTo>
                  <a:cubicBezTo>
                    <a:pt x="956" y="144"/>
                    <a:pt x="766" y="1"/>
                    <a:pt x="563"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32"/>
            <p:cNvSpPr/>
            <p:nvPr/>
          </p:nvSpPr>
          <p:spPr>
            <a:xfrm>
              <a:off x="6839850" y="4651049"/>
              <a:ext cx="36671" cy="62388"/>
            </a:xfrm>
            <a:custGeom>
              <a:rect b="b" l="l" r="r" t="t"/>
              <a:pathLst>
                <a:path extrusionOk="0" h="2130" w="1252">
                  <a:moveTo>
                    <a:pt x="418" y="1"/>
                  </a:moveTo>
                  <a:cubicBezTo>
                    <a:pt x="190" y="39"/>
                    <a:pt x="1" y="266"/>
                    <a:pt x="39" y="532"/>
                  </a:cubicBezTo>
                  <a:lnTo>
                    <a:pt x="228" y="1745"/>
                  </a:lnTo>
                  <a:cubicBezTo>
                    <a:pt x="262" y="1983"/>
                    <a:pt x="449" y="2130"/>
                    <a:pt x="679" y="2130"/>
                  </a:cubicBezTo>
                  <a:cubicBezTo>
                    <a:pt x="705" y="2130"/>
                    <a:pt x="732" y="2128"/>
                    <a:pt x="759" y="2124"/>
                  </a:cubicBezTo>
                  <a:lnTo>
                    <a:pt x="835" y="2124"/>
                  </a:lnTo>
                  <a:cubicBezTo>
                    <a:pt x="1062" y="2086"/>
                    <a:pt x="1252" y="1859"/>
                    <a:pt x="1214" y="1631"/>
                  </a:cubicBezTo>
                  <a:lnTo>
                    <a:pt x="1024" y="380"/>
                  </a:lnTo>
                  <a:cubicBezTo>
                    <a:pt x="987" y="152"/>
                    <a:pt x="759" y="1"/>
                    <a:pt x="494"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32"/>
            <p:cNvSpPr/>
            <p:nvPr/>
          </p:nvSpPr>
          <p:spPr>
            <a:xfrm>
              <a:off x="7070831" y="4646099"/>
              <a:ext cx="55563" cy="54831"/>
            </a:xfrm>
            <a:custGeom>
              <a:rect b="b" l="l" r="r" t="t"/>
              <a:pathLst>
                <a:path extrusionOk="0" h="1872" w="1897">
                  <a:moveTo>
                    <a:pt x="570" y="0"/>
                  </a:moveTo>
                  <a:cubicBezTo>
                    <a:pt x="476" y="0"/>
                    <a:pt x="383" y="31"/>
                    <a:pt x="304" y="94"/>
                  </a:cubicBezTo>
                  <a:lnTo>
                    <a:pt x="228" y="132"/>
                  </a:lnTo>
                  <a:cubicBezTo>
                    <a:pt x="39" y="284"/>
                    <a:pt x="1" y="587"/>
                    <a:pt x="190" y="776"/>
                  </a:cubicBezTo>
                  <a:lnTo>
                    <a:pt x="987" y="1724"/>
                  </a:lnTo>
                  <a:cubicBezTo>
                    <a:pt x="1067" y="1824"/>
                    <a:pt x="1178" y="1872"/>
                    <a:pt x="1300" y="1872"/>
                  </a:cubicBezTo>
                  <a:cubicBezTo>
                    <a:pt x="1408" y="1872"/>
                    <a:pt x="1524" y="1834"/>
                    <a:pt x="1631" y="1762"/>
                  </a:cubicBezTo>
                  <a:lnTo>
                    <a:pt x="1669" y="1724"/>
                  </a:lnTo>
                  <a:cubicBezTo>
                    <a:pt x="1859" y="1573"/>
                    <a:pt x="1897" y="1307"/>
                    <a:pt x="1745" y="1118"/>
                  </a:cubicBezTo>
                  <a:lnTo>
                    <a:pt x="949" y="170"/>
                  </a:lnTo>
                  <a:cubicBezTo>
                    <a:pt x="838" y="59"/>
                    <a:pt x="702" y="0"/>
                    <a:pt x="570"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32"/>
            <p:cNvSpPr/>
            <p:nvPr/>
          </p:nvSpPr>
          <p:spPr>
            <a:xfrm>
              <a:off x="6972006" y="4627851"/>
              <a:ext cx="58873" cy="51990"/>
            </a:xfrm>
            <a:custGeom>
              <a:rect b="b" l="l" r="r" t="t"/>
              <a:pathLst>
                <a:path extrusionOk="0" h="1775" w="2010">
                  <a:moveTo>
                    <a:pt x="1441" y="1"/>
                  </a:moveTo>
                  <a:cubicBezTo>
                    <a:pt x="1334" y="1"/>
                    <a:pt x="1227" y="39"/>
                    <a:pt x="1138" y="110"/>
                  </a:cubicBezTo>
                  <a:lnTo>
                    <a:pt x="190" y="944"/>
                  </a:lnTo>
                  <a:cubicBezTo>
                    <a:pt x="1" y="1134"/>
                    <a:pt x="1" y="1399"/>
                    <a:pt x="152" y="1589"/>
                  </a:cubicBezTo>
                  <a:lnTo>
                    <a:pt x="228" y="1627"/>
                  </a:lnTo>
                  <a:cubicBezTo>
                    <a:pt x="308" y="1727"/>
                    <a:pt x="430" y="1774"/>
                    <a:pt x="556" y="1774"/>
                  </a:cubicBezTo>
                  <a:cubicBezTo>
                    <a:pt x="668" y="1774"/>
                    <a:pt x="783" y="1736"/>
                    <a:pt x="873" y="1665"/>
                  </a:cubicBezTo>
                  <a:lnTo>
                    <a:pt x="1820" y="831"/>
                  </a:lnTo>
                  <a:cubicBezTo>
                    <a:pt x="2010" y="679"/>
                    <a:pt x="2010" y="376"/>
                    <a:pt x="1858" y="224"/>
                  </a:cubicBezTo>
                  <a:lnTo>
                    <a:pt x="1782" y="148"/>
                  </a:lnTo>
                  <a:cubicBezTo>
                    <a:pt x="1682" y="48"/>
                    <a:pt x="1561" y="1"/>
                    <a:pt x="1441" y="1"/>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32"/>
            <p:cNvSpPr/>
            <p:nvPr/>
          </p:nvSpPr>
          <p:spPr>
            <a:xfrm>
              <a:off x="7079735" y="4742814"/>
              <a:ext cx="65551" cy="43496"/>
            </a:xfrm>
            <a:custGeom>
              <a:rect b="b" l="l" r="r" t="t"/>
              <a:pathLst>
                <a:path extrusionOk="0" h="1485" w="2238">
                  <a:moveTo>
                    <a:pt x="1695" y="0"/>
                  </a:moveTo>
                  <a:cubicBezTo>
                    <a:pt x="1623" y="0"/>
                    <a:pt x="1549" y="17"/>
                    <a:pt x="1479" y="53"/>
                  </a:cubicBezTo>
                  <a:lnTo>
                    <a:pt x="341" y="583"/>
                  </a:lnTo>
                  <a:cubicBezTo>
                    <a:pt x="114" y="697"/>
                    <a:pt x="0" y="962"/>
                    <a:pt x="114" y="1190"/>
                  </a:cubicBezTo>
                  <a:lnTo>
                    <a:pt x="152" y="1266"/>
                  </a:lnTo>
                  <a:cubicBezTo>
                    <a:pt x="264" y="1406"/>
                    <a:pt x="418" y="1484"/>
                    <a:pt x="583" y="1484"/>
                  </a:cubicBezTo>
                  <a:cubicBezTo>
                    <a:pt x="641" y="1484"/>
                    <a:pt x="700" y="1475"/>
                    <a:pt x="758" y="1455"/>
                  </a:cubicBezTo>
                  <a:lnTo>
                    <a:pt x="1934" y="887"/>
                  </a:lnTo>
                  <a:cubicBezTo>
                    <a:pt x="2123" y="773"/>
                    <a:pt x="2237" y="545"/>
                    <a:pt x="2123" y="318"/>
                  </a:cubicBezTo>
                  <a:lnTo>
                    <a:pt x="2085" y="242"/>
                  </a:lnTo>
                  <a:cubicBezTo>
                    <a:pt x="2007" y="85"/>
                    <a:pt x="1856" y="0"/>
                    <a:pt x="1695" y="0"/>
                  </a:cubicBez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32"/>
          <p:cNvGrpSpPr/>
          <p:nvPr/>
        </p:nvGrpSpPr>
        <p:grpSpPr>
          <a:xfrm>
            <a:off x="4117795" y="527266"/>
            <a:ext cx="1775325" cy="1352325"/>
            <a:chOff x="604850" y="299725"/>
            <a:chExt cx="1775325" cy="1352325"/>
          </a:xfrm>
        </p:grpSpPr>
        <p:sp>
          <p:nvSpPr>
            <p:cNvPr id="10827" name="Google Shape;10827;p32"/>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32"/>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32"/>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32"/>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32"/>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32"/>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32"/>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32"/>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32"/>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32"/>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32"/>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32"/>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32"/>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32"/>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32"/>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32"/>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32"/>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32"/>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32"/>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32"/>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32"/>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32"/>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32"/>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32"/>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32"/>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32"/>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32"/>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32"/>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32"/>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32"/>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32"/>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32"/>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32"/>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32"/>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32"/>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32"/>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32"/>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32"/>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32"/>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32"/>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32"/>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32"/>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32"/>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32"/>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32"/>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32"/>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32"/>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32"/>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32"/>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32"/>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32"/>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32"/>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32"/>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32"/>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32"/>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32"/>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32"/>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32"/>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32"/>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32"/>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32"/>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32"/>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32"/>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32"/>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32"/>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32"/>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32"/>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32"/>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32"/>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32"/>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32"/>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32"/>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32"/>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32"/>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32"/>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32"/>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32"/>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32"/>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32"/>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32"/>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32"/>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32"/>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32"/>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32"/>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32"/>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32"/>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32"/>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32"/>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32"/>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32"/>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32"/>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32"/>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32"/>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32"/>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32"/>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32"/>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32"/>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32"/>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32"/>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32"/>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32"/>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32"/>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32"/>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32"/>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32"/>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32"/>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32"/>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32"/>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32"/>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32"/>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32"/>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32"/>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32"/>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32"/>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32"/>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32"/>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32"/>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32"/>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32"/>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32"/>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32"/>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32"/>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32"/>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32"/>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32"/>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32"/>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32"/>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32"/>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32"/>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32"/>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32"/>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32"/>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32"/>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32"/>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32"/>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32"/>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32"/>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32"/>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32"/>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32"/>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32"/>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32"/>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32"/>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32"/>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32"/>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32"/>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32"/>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32"/>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32"/>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32"/>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32"/>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32"/>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32"/>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32"/>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32"/>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32"/>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32"/>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32"/>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32"/>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32"/>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32"/>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32"/>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32"/>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32"/>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32"/>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32"/>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32"/>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32"/>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32"/>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32"/>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32"/>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32"/>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32"/>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32"/>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32"/>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32"/>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32"/>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32"/>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32"/>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32"/>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32"/>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32"/>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32"/>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32"/>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32"/>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32"/>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32"/>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32"/>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32"/>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32"/>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32"/>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32"/>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32"/>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32"/>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32"/>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32"/>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32"/>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32"/>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32"/>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32"/>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32"/>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32"/>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32"/>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32"/>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32"/>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32"/>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32"/>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32"/>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32"/>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32"/>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32"/>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32"/>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32"/>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32"/>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32"/>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32"/>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32"/>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32"/>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32"/>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32"/>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32"/>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32"/>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32"/>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32"/>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32"/>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32"/>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32"/>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32"/>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32"/>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32"/>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32"/>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3" name="Shape 11663"/>
        <p:cNvGrpSpPr/>
        <p:nvPr/>
      </p:nvGrpSpPr>
      <p:grpSpPr>
        <a:xfrm>
          <a:off x="0" y="0"/>
          <a:ext cx="0" cy="0"/>
          <a:chOff x="0" y="0"/>
          <a:chExt cx="0" cy="0"/>
        </a:xfrm>
      </p:grpSpPr>
      <p:sp>
        <p:nvSpPr>
          <p:cNvPr id="11664" name="Google Shape;11664;p41"/>
          <p:cNvSpPr txBox="1"/>
          <p:nvPr>
            <p:ph type="title"/>
          </p:nvPr>
        </p:nvSpPr>
        <p:spPr>
          <a:xfrm>
            <a:off x="720000" y="36701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services</a:t>
            </a:r>
            <a:endParaRPr/>
          </a:p>
        </p:txBody>
      </p:sp>
      <p:sp>
        <p:nvSpPr>
          <p:cNvPr id="11665" name="Google Shape;11665;p41"/>
          <p:cNvSpPr txBox="1"/>
          <p:nvPr>
            <p:ph idx="2" type="title"/>
          </p:nvPr>
        </p:nvSpPr>
        <p:spPr>
          <a:xfrm>
            <a:off x="720000" y="1841949"/>
            <a:ext cx="2305500" cy="4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1666" name="Google Shape;11666;p41"/>
          <p:cNvSpPr txBox="1"/>
          <p:nvPr>
            <p:ph idx="1" type="subTitle"/>
          </p:nvPr>
        </p:nvSpPr>
        <p:spPr>
          <a:xfrm>
            <a:off x="720000" y="21814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t>
            </a:r>
            <a:endParaRPr/>
          </a:p>
        </p:txBody>
      </p:sp>
      <p:sp>
        <p:nvSpPr>
          <p:cNvPr id="11667" name="Google Shape;11667;p41"/>
          <p:cNvSpPr txBox="1"/>
          <p:nvPr>
            <p:ph idx="3" type="title"/>
          </p:nvPr>
        </p:nvSpPr>
        <p:spPr>
          <a:xfrm>
            <a:off x="3419271" y="1841949"/>
            <a:ext cx="2305500" cy="4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1668" name="Google Shape;11668;p41"/>
          <p:cNvSpPr txBox="1"/>
          <p:nvPr>
            <p:ph idx="4" type="subTitle"/>
          </p:nvPr>
        </p:nvSpPr>
        <p:spPr>
          <a:xfrm>
            <a:off x="3419271" y="21814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but it’s terribly hot</a:t>
            </a:r>
            <a:endParaRPr/>
          </a:p>
        </p:txBody>
      </p:sp>
      <p:sp>
        <p:nvSpPr>
          <p:cNvPr id="11669" name="Google Shape;11669;p41"/>
          <p:cNvSpPr txBox="1"/>
          <p:nvPr>
            <p:ph idx="5" type="title"/>
          </p:nvPr>
        </p:nvSpPr>
        <p:spPr>
          <a:xfrm>
            <a:off x="720000" y="3781958"/>
            <a:ext cx="2305500" cy="4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1670" name="Google Shape;11670;p41"/>
          <p:cNvSpPr txBox="1"/>
          <p:nvPr>
            <p:ph idx="6" type="subTitle"/>
          </p:nvPr>
        </p:nvSpPr>
        <p:spPr>
          <a:xfrm>
            <a:off x="720000" y="4116458"/>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sp>
        <p:nvSpPr>
          <p:cNvPr id="11671" name="Google Shape;11671;p41"/>
          <p:cNvSpPr txBox="1"/>
          <p:nvPr>
            <p:ph idx="7" type="title"/>
          </p:nvPr>
        </p:nvSpPr>
        <p:spPr>
          <a:xfrm>
            <a:off x="3419271" y="3781958"/>
            <a:ext cx="2305500" cy="4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1672" name="Google Shape;11672;p41"/>
          <p:cNvSpPr txBox="1"/>
          <p:nvPr>
            <p:ph idx="8" type="subTitle"/>
          </p:nvPr>
        </p:nvSpPr>
        <p:spPr>
          <a:xfrm>
            <a:off x="3419271" y="4116458"/>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1673" name="Google Shape;11673;p41"/>
          <p:cNvSpPr txBox="1"/>
          <p:nvPr>
            <p:ph idx="9" type="title"/>
          </p:nvPr>
        </p:nvSpPr>
        <p:spPr>
          <a:xfrm>
            <a:off x="6118549" y="1841949"/>
            <a:ext cx="2305500" cy="4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1674" name="Google Shape;11674;p41"/>
          <p:cNvSpPr txBox="1"/>
          <p:nvPr>
            <p:ph idx="13" type="subTitle"/>
          </p:nvPr>
        </p:nvSpPr>
        <p:spPr>
          <a:xfrm>
            <a:off x="6118549" y="21814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 not hot</a:t>
            </a:r>
            <a:endParaRPr/>
          </a:p>
        </p:txBody>
      </p:sp>
      <p:sp>
        <p:nvSpPr>
          <p:cNvPr id="11675" name="Google Shape;11675;p41"/>
          <p:cNvSpPr txBox="1"/>
          <p:nvPr>
            <p:ph idx="14" type="title"/>
          </p:nvPr>
        </p:nvSpPr>
        <p:spPr>
          <a:xfrm>
            <a:off x="6118549" y="3781958"/>
            <a:ext cx="2305500" cy="4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1676" name="Google Shape;11676;p41"/>
          <p:cNvSpPr txBox="1"/>
          <p:nvPr>
            <p:ph idx="15" type="subTitle"/>
          </p:nvPr>
        </p:nvSpPr>
        <p:spPr>
          <a:xfrm>
            <a:off x="6118549" y="4116458"/>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11677" name="Google Shape;11677;p41"/>
          <p:cNvSpPr/>
          <p:nvPr/>
        </p:nvSpPr>
        <p:spPr>
          <a:xfrm>
            <a:off x="1671383" y="3573659"/>
            <a:ext cx="402733" cy="168990"/>
          </a:xfrm>
          <a:custGeom>
            <a:rect b="b" l="l" r="r" t="t"/>
            <a:pathLst>
              <a:path extrusionOk="0" h="2829" w="6742">
                <a:moveTo>
                  <a:pt x="948" y="1"/>
                </a:moveTo>
                <a:cubicBezTo>
                  <a:pt x="835" y="1"/>
                  <a:pt x="720" y="25"/>
                  <a:pt x="607" y="78"/>
                </a:cubicBezTo>
                <a:cubicBezTo>
                  <a:pt x="84" y="336"/>
                  <a:pt x="1" y="1049"/>
                  <a:pt x="456" y="1420"/>
                </a:cubicBezTo>
                <a:cubicBezTo>
                  <a:pt x="1" y="1784"/>
                  <a:pt x="84" y="2497"/>
                  <a:pt x="615" y="2747"/>
                </a:cubicBezTo>
                <a:cubicBezTo>
                  <a:pt x="726" y="2800"/>
                  <a:pt x="841" y="2825"/>
                  <a:pt x="953" y="2825"/>
                </a:cubicBezTo>
                <a:cubicBezTo>
                  <a:pt x="1368" y="2825"/>
                  <a:pt x="1745" y="2488"/>
                  <a:pt x="1745" y="2035"/>
                </a:cubicBezTo>
                <a:cubicBezTo>
                  <a:pt x="1745" y="2012"/>
                  <a:pt x="1737" y="1989"/>
                  <a:pt x="1737" y="1966"/>
                </a:cubicBezTo>
                <a:lnTo>
                  <a:pt x="5005" y="1966"/>
                </a:lnTo>
                <a:cubicBezTo>
                  <a:pt x="5005" y="1989"/>
                  <a:pt x="4998" y="2012"/>
                  <a:pt x="4998" y="2035"/>
                </a:cubicBezTo>
                <a:cubicBezTo>
                  <a:pt x="4992" y="2492"/>
                  <a:pt x="5368" y="2829"/>
                  <a:pt x="5782" y="2829"/>
                </a:cubicBezTo>
                <a:cubicBezTo>
                  <a:pt x="5897" y="2829"/>
                  <a:pt x="6014" y="2803"/>
                  <a:pt x="6127" y="2747"/>
                </a:cubicBezTo>
                <a:cubicBezTo>
                  <a:pt x="6658" y="2497"/>
                  <a:pt x="6741" y="1784"/>
                  <a:pt x="6286" y="1420"/>
                </a:cubicBezTo>
                <a:cubicBezTo>
                  <a:pt x="6741" y="1049"/>
                  <a:pt x="6650" y="336"/>
                  <a:pt x="6127" y="86"/>
                </a:cubicBezTo>
                <a:cubicBezTo>
                  <a:pt x="6016" y="33"/>
                  <a:pt x="5902" y="8"/>
                  <a:pt x="5790" y="8"/>
                </a:cubicBezTo>
                <a:cubicBezTo>
                  <a:pt x="5374" y="8"/>
                  <a:pt x="4998" y="346"/>
                  <a:pt x="4998" y="806"/>
                </a:cubicBezTo>
                <a:cubicBezTo>
                  <a:pt x="4998" y="859"/>
                  <a:pt x="5005" y="920"/>
                  <a:pt x="5020" y="981"/>
                </a:cubicBezTo>
                <a:lnTo>
                  <a:pt x="1722" y="981"/>
                </a:lnTo>
                <a:cubicBezTo>
                  <a:pt x="1737" y="920"/>
                  <a:pt x="1745" y="859"/>
                  <a:pt x="1745" y="806"/>
                </a:cubicBezTo>
                <a:cubicBezTo>
                  <a:pt x="1745" y="340"/>
                  <a:pt x="1368" y="1"/>
                  <a:pt x="9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8" name="Google Shape;11678;p41"/>
          <p:cNvGrpSpPr/>
          <p:nvPr/>
        </p:nvGrpSpPr>
        <p:grpSpPr>
          <a:xfrm>
            <a:off x="4409183" y="3082633"/>
            <a:ext cx="325675" cy="660016"/>
            <a:chOff x="4126132" y="2061203"/>
            <a:chExt cx="325675" cy="660016"/>
          </a:xfrm>
        </p:grpSpPr>
        <p:sp>
          <p:nvSpPr>
            <p:cNvPr id="11679" name="Google Shape;11679;p41"/>
            <p:cNvSpPr/>
            <p:nvPr/>
          </p:nvSpPr>
          <p:spPr>
            <a:xfrm>
              <a:off x="4127447" y="2322547"/>
              <a:ext cx="323465" cy="165406"/>
            </a:xfrm>
            <a:custGeom>
              <a:rect b="b" l="l" r="r" t="t"/>
              <a:pathLst>
                <a:path extrusionOk="0" h="2769" w="5415">
                  <a:moveTo>
                    <a:pt x="2708" y="304"/>
                  </a:moveTo>
                  <a:cubicBezTo>
                    <a:pt x="4118" y="304"/>
                    <a:pt x="5104" y="873"/>
                    <a:pt x="5104" y="1388"/>
                  </a:cubicBezTo>
                  <a:cubicBezTo>
                    <a:pt x="5104" y="1896"/>
                    <a:pt x="4118" y="2465"/>
                    <a:pt x="2708" y="2465"/>
                  </a:cubicBezTo>
                  <a:cubicBezTo>
                    <a:pt x="1290" y="2465"/>
                    <a:pt x="304" y="1896"/>
                    <a:pt x="304" y="1388"/>
                  </a:cubicBezTo>
                  <a:cubicBezTo>
                    <a:pt x="304" y="880"/>
                    <a:pt x="1290" y="304"/>
                    <a:pt x="2708" y="304"/>
                  </a:cubicBezTo>
                  <a:close/>
                  <a:moveTo>
                    <a:pt x="2708" y="1"/>
                  </a:moveTo>
                  <a:cubicBezTo>
                    <a:pt x="1206" y="1"/>
                    <a:pt x="1" y="623"/>
                    <a:pt x="1" y="1388"/>
                  </a:cubicBezTo>
                  <a:cubicBezTo>
                    <a:pt x="1" y="2147"/>
                    <a:pt x="1206" y="2768"/>
                    <a:pt x="2708" y="2768"/>
                  </a:cubicBezTo>
                  <a:cubicBezTo>
                    <a:pt x="4201" y="2768"/>
                    <a:pt x="5414" y="2147"/>
                    <a:pt x="5414" y="1388"/>
                  </a:cubicBezTo>
                  <a:cubicBezTo>
                    <a:pt x="5414" y="623"/>
                    <a:pt x="4201" y="1"/>
                    <a:pt x="27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41"/>
            <p:cNvSpPr/>
            <p:nvPr/>
          </p:nvSpPr>
          <p:spPr>
            <a:xfrm>
              <a:off x="4160062" y="2090235"/>
              <a:ext cx="257757" cy="215165"/>
            </a:xfrm>
            <a:custGeom>
              <a:rect b="b" l="l" r="r" t="t"/>
              <a:pathLst>
                <a:path extrusionOk="0" h="3602" w="4315">
                  <a:moveTo>
                    <a:pt x="2162" y="0"/>
                  </a:moveTo>
                  <a:cubicBezTo>
                    <a:pt x="971" y="0"/>
                    <a:pt x="1" y="811"/>
                    <a:pt x="1" y="1805"/>
                  </a:cubicBezTo>
                  <a:cubicBezTo>
                    <a:pt x="1" y="2798"/>
                    <a:pt x="971" y="3602"/>
                    <a:pt x="2162" y="3602"/>
                  </a:cubicBezTo>
                  <a:cubicBezTo>
                    <a:pt x="3352" y="3602"/>
                    <a:pt x="4315" y="2790"/>
                    <a:pt x="4315" y="1805"/>
                  </a:cubicBezTo>
                  <a:cubicBezTo>
                    <a:pt x="4315" y="811"/>
                    <a:pt x="3352" y="0"/>
                    <a:pt x="21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41"/>
            <p:cNvSpPr/>
            <p:nvPr/>
          </p:nvSpPr>
          <p:spPr>
            <a:xfrm>
              <a:off x="4126132" y="2061203"/>
              <a:ext cx="325675" cy="272750"/>
            </a:xfrm>
            <a:custGeom>
              <a:rect b="b" l="l" r="r" t="t"/>
              <a:pathLst>
                <a:path extrusionOk="0" h="4566" w="5452">
                  <a:moveTo>
                    <a:pt x="2730" y="335"/>
                  </a:moveTo>
                  <a:cubicBezTo>
                    <a:pt x="4003" y="335"/>
                    <a:pt x="5042" y="1206"/>
                    <a:pt x="5042" y="2283"/>
                  </a:cubicBezTo>
                  <a:cubicBezTo>
                    <a:pt x="5042" y="3352"/>
                    <a:pt x="4003" y="4232"/>
                    <a:pt x="2730" y="4232"/>
                  </a:cubicBezTo>
                  <a:cubicBezTo>
                    <a:pt x="1448" y="4232"/>
                    <a:pt x="409" y="3360"/>
                    <a:pt x="409" y="2283"/>
                  </a:cubicBezTo>
                  <a:cubicBezTo>
                    <a:pt x="409" y="1206"/>
                    <a:pt x="1448" y="335"/>
                    <a:pt x="2730" y="335"/>
                  </a:cubicBezTo>
                  <a:close/>
                  <a:moveTo>
                    <a:pt x="2730" y="1"/>
                  </a:moveTo>
                  <a:cubicBezTo>
                    <a:pt x="1221" y="1"/>
                    <a:pt x="0" y="1024"/>
                    <a:pt x="0" y="2283"/>
                  </a:cubicBezTo>
                  <a:cubicBezTo>
                    <a:pt x="0" y="3542"/>
                    <a:pt x="1221" y="4565"/>
                    <a:pt x="2730" y="4565"/>
                  </a:cubicBezTo>
                  <a:cubicBezTo>
                    <a:pt x="4231" y="4565"/>
                    <a:pt x="5452" y="3542"/>
                    <a:pt x="5452" y="2283"/>
                  </a:cubicBezTo>
                  <a:cubicBezTo>
                    <a:pt x="5452" y="1024"/>
                    <a:pt x="4231" y="1"/>
                    <a:pt x="2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41"/>
            <p:cNvSpPr/>
            <p:nvPr/>
          </p:nvSpPr>
          <p:spPr>
            <a:xfrm>
              <a:off x="4243393" y="2627796"/>
              <a:ext cx="27239" cy="37753"/>
            </a:xfrm>
            <a:custGeom>
              <a:rect b="b" l="l" r="r" t="t"/>
              <a:pathLst>
                <a:path extrusionOk="0" h="632" w="456">
                  <a:moveTo>
                    <a:pt x="206" y="0"/>
                  </a:moveTo>
                  <a:cubicBezTo>
                    <a:pt x="76" y="0"/>
                    <a:pt x="1" y="124"/>
                    <a:pt x="1" y="289"/>
                  </a:cubicBezTo>
                  <a:cubicBezTo>
                    <a:pt x="1" y="464"/>
                    <a:pt x="84" y="615"/>
                    <a:pt x="228" y="631"/>
                  </a:cubicBezTo>
                  <a:cubicBezTo>
                    <a:pt x="236" y="631"/>
                    <a:pt x="244" y="632"/>
                    <a:pt x="251" y="632"/>
                  </a:cubicBezTo>
                  <a:cubicBezTo>
                    <a:pt x="381" y="632"/>
                    <a:pt x="456" y="507"/>
                    <a:pt x="456" y="335"/>
                  </a:cubicBezTo>
                  <a:cubicBezTo>
                    <a:pt x="456" y="153"/>
                    <a:pt x="372" y="24"/>
                    <a:pt x="228" y="1"/>
                  </a:cubicBezTo>
                  <a:cubicBezTo>
                    <a:pt x="221" y="0"/>
                    <a:pt x="213"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41"/>
            <p:cNvSpPr/>
            <p:nvPr/>
          </p:nvSpPr>
          <p:spPr>
            <a:xfrm>
              <a:off x="4281027" y="2555814"/>
              <a:ext cx="27239" cy="37693"/>
            </a:xfrm>
            <a:custGeom>
              <a:rect b="b" l="l" r="r" t="t"/>
              <a:pathLst>
                <a:path extrusionOk="0" h="631" w="456">
                  <a:moveTo>
                    <a:pt x="228" y="1"/>
                  </a:moveTo>
                  <a:cubicBezTo>
                    <a:pt x="76" y="1"/>
                    <a:pt x="0" y="130"/>
                    <a:pt x="0" y="312"/>
                  </a:cubicBezTo>
                  <a:cubicBezTo>
                    <a:pt x="0" y="494"/>
                    <a:pt x="84" y="630"/>
                    <a:pt x="228" y="630"/>
                  </a:cubicBezTo>
                  <a:cubicBezTo>
                    <a:pt x="372" y="630"/>
                    <a:pt x="455" y="494"/>
                    <a:pt x="455" y="312"/>
                  </a:cubicBezTo>
                  <a:cubicBezTo>
                    <a:pt x="455" y="145"/>
                    <a:pt x="379"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41"/>
            <p:cNvSpPr/>
            <p:nvPr/>
          </p:nvSpPr>
          <p:spPr>
            <a:xfrm>
              <a:off x="4303188" y="2629588"/>
              <a:ext cx="27717" cy="37753"/>
            </a:xfrm>
            <a:custGeom>
              <a:rect b="b" l="l" r="r" t="t"/>
              <a:pathLst>
                <a:path extrusionOk="0" h="632" w="464">
                  <a:moveTo>
                    <a:pt x="257" y="0"/>
                  </a:moveTo>
                  <a:cubicBezTo>
                    <a:pt x="250" y="0"/>
                    <a:pt x="243" y="1"/>
                    <a:pt x="236" y="2"/>
                  </a:cubicBezTo>
                  <a:cubicBezTo>
                    <a:pt x="92" y="9"/>
                    <a:pt x="1" y="146"/>
                    <a:pt x="1" y="328"/>
                  </a:cubicBezTo>
                  <a:cubicBezTo>
                    <a:pt x="1" y="505"/>
                    <a:pt x="87" y="631"/>
                    <a:pt x="224" y="631"/>
                  </a:cubicBezTo>
                  <a:cubicBezTo>
                    <a:pt x="228" y="631"/>
                    <a:pt x="232" y="631"/>
                    <a:pt x="236" y="631"/>
                  </a:cubicBezTo>
                  <a:cubicBezTo>
                    <a:pt x="380" y="616"/>
                    <a:pt x="463" y="472"/>
                    <a:pt x="463" y="290"/>
                  </a:cubicBezTo>
                  <a:cubicBezTo>
                    <a:pt x="463" y="131"/>
                    <a:pt x="388"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41"/>
            <p:cNvSpPr/>
            <p:nvPr/>
          </p:nvSpPr>
          <p:spPr>
            <a:xfrm>
              <a:off x="4365254" y="2621822"/>
              <a:ext cx="23595" cy="38708"/>
            </a:xfrm>
            <a:custGeom>
              <a:rect b="b" l="l" r="r" t="t"/>
              <a:pathLst>
                <a:path extrusionOk="0" h="648" w="395">
                  <a:moveTo>
                    <a:pt x="176" y="1"/>
                  </a:moveTo>
                  <a:cubicBezTo>
                    <a:pt x="150" y="1"/>
                    <a:pt x="122" y="4"/>
                    <a:pt x="91" y="10"/>
                  </a:cubicBezTo>
                  <a:cubicBezTo>
                    <a:pt x="61" y="10"/>
                    <a:pt x="31" y="25"/>
                    <a:pt x="0" y="33"/>
                  </a:cubicBezTo>
                  <a:lnTo>
                    <a:pt x="0" y="647"/>
                  </a:lnTo>
                  <a:cubicBezTo>
                    <a:pt x="23" y="647"/>
                    <a:pt x="46" y="640"/>
                    <a:pt x="69" y="640"/>
                  </a:cubicBezTo>
                  <a:cubicBezTo>
                    <a:pt x="266" y="602"/>
                    <a:pt x="395" y="427"/>
                    <a:pt x="387" y="238"/>
                  </a:cubicBezTo>
                  <a:cubicBezTo>
                    <a:pt x="387" y="80"/>
                    <a:pt x="308" y="1"/>
                    <a:pt x="1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41"/>
            <p:cNvSpPr/>
            <p:nvPr/>
          </p:nvSpPr>
          <p:spPr>
            <a:xfrm>
              <a:off x="4127447" y="2443930"/>
              <a:ext cx="322987" cy="277290"/>
            </a:xfrm>
            <a:custGeom>
              <a:rect b="b" l="l" r="r" t="t"/>
              <a:pathLst>
                <a:path extrusionOk="0" h="4642" w="5407">
                  <a:moveTo>
                    <a:pt x="1419" y="1570"/>
                  </a:moveTo>
                  <a:cubicBezTo>
                    <a:pt x="1517" y="1578"/>
                    <a:pt x="1608" y="1593"/>
                    <a:pt x="1707" y="1608"/>
                  </a:cubicBezTo>
                  <a:cubicBezTo>
                    <a:pt x="1843" y="1631"/>
                    <a:pt x="1972" y="1684"/>
                    <a:pt x="2086" y="1768"/>
                  </a:cubicBezTo>
                  <a:cubicBezTo>
                    <a:pt x="2192" y="1866"/>
                    <a:pt x="2253" y="2003"/>
                    <a:pt x="2245" y="2139"/>
                  </a:cubicBezTo>
                  <a:cubicBezTo>
                    <a:pt x="2253" y="2276"/>
                    <a:pt x="2200" y="2412"/>
                    <a:pt x="2086" y="2503"/>
                  </a:cubicBezTo>
                  <a:cubicBezTo>
                    <a:pt x="2002" y="2552"/>
                    <a:pt x="1905" y="2576"/>
                    <a:pt x="1808" y="2576"/>
                  </a:cubicBezTo>
                  <a:cubicBezTo>
                    <a:pt x="1756" y="2576"/>
                    <a:pt x="1704" y="2569"/>
                    <a:pt x="1654" y="2556"/>
                  </a:cubicBezTo>
                  <a:cubicBezTo>
                    <a:pt x="1578" y="2541"/>
                    <a:pt x="1494" y="2518"/>
                    <a:pt x="1419" y="2488"/>
                  </a:cubicBezTo>
                  <a:lnTo>
                    <a:pt x="1419" y="1570"/>
                  </a:lnTo>
                  <a:close/>
                  <a:moveTo>
                    <a:pt x="4050" y="1592"/>
                  </a:moveTo>
                  <a:cubicBezTo>
                    <a:pt x="4083" y="1592"/>
                    <a:pt x="4116" y="1595"/>
                    <a:pt x="4148" y="1601"/>
                  </a:cubicBezTo>
                  <a:cubicBezTo>
                    <a:pt x="4133" y="1677"/>
                    <a:pt x="4118" y="1714"/>
                    <a:pt x="4103" y="1783"/>
                  </a:cubicBezTo>
                  <a:cubicBezTo>
                    <a:pt x="4069" y="1775"/>
                    <a:pt x="4033" y="1771"/>
                    <a:pt x="3996" y="1771"/>
                  </a:cubicBezTo>
                  <a:cubicBezTo>
                    <a:pt x="3959" y="1771"/>
                    <a:pt x="3921" y="1775"/>
                    <a:pt x="3883" y="1783"/>
                  </a:cubicBezTo>
                  <a:cubicBezTo>
                    <a:pt x="3708" y="1798"/>
                    <a:pt x="3572" y="1950"/>
                    <a:pt x="3580" y="2131"/>
                  </a:cubicBezTo>
                  <a:cubicBezTo>
                    <a:pt x="3580" y="2300"/>
                    <a:pt x="3675" y="2402"/>
                    <a:pt x="3813" y="2402"/>
                  </a:cubicBezTo>
                  <a:cubicBezTo>
                    <a:pt x="3830" y="2402"/>
                    <a:pt x="3849" y="2400"/>
                    <a:pt x="3868" y="2397"/>
                  </a:cubicBezTo>
                  <a:cubicBezTo>
                    <a:pt x="3906" y="2389"/>
                    <a:pt x="3944" y="2374"/>
                    <a:pt x="3974" y="2359"/>
                  </a:cubicBezTo>
                  <a:lnTo>
                    <a:pt x="3974" y="2169"/>
                  </a:lnTo>
                  <a:lnTo>
                    <a:pt x="3830" y="2200"/>
                  </a:lnTo>
                  <a:lnTo>
                    <a:pt x="3830" y="2033"/>
                  </a:lnTo>
                  <a:cubicBezTo>
                    <a:pt x="3966" y="2010"/>
                    <a:pt x="4042" y="1995"/>
                    <a:pt x="4179" y="1965"/>
                  </a:cubicBezTo>
                  <a:lnTo>
                    <a:pt x="4179" y="2458"/>
                  </a:lnTo>
                  <a:cubicBezTo>
                    <a:pt x="4080" y="2511"/>
                    <a:pt x="3974" y="2549"/>
                    <a:pt x="3868" y="2571"/>
                  </a:cubicBezTo>
                  <a:cubicBezTo>
                    <a:pt x="3830" y="2582"/>
                    <a:pt x="3791" y="2588"/>
                    <a:pt x="3752" y="2588"/>
                  </a:cubicBezTo>
                  <a:cubicBezTo>
                    <a:pt x="3657" y="2588"/>
                    <a:pt x="3562" y="2557"/>
                    <a:pt x="3481" y="2503"/>
                  </a:cubicBezTo>
                  <a:lnTo>
                    <a:pt x="3489" y="2495"/>
                  </a:lnTo>
                  <a:cubicBezTo>
                    <a:pt x="3398" y="2412"/>
                    <a:pt x="3345" y="2291"/>
                    <a:pt x="3352" y="2169"/>
                  </a:cubicBezTo>
                  <a:cubicBezTo>
                    <a:pt x="3352" y="1859"/>
                    <a:pt x="3580" y="1669"/>
                    <a:pt x="3890" y="1608"/>
                  </a:cubicBezTo>
                  <a:cubicBezTo>
                    <a:pt x="3942" y="1599"/>
                    <a:pt x="3996" y="1592"/>
                    <a:pt x="4050" y="1592"/>
                  </a:cubicBezTo>
                  <a:close/>
                  <a:moveTo>
                    <a:pt x="2832" y="1699"/>
                  </a:moveTo>
                  <a:cubicBezTo>
                    <a:pt x="3078" y="1699"/>
                    <a:pt x="3276" y="1905"/>
                    <a:pt x="3254" y="2154"/>
                  </a:cubicBezTo>
                  <a:cubicBezTo>
                    <a:pt x="3254" y="2460"/>
                    <a:pt x="3071" y="2662"/>
                    <a:pt x="2806" y="2662"/>
                  </a:cubicBezTo>
                  <a:cubicBezTo>
                    <a:pt x="2801" y="2662"/>
                    <a:pt x="2796" y="2662"/>
                    <a:pt x="2791" y="2662"/>
                  </a:cubicBezTo>
                  <a:cubicBezTo>
                    <a:pt x="2518" y="2662"/>
                    <a:pt x="2344" y="2442"/>
                    <a:pt x="2344" y="2177"/>
                  </a:cubicBezTo>
                  <a:cubicBezTo>
                    <a:pt x="2329" y="1920"/>
                    <a:pt x="2528" y="1699"/>
                    <a:pt x="2781" y="1699"/>
                  </a:cubicBezTo>
                  <a:cubicBezTo>
                    <a:pt x="2789" y="1699"/>
                    <a:pt x="2798" y="1699"/>
                    <a:pt x="2806" y="1699"/>
                  </a:cubicBezTo>
                  <a:cubicBezTo>
                    <a:pt x="2815" y="1699"/>
                    <a:pt x="2824" y="1699"/>
                    <a:pt x="2832" y="1699"/>
                  </a:cubicBezTo>
                  <a:close/>
                  <a:moveTo>
                    <a:pt x="1032" y="2700"/>
                  </a:moveTo>
                  <a:cubicBezTo>
                    <a:pt x="1221" y="2761"/>
                    <a:pt x="1411" y="2806"/>
                    <a:pt x="1601" y="2844"/>
                  </a:cubicBezTo>
                  <a:lnTo>
                    <a:pt x="1601" y="3011"/>
                  </a:lnTo>
                  <a:cubicBezTo>
                    <a:pt x="1457" y="2988"/>
                    <a:pt x="1388" y="2966"/>
                    <a:pt x="1244" y="2928"/>
                  </a:cubicBezTo>
                  <a:lnTo>
                    <a:pt x="1244" y="3140"/>
                  </a:lnTo>
                  <a:cubicBezTo>
                    <a:pt x="1373" y="3178"/>
                    <a:pt x="1441" y="3193"/>
                    <a:pt x="1578" y="3223"/>
                  </a:cubicBezTo>
                  <a:lnTo>
                    <a:pt x="1578" y="3398"/>
                  </a:lnTo>
                  <a:cubicBezTo>
                    <a:pt x="1441" y="3367"/>
                    <a:pt x="1373" y="3352"/>
                    <a:pt x="1244" y="3314"/>
                  </a:cubicBezTo>
                  <a:lnTo>
                    <a:pt x="1244" y="3693"/>
                  </a:lnTo>
                  <a:cubicBezTo>
                    <a:pt x="1161" y="3671"/>
                    <a:pt x="1123" y="3663"/>
                    <a:pt x="1032" y="3633"/>
                  </a:cubicBezTo>
                  <a:lnTo>
                    <a:pt x="1032" y="2700"/>
                  </a:lnTo>
                  <a:close/>
                  <a:moveTo>
                    <a:pt x="4252" y="2797"/>
                  </a:moveTo>
                  <a:cubicBezTo>
                    <a:pt x="4322" y="2797"/>
                    <a:pt x="4379" y="2808"/>
                    <a:pt x="4429" y="2829"/>
                  </a:cubicBezTo>
                  <a:cubicBezTo>
                    <a:pt x="4520" y="2875"/>
                    <a:pt x="4588" y="2973"/>
                    <a:pt x="4588" y="3140"/>
                  </a:cubicBezTo>
                  <a:cubicBezTo>
                    <a:pt x="4588" y="3292"/>
                    <a:pt x="4535" y="3451"/>
                    <a:pt x="4436" y="3565"/>
                  </a:cubicBezTo>
                  <a:cubicBezTo>
                    <a:pt x="4323" y="3678"/>
                    <a:pt x="4171" y="3762"/>
                    <a:pt x="4004" y="3784"/>
                  </a:cubicBezTo>
                  <a:cubicBezTo>
                    <a:pt x="3928" y="3800"/>
                    <a:pt x="3845" y="3815"/>
                    <a:pt x="3769" y="3815"/>
                  </a:cubicBezTo>
                  <a:lnTo>
                    <a:pt x="3769" y="2897"/>
                  </a:lnTo>
                  <a:cubicBezTo>
                    <a:pt x="3845" y="2867"/>
                    <a:pt x="3944" y="2844"/>
                    <a:pt x="4050" y="2821"/>
                  </a:cubicBezTo>
                  <a:cubicBezTo>
                    <a:pt x="4128" y="2804"/>
                    <a:pt x="4194" y="2797"/>
                    <a:pt x="4252" y="2797"/>
                  </a:cubicBezTo>
                  <a:close/>
                  <a:moveTo>
                    <a:pt x="2119" y="2909"/>
                  </a:moveTo>
                  <a:cubicBezTo>
                    <a:pt x="2138" y="2909"/>
                    <a:pt x="2157" y="2910"/>
                    <a:pt x="2177" y="2912"/>
                  </a:cubicBezTo>
                  <a:cubicBezTo>
                    <a:pt x="2435" y="2935"/>
                    <a:pt x="2632" y="3155"/>
                    <a:pt x="2624" y="3420"/>
                  </a:cubicBezTo>
                  <a:cubicBezTo>
                    <a:pt x="2624" y="3702"/>
                    <a:pt x="2461" y="3879"/>
                    <a:pt x="2220" y="3879"/>
                  </a:cubicBezTo>
                  <a:cubicBezTo>
                    <a:pt x="2201" y="3879"/>
                    <a:pt x="2181" y="3878"/>
                    <a:pt x="2162" y="3875"/>
                  </a:cubicBezTo>
                  <a:lnTo>
                    <a:pt x="2154" y="3883"/>
                  </a:lnTo>
                  <a:cubicBezTo>
                    <a:pt x="1874" y="3853"/>
                    <a:pt x="1714" y="3602"/>
                    <a:pt x="1714" y="3337"/>
                  </a:cubicBezTo>
                  <a:cubicBezTo>
                    <a:pt x="1714" y="3090"/>
                    <a:pt x="1872" y="2909"/>
                    <a:pt x="2119" y="2909"/>
                  </a:cubicBezTo>
                  <a:close/>
                  <a:moveTo>
                    <a:pt x="3225" y="2933"/>
                  </a:moveTo>
                  <a:cubicBezTo>
                    <a:pt x="3490" y="2933"/>
                    <a:pt x="3625" y="3116"/>
                    <a:pt x="3625" y="3360"/>
                  </a:cubicBezTo>
                  <a:cubicBezTo>
                    <a:pt x="3625" y="3671"/>
                    <a:pt x="3443" y="3891"/>
                    <a:pt x="3163" y="3906"/>
                  </a:cubicBezTo>
                  <a:lnTo>
                    <a:pt x="3163" y="3898"/>
                  </a:lnTo>
                  <a:cubicBezTo>
                    <a:pt x="3153" y="3899"/>
                    <a:pt x="3144" y="3899"/>
                    <a:pt x="3135" y="3899"/>
                  </a:cubicBezTo>
                  <a:cubicBezTo>
                    <a:pt x="2871" y="3899"/>
                    <a:pt x="2723" y="3692"/>
                    <a:pt x="2723" y="3436"/>
                  </a:cubicBezTo>
                  <a:cubicBezTo>
                    <a:pt x="2708" y="3163"/>
                    <a:pt x="2912" y="2943"/>
                    <a:pt x="3178" y="2935"/>
                  </a:cubicBezTo>
                  <a:cubicBezTo>
                    <a:pt x="3194" y="2934"/>
                    <a:pt x="3210" y="2933"/>
                    <a:pt x="3225" y="2933"/>
                  </a:cubicBezTo>
                  <a:close/>
                  <a:moveTo>
                    <a:pt x="1" y="1"/>
                  </a:moveTo>
                  <a:lnTo>
                    <a:pt x="1" y="3125"/>
                  </a:lnTo>
                  <a:lnTo>
                    <a:pt x="1" y="3148"/>
                  </a:lnTo>
                  <a:lnTo>
                    <a:pt x="1" y="3178"/>
                  </a:lnTo>
                  <a:lnTo>
                    <a:pt x="1" y="3201"/>
                  </a:lnTo>
                  <a:cubicBezTo>
                    <a:pt x="46" y="4004"/>
                    <a:pt x="1237" y="4641"/>
                    <a:pt x="2700" y="4641"/>
                  </a:cubicBezTo>
                  <a:cubicBezTo>
                    <a:pt x="4171" y="4641"/>
                    <a:pt x="5354" y="4004"/>
                    <a:pt x="5407" y="3201"/>
                  </a:cubicBezTo>
                  <a:lnTo>
                    <a:pt x="5407" y="1"/>
                  </a:lnTo>
                  <a:cubicBezTo>
                    <a:pt x="4906" y="585"/>
                    <a:pt x="3906" y="971"/>
                    <a:pt x="2708" y="971"/>
                  </a:cubicBezTo>
                  <a:cubicBezTo>
                    <a:pt x="1502" y="971"/>
                    <a:pt x="509" y="59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41"/>
            <p:cNvSpPr/>
            <p:nvPr/>
          </p:nvSpPr>
          <p:spPr>
            <a:xfrm>
              <a:off x="4224815" y="2549482"/>
              <a:ext cx="24073" cy="38171"/>
            </a:xfrm>
            <a:custGeom>
              <a:rect b="b" l="l" r="r" t="t"/>
              <a:pathLst>
                <a:path extrusionOk="0" h="639" w="403">
                  <a:moveTo>
                    <a:pt x="1" y="1"/>
                  </a:moveTo>
                  <a:lnTo>
                    <a:pt x="1" y="615"/>
                  </a:lnTo>
                  <a:cubicBezTo>
                    <a:pt x="24" y="622"/>
                    <a:pt x="46" y="630"/>
                    <a:pt x="77" y="630"/>
                  </a:cubicBezTo>
                  <a:cubicBezTo>
                    <a:pt x="105" y="635"/>
                    <a:pt x="131" y="638"/>
                    <a:pt x="156" y="638"/>
                  </a:cubicBezTo>
                  <a:cubicBezTo>
                    <a:pt x="299" y="638"/>
                    <a:pt x="388" y="544"/>
                    <a:pt x="388" y="357"/>
                  </a:cubicBezTo>
                  <a:cubicBezTo>
                    <a:pt x="403" y="183"/>
                    <a:pt x="274" y="31"/>
                    <a:pt x="100" y="8"/>
                  </a:cubicBezTo>
                  <a:cubicBezTo>
                    <a:pt x="69" y="8"/>
                    <a:pt x="31"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41"/>
          <p:cNvGrpSpPr/>
          <p:nvPr/>
        </p:nvGrpSpPr>
        <p:grpSpPr>
          <a:xfrm>
            <a:off x="1624730" y="1403419"/>
            <a:ext cx="496039" cy="387323"/>
            <a:chOff x="4040950" y="1274007"/>
            <a:chExt cx="496039" cy="387323"/>
          </a:xfrm>
        </p:grpSpPr>
        <p:sp>
          <p:nvSpPr>
            <p:cNvPr id="11689" name="Google Shape;11689;p41"/>
            <p:cNvSpPr/>
            <p:nvPr/>
          </p:nvSpPr>
          <p:spPr>
            <a:xfrm>
              <a:off x="4053614" y="1274007"/>
              <a:ext cx="473818" cy="228845"/>
            </a:xfrm>
            <a:custGeom>
              <a:rect b="b" l="l" r="r" t="t"/>
              <a:pathLst>
                <a:path extrusionOk="0" h="3831" w="7932">
                  <a:moveTo>
                    <a:pt x="3966" y="1"/>
                  </a:moveTo>
                  <a:cubicBezTo>
                    <a:pt x="1783" y="1"/>
                    <a:pt x="1" y="744"/>
                    <a:pt x="1" y="1843"/>
                  </a:cubicBezTo>
                  <a:cubicBezTo>
                    <a:pt x="1" y="2943"/>
                    <a:pt x="1783" y="3830"/>
                    <a:pt x="3966" y="3830"/>
                  </a:cubicBezTo>
                  <a:cubicBezTo>
                    <a:pt x="6158" y="3830"/>
                    <a:pt x="7932" y="2943"/>
                    <a:pt x="7932" y="1843"/>
                  </a:cubicBezTo>
                  <a:cubicBezTo>
                    <a:pt x="7932" y="744"/>
                    <a:pt x="6158" y="1"/>
                    <a:pt x="3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41"/>
            <p:cNvSpPr/>
            <p:nvPr/>
          </p:nvSpPr>
          <p:spPr>
            <a:xfrm>
              <a:off x="4040950" y="1394971"/>
              <a:ext cx="496039" cy="266358"/>
            </a:xfrm>
            <a:custGeom>
              <a:rect b="b" l="l" r="r" t="t"/>
              <a:pathLst>
                <a:path extrusionOk="0" h="4459" w="8304">
                  <a:moveTo>
                    <a:pt x="2897" y="2427"/>
                  </a:moveTo>
                  <a:cubicBezTo>
                    <a:pt x="3102" y="2427"/>
                    <a:pt x="3306" y="2563"/>
                    <a:pt x="3306" y="2836"/>
                  </a:cubicBezTo>
                  <a:cubicBezTo>
                    <a:pt x="3306" y="2867"/>
                    <a:pt x="3306" y="2897"/>
                    <a:pt x="3299" y="2927"/>
                  </a:cubicBezTo>
                  <a:lnTo>
                    <a:pt x="5005" y="2927"/>
                  </a:lnTo>
                  <a:cubicBezTo>
                    <a:pt x="4952" y="2692"/>
                    <a:pt x="5111" y="2465"/>
                    <a:pt x="5354" y="2434"/>
                  </a:cubicBezTo>
                  <a:cubicBezTo>
                    <a:pt x="5367" y="2433"/>
                    <a:pt x="5380" y="2432"/>
                    <a:pt x="5393" y="2432"/>
                  </a:cubicBezTo>
                  <a:cubicBezTo>
                    <a:pt x="5612" y="2432"/>
                    <a:pt x="5801" y="2607"/>
                    <a:pt x="5809" y="2836"/>
                  </a:cubicBezTo>
                  <a:cubicBezTo>
                    <a:pt x="5604" y="2995"/>
                    <a:pt x="5604" y="3306"/>
                    <a:pt x="5809" y="3466"/>
                  </a:cubicBezTo>
                  <a:cubicBezTo>
                    <a:pt x="5809" y="3738"/>
                    <a:pt x="5604" y="3875"/>
                    <a:pt x="5399" y="3875"/>
                  </a:cubicBezTo>
                  <a:cubicBezTo>
                    <a:pt x="5194" y="3875"/>
                    <a:pt x="4990" y="3738"/>
                    <a:pt x="4990" y="3466"/>
                  </a:cubicBezTo>
                  <a:lnTo>
                    <a:pt x="4990" y="3435"/>
                  </a:lnTo>
                  <a:lnTo>
                    <a:pt x="3306" y="3435"/>
                  </a:lnTo>
                  <a:lnTo>
                    <a:pt x="3306" y="3466"/>
                  </a:lnTo>
                  <a:cubicBezTo>
                    <a:pt x="3306" y="3706"/>
                    <a:pt x="3112" y="3884"/>
                    <a:pt x="2895" y="3884"/>
                  </a:cubicBezTo>
                  <a:cubicBezTo>
                    <a:pt x="2838" y="3884"/>
                    <a:pt x="2779" y="3872"/>
                    <a:pt x="2723" y="3845"/>
                  </a:cubicBezTo>
                  <a:cubicBezTo>
                    <a:pt x="2450" y="3708"/>
                    <a:pt x="2404" y="3337"/>
                    <a:pt x="2647" y="3155"/>
                  </a:cubicBezTo>
                  <a:cubicBezTo>
                    <a:pt x="2548" y="3071"/>
                    <a:pt x="2488" y="2958"/>
                    <a:pt x="2488" y="2836"/>
                  </a:cubicBezTo>
                  <a:cubicBezTo>
                    <a:pt x="2488" y="2563"/>
                    <a:pt x="2692" y="2427"/>
                    <a:pt x="2897" y="2427"/>
                  </a:cubicBezTo>
                  <a:close/>
                  <a:moveTo>
                    <a:pt x="1" y="0"/>
                  </a:moveTo>
                  <a:lnTo>
                    <a:pt x="1" y="2389"/>
                  </a:lnTo>
                  <a:cubicBezTo>
                    <a:pt x="1" y="3534"/>
                    <a:pt x="1858" y="4459"/>
                    <a:pt x="4156" y="4459"/>
                  </a:cubicBezTo>
                  <a:cubicBezTo>
                    <a:pt x="6445" y="4459"/>
                    <a:pt x="8303" y="3534"/>
                    <a:pt x="8303" y="2389"/>
                  </a:cubicBezTo>
                  <a:lnTo>
                    <a:pt x="8303" y="0"/>
                  </a:lnTo>
                  <a:cubicBezTo>
                    <a:pt x="8303" y="1153"/>
                    <a:pt x="6445" y="2078"/>
                    <a:pt x="4156" y="2078"/>
                  </a:cubicBezTo>
                  <a:cubicBezTo>
                    <a:pt x="1858" y="2078"/>
                    <a:pt x="1" y="114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41"/>
          <p:cNvGrpSpPr/>
          <p:nvPr/>
        </p:nvGrpSpPr>
        <p:grpSpPr>
          <a:xfrm>
            <a:off x="4341892" y="1318771"/>
            <a:ext cx="460258" cy="471970"/>
            <a:chOff x="5090382" y="1231475"/>
            <a:chExt cx="460258" cy="471970"/>
          </a:xfrm>
        </p:grpSpPr>
        <p:sp>
          <p:nvSpPr>
            <p:cNvPr id="11692" name="Google Shape;11692;p41"/>
            <p:cNvSpPr/>
            <p:nvPr/>
          </p:nvSpPr>
          <p:spPr>
            <a:xfrm>
              <a:off x="5090382" y="1231475"/>
              <a:ext cx="460258" cy="360142"/>
            </a:xfrm>
            <a:custGeom>
              <a:rect b="b" l="l" r="r" t="t"/>
              <a:pathLst>
                <a:path extrusionOk="0" h="6029" w="7705">
                  <a:moveTo>
                    <a:pt x="3852" y="0"/>
                  </a:moveTo>
                  <a:cubicBezTo>
                    <a:pt x="835" y="0"/>
                    <a:pt x="1" y="1608"/>
                    <a:pt x="1" y="1608"/>
                  </a:cubicBezTo>
                  <a:lnTo>
                    <a:pt x="1" y="2586"/>
                  </a:lnTo>
                  <a:cubicBezTo>
                    <a:pt x="1" y="2586"/>
                    <a:pt x="1062" y="1335"/>
                    <a:pt x="3852" y="1335"/>
                  </a:cubicBezTo>
                  <a:cubicBezTo>
                    <a:pt x="6643" y="1335"/>
                    <a:pt x="7689" y="2753"/>
                    <a:pt x="7689" y="2753"/>
                  </a:cubicBezTo>
                  <a:lnTo>
                    <a:pt x="7704" y="1775"/>
                  </a:lnTo>
                  <a:cubicBezTo>
                    <a:pt x="7704" y="1775"/>
                    <a:pt x="6878" y="0"/>
                    <a:pt x="3852" y="0"/>
                  </a:cubicBezTo>
                  <a:close/>
                  <a:moveTo>
                    <a:pt x="1909" y="4731"/>
                  </a:moveTo>
                  <a:cubicBezTo>
                    <a:pt x="1991" y="4731"/>
                    <a:pt x="2070" y="4793"/>
                    <a:pt x="2070" y="4891"/>
                  </a:cubicBezTo>
                  <a:cubicBezTo>
                    <a:pt x="2070" y="4982"/>
                    <a:pt x="1995" y="5050"/>
                    <a:pt x="1911" y="5050"/>
                  </a:cubicBezTo>
                  <a:cubicBezTo>
                    <a:pt x="1767" y="5050"/>
                    <a:pt x="1691" y="4883"/>
                    <a:pt x="1798" y="4777"/>
                  </a:cubicBezTo>
                  <a:cubicBezTo>
                    <a:pt x="1829" y="4745"/>
                    <a:pt x="1869" y="4731"/>
                    <a:pt x="1909" y="4731"/>
                  </a:cubicBezTo>
                  <a:close/>
                  <a:moveTo>
                    <a:pt x="5815" y="4731"/>
                  </a:moveTo>
                  <a:cubicBezTo>
                    <a:pt x="6022" y="4731"/>
                    <a:pt x="6024" y="5051"/>
                    <a:pt x="5821" y="5051"/>
                  </a:cubicBezTo>
                  <a:cubicBezTo>
                    <a:pt x="5815" y="5051"/>
                    <a:pt x="5808" y="5051"/>
                    <a:pt x="5801" y="5050"/>
                  </a:cubicBezTo>
                  <a:cubicBezTo>
                    <a:pt x="5604" y="5035"/>
                    <a:pt x="5604" y="4747"/>
                    <a:pt x="5801" y="4732"/>
                  </a:cubicBezTo>
                  <a:cubicBezTo>
                    <a:pt x="5806" y="4731"/>
                    <a:pt x="5810" y="4731"/>
                    <a:pt x="5815" y="4731"/>
                  </a:cubicBezTo>
                  <a:close/>
                  <a:moveTo>
                    <a:pt x="2742" y="4764"/>
                  </a:moveTo>
                  <a:cubicBezTo>
                    <a:pt x="2878" y="4764"/>
                    <a:pt x="3011" y="4867"/>
                    <a:pt x="3011" y="5027"/>
                  </a:cubicBezTo>
                  <a:cubicBezTo>
                    <a:pt x="3011" y="5171"/>
                    <a:pt x="2889" y="5293"/>
                    <a:pt x="2745" y="5293"/>
                  </a:cubicBezTo>
                  <a:cubicBezTo>
                    <a:pt x="2510" y="5293"/>
                    <a:pt x="2397" y="5005"/>
                    <a:pt x="2563" y="4838"/>
                  </a:cubicBezTo>
                  <a:cubicBezTo>
                    <a:pt x="2614" y="4787"/>
                    <a:pt x="2678" y="4764"/>
                    <a:pt x="2742" y="4764"/>
                  </a:cubicBezTo>
                  <a:close/>
                  <a:moveTo>
                    <a:pt x="4997" y="4764"/>
                  </a:moveTo>
                  <a:cubicBezTo>
                    <a:pt x="5133" y="4764"/>
                    <a:pt x="5263" y="4867"/>
                    <a:pt x="5263" y="5027"/>
                  </a:cubicBezTo>
                  <a:cubicBezTo>
                    <a:pt x="5263" y="5171"/>
                    <a:pt x="5141" y="5293"/>
                    <a:pt x="4997" y="5293"/>
                  </a:cubicBezTo>
                  <a:cubicBezTo>
                    <a:pt x="4762" y="5293"/>
                    <a:pt x="4648" y="5005"/>
                    <a:pt x="4815" y="4838"/>
                  </a:cubicBezTo>
                  <a:cubicBezTo>
                    <a:pt x="4869" y="4787"/>
                    <a:pt x="4934" y="4764"/>
                    <a:pt x="4997" y="4764"/>
                  </a:cubicBezTo>
                  <a:close/>
                  <a:moveTo>
                    <a:pt x="3859" y="4857"/>
                  </a:moveTo>
                  <a:cubicBezTo>
                    <a:pt x="4037" y="4857"/>
                    <a:pt x="4209" y="4998"/>
                    <a:pt x="4209" y="5209"/>
                  </a:cubicBezTo>
                  <a:cubicBezTo>
                    <a:pt x="4209" y="5399"/>
                    <a:pt x="4057" y="5550"/>
                    <a:pt x="3867" y="5550"/>
                  </a:cubicBezTo>
                  <a:cubicBezTo>
                    <a:pt x="3557" y="5550"/>
                    <a:pt x="3405" y="5179"/>
                    <a:pt x="3617" y="4959"/>
                  </a:cubicBezTo>
                  <a:cubicBezTo>
                    <a:pt x="3688" y="4888"/>
                    <a:pt x="3774" y="4857"/>
                    <a:pt x="3859" y="4857"/>
                  </a:cubicBezTo>
                  <a:close/>
                  <a:moveTo>
                    <a:pt x="1" y="2586"/>
                  </a:moveTo>
                  <a:lnTo>
                    <a:pt x="1" y="4307"/>
                  </a:lnTo>
                  <a:cubicBezTo>
                    <a:pt x="1" y="4307"/>
                    <a:pt x="645" y="6028"/>
                    <a:pt x="4004" y="6028"/>
                  </a:cubicBezTo>
                  <a:cubicBezTo>
                    <a:pt x="7370" y="6028"/>
                    <a:pt x="7704" y="4443"/>
                    <a:pt x="7704" y="4443"/>
                  </a:cubicBezTo>
                  <a:lnTo>
                    <a:pt x="7704" y="2700"/>
                  </a:lnTo>
                  <a:cubicBezTo>
                    <a:pt x="7704" y="2722"/>
                    <a:pt x="7696" y="2737"/>
                    <a:pt x="7689" y="2753"/>
                  </a:cubicBezTo>
                  <a:cubicBezTo>
                    <a:pt x="7583" y="3018"/>
                    <a:pt x="6931" y="4307"/>
                    <a:pt x="4072" y="4307"/>
                  </a:cubicBezTo>
                  <a:cubicBezTo>
                    <a:pt x="888" y="4307"/>
                    <a:pt x="1" y="2586"/>
                    <a:pt x="1" y="258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41"/>
            <p:cNvSpPr/>
            <p:nvPr/>
          </p:nvSpPr>
          <p:spPr>
            <a:xfrm>
              <a:off x="5273352" y="1607391"/>
              <a:ext cx="96114" cy="96054"/>
            </a:xfrm>
            <a:custGeom>
              <a:rect b="b" l="l" r="r" t="t"/>
              <a:pathLst>
                <a:path extrusionOk="0" h="1608" w="1609">
                  <a:moveTo>
                    <a:pt x="190" y="1"/>
                  </a:moveTo>
                  <a:cubicBezTo>
                    <a:pt x="84" y="1"/>
                    <a:pt x="1" y="91"/>
                    <a:pt x="1" y="198"/>
                  </a:cubicBezTo>
                  <a:lnTo>
                    <a:pt x="1" y="1418"/>
                  </a:lnTo>
                  <a:cubicBezTo>
                    <a:pt x="1" y="1525"/>
                    <a:pt x="84" y="1608"/>
                    <a:pt x="190" y="1608"/>
                  </a:cubicBezTo>
                  <a:lnTo>
                    <a:pt x="1419" y="1608"/>
                  </a:lnTo>
                  <a:cubicBezTo>
                    <a:pt x="1525" y="1608"/>
                    <a:pt x="1608" y="1525"/>
                    <a:pt x="1608" y="1418"/>
                  </a:cubicBezTo>
                  <a:lnTo>
                    <a:pt x="1608" y="190"/>
                  </a:lnTo>
                  <a:cubicBezTo>
                    <a:pt x="1608" y="84"/>
                    <a:pt x="1525" y="1"/>
                    <a:pt x="1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41"/>
          <p:cNvGrpSpPr/>
          <p:nvPr/>
        </p:nvGrpSpPr>
        <p:grpSpPr>
          <a:xfrm>
            <a:off x="7115212" y="1483165"/>
            <a:ext cx="312175" cy="307577"/>
            <a:chOff x="6062338" y="1324782"/>
            <a:chExt cx="312175" cy="307577"/>
          </a:xfrm>
        </p:grpSpPr>
        <p:sp>
          <p:nvSpPr>
            <p:cNvPr id="11695" name="Google Shape;11695;p41"/>
            <p:cNvSpPr/>
            <p:nvPr/>
          </p:nvSpPr>
          <p:spPr>
            <a:xfrm>
              <a:off x="6068730" y="1429021"/>
              <a:ext cx="190256" cy="203338"/>
            </a:xfrm>
            <a:custGeom>
              <a:rect b="b" l="l" r="r" t="t"/>
              <a:pathLst>
                <a:path extrusionOk="0" h="3404" w="3185">
                  <a:moveTo>
                    <a:pt x="2088" y="1"/>
                  </a:moveTo>
                  <a:cubicBezTo>
                    <a:pt x="2061" y="1"/>
                    <a:pt x="2035" y="3"/>
                    <a:pt x="2009" y="7"/>
                  </a:cubicBezTo>
                  <a:cubicBezTo>
                    <a:pt x="1699" y="60"/>
                    <a:pt x="1464" y="416"/>
                    <a:pt x="1236" y="765"/>
                  </a:cubicBezTo>
                  <a:cubicBezTo>
                    <a:pt x="1198" y="826"/>
                    <a:pt x="1160" y="886"/>
                    <a:pt x="1122" y="947"/>
                  </a:cubicBezTo>
                  <a:cubicBezTo>
                    <a:pt x="902" y="1288"/>
                    <a:pt x="538" y="1508"/>
                    <a:pt x="137" y="1561"/>
                  </a:cubicBezTo>
                  <a:cubicBezTo>
                    <a:pt x="91" y="1561"/>
                    <a:pt x="46" y="1569"/>
                    <a:pt x="0" y="1569"/>
                  </a:cubicBezTo>
                  <a:cubicBezTo>
                    <a:pt x="303" y="2585"/>
                    <a:pt x="1206" y="3320"/>
                    <a:pt x="2260" y="3404"/>
                  </a:cubicBezTo>
                  <a:cubicBezTo>
                    <a:pt x="2222" y="3305"/>
                    <a:pt x="2191" y="3199"/>
                    <a:pt x="2169" y="3093"/>
                  </a:cubicBezTo>
                  <a:cubicBezTo>
                    <a:pt x="2108" y="2691"/>
                    <a:pt x="2222" y="2281"/>
                    <a:pt x="2495" y="1978"/>
                  </a:cubicBezTo>
                  <a:cubicBezTo>
                    <a:pt x="2540" y="1925"/>
                    <a:pt x="2586" y="1864"/>
                    <a:pt x="2631" y="1811"/>
                  </a:cubicBezTo>
                  <a:cubicBezTo>
                    <a:pt x="2904" y="1500"/>
                    <a:pt x="3185" y="1174"/>
                    <a:pt x="3147" y="863"/>
                  </a:cubicBezTo>
                  <a:cubicBezTo>
                    <a:pt x="3124" y="674"/>
                    <a:pt x="2980" y="469"/>
                    <a:pt x="2707" y="264"/>
                  </a:cubicBezTo>
                  <a:cubicBezTo>
                    <a:pt x="2477" y="87"/>
                    <a:pt x="2264" y="1"/>
                    <a:pt x="2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41"/>
            <p:cNvSpPr/>
            <p:nvPr/>
          </p:nvSpPr>
          <p:spPr>
            <a:xfrm>
              <a:off x="6062338" y="1324782"/>
              <a:ext cx="312175" cy="306679"/>
            </a:xfrm>
            <a:custGeom>
              <a:rect b="b" l="l" r="r" t="t"/>
              <a:pathLst>
                <a:path extrusionOk="0" h="5134" w="5226">
                  <a:moveTo>
                    <a:pt x="2571" y="0"/>
                  </a:moveTo>
                  <a:lnTo>
                    <a:pt x="2579" y="8"/>
                  </a:lnTo>
                  <a:cubicBezTo>
                    <a:pt x="1153" y="8"/>
                    <a:pt x="1" y="1160"/>
                    <a:pt x="1" y="2578"/>
                  </a:cubicBezTo>
                  <a:cubicBezTo>
                    <a:pt x="1" y="2662"/>
                    <a:pt x="9" y="2745"/>
                    <a:pt x="16" y="2828"/>
                  </a:cubicBezTo>
                  <a:lnTo>
                    <a:pt x="191" y="2828"/>
                  </a:lnTo>
                  <a:cubicBezTo>
                    <a:pt x="448" y="2790"/>
                    <a:pt x="683" y="2639"/>
                    <a:pt x="827" y="2419"/>
                  </a:cubicBezTo>
                  <a:cubicBezTo>
                    <a:pt x="865" y="2358"/>
                    <a:pt x="903" y="2305"/>
                    <a:pt x="941" y="2245"/>
                  </a:cubicBezTo>
                  <a:cubicBezTo>
                    <a:pt x="1214" y="1835"/>
                    <a:pt x="1517" y="1365"/>
                    <a:pt x="2033" y="1274"/>
                  </a:cubicBezTo>
                  <a:cubicBezTo>
                    <a:pt x="2087" y="1265"/>
                    <a:pt x="2141" y="1261"/>
                    <a:pt x="2197" y="1261"/>
                  </a:cubicBezTo>
                  <a:cubicBezTo>
                    <a:pt x="2475" y="1261"/>
                    <a:pt x="2772" y="1373"/>
                    <a:pt x="3095" y="1608"/>
                  </a:cubicBezTo>
                  <a:lnTo>
                    <a:pt x="3102" y="1623"/>
                  </a:lnTo>
                  <a:cubicBezTo>
                    <a:pt x="3110" y="1623"/>
                    <a:pt x="3110" y="1623"/>
                    <a:pt x="3117" y="1630"/>
                  </a:cubicBezTo>
                  <a:cubicBezTo>
                    <a:pt x="3496" y="1919"/>
                    <a:pt x="3694" y="2222"/>
                    <a:pt x="3724" y="2555"/>
                  </a:cubicBezTo>
                  <a:cubicBezTo>
                    <a:pt x="3785" y="3071"/>
                    <a:pt x="3421" y="3503"/>
                    <a:pt x="3095" y="3867"/>
                  </a:cubicBezTo>
                  <a:cubicBezTo>
                    <a:pt x="3049" y="3920"/>
                    <a:pt x="3004" y="3973"/>
                    <a:pt x="2966" y="4026"/>
                  </a:cubicBezTo>
                  <a:cubicBezTo>
                    <a:pt x="2784" y="4223"/>
                    <a:pt x="2708" y="4489"/>
                    <a:pt x="2746" y="4754"/>
                  </a:cubicBezTo>
                  <a:cubicBezTo>
                    <a:pt x="2768" y="4891"/>
                    <a:pt x="2822" y="5020"/>
                    <a:pt x="2897" y="5133"/>
                  </a:cubicBezTo>
                  <a:cubicBezTo>
                    <a:pt x="4247" y="4959"/>
                    <a:pt x="5225" y="3769"/>
                    <a:pt x="5134" y="2411"/>
                  </a:cubicBezTo>
                  <a:cubicBezTo>
                    <a:pt x="5051" y="1062"/>
                    <a:pt x="3929" y="8"/>
                    <a:pt x="2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41"/>
          <p:cNvGrpSpPr/>
          <p:nvPr/>
        </p:nvGrpSpPr>
        <p:grpSpPr>
          <a:xfrm>
            <a:off x="7095977" y="3330776"/>
            <a:ext cx="350644" cy="411873"/>
            <a:chOff x="6003021" y="2199372"/>
            <a:chExt cx="350644" cy="411873"/>
          </a:xfrm>
        </p:grpSpPr>
        <p:sp>
          <p:nvSpPr>
            <p:cNvPr id="11698" name="Google Shape;11698;p41"/>
            <p:cNvSpPr/>
            <p:nvPr/>
          </p:nvSpPr>
          <p:spPr>
            <a:xfrm>
              <a:off x="6003021" y="2199372"/>
              <a:ext cx="350644" cy="411873"/>
            </a:xfrm>
            <a:custGeom>
              <a:rect b="b" l="l" r="r" t="t"/>
              <a:pathLst>
                <a:path extrusionOk="0" h="6895" w="5870">
                  <a:moveTo>
                    <a:pt x="3343" y="2417"/>
                  </a:moveTo>
                  <a:cubicBezTo>
                    <a:pt x="4165" y="2417"/>
                    <a:pt x="4952" y="3055"/>
                    <a:pt x="4952" y="4019"/>
                  </a:cubicBezTo>
                  <a:cubicBezTo>
                    <a:pt x="4952" y="4906"/>
                    <a:pt x="4232" y="5619"/>
                    <a:pt x="3352" y="5619"/>
                  </a:cubicBezTo>
                  <a:cubicBezTo>
                    <a:pt x="1927" y="5619"/>
                    <a:pt x="1214" y="3898"/>
                    <a:pt x="2222" y="2889"/>
                  </a:cubicBezTo>
                  <a:cubicBezTo>
                    <a:pt x="2549" y="2563"/>
                    <a:pt x="2950" y="2417"/>
                    <a:pt x="3343" y="2417"/>
                  </a:cubicBezTo>
                  <a:close/>
                  <a:moveTo>
                    <a:pt x="1676" y="0"/>
                  </a:moveTo>
                  <a:cubicBezTo>
                    <a:pt x="1676" y="0"/>
                    <a:pt x="1039" y="205"/>
                    <a:pt x="820" y="213"/>
                  </a:cubicBezTo>
                  <a:cubicBezTo>
                    <a:pt x="782" y="948"/>
                    <a:pt x="759" y="1320"/>
                    <a:pt x="759" y="1585"/>
                  </a:cubicBezTo>
                  <a:cubicBezTo>
                    <a:pt x="759" y="1843"/>
                    <a:pt x="1" y="5922"/>
                    <a:pt x="16" y="6172"/>
                  </a:cubicBezTo>
                  <a:cubicBezTo>
                    <a:pt x="39" y="6415"/>
                    <a:pt x="645" y="6756"/>
                    <a:pt x="850" y="6870"/>
                  </a:cubicBezTo>
                  <a:cubicBezTo>
                    <a:pt x="882" y="6887"/>
                    <a:pt x="1015" y="6895"/>
                    <a:pt x="1218" y="6895"/>
                  </a:cubicBezTo>
                  <a:cubicBezTo>
                    <a:pt x="2350" y="6895"/>
                    <a:pt x="5659" y="6656"/>
                    <a:pt x="5756" y="6521"/>
                  </a:cubicBezTo>
                  <a:cubicBezTo>
                    <a:pt x="5869" y="6362"/>
                    <a:pt x="5361" y="1578"/>
                    <a:pt x="5361" y="1449"/>
                  </a:cubicBezTo>
                  <a:cubicBezTo>
                    <a:pt x="5361" y="1327"/>
                    <a:pt x="5399" y="418"/>
                    <a:pt x="5399" y="0"/>
                  </a:cubicBezTo>
                  <a:lnTo>
                    <a:pt x="5399" y="0"/>
                  </a:lnTo>
                  <a:cubicBezTo>
                    <a:pt x="5144" y="8"/>
                    <a:pt x="4645" y="11"/>
                    <a:pt x="4094" y="11"/>
                  </a:cubicBezTo>
                  <a:cubicBezTo>
                    <a:pt x="2991" y="11"/>
                    <a:pt x="1676" y="0"/>
                    <a:pt x="16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41"/>
            <p:cNvSpPr/>
            <p:nvPr/>
          </p:nvSpPr>
          <p:spPr>
            <a:xfrm>
              <a:off x="6129421" y="2379953"/>
              <a:ext cx="154057" cy="118992"/>
            </a:xfrm>
            <a:custGeom>
              <a:rect b="b" l="l" r="r" t="t"/>
              <a:pathLst>
                <a:path extrusionOk="0" h="1992" w="2579">
                  <a:moveTo>
                    <a:pt x="611" y="1"/>
                  </a:moveTo>
                  <a:cubicBezTo>
                    <a:pt x="520" y="1"/>
                    <a:pt x="428" y="44"/>
                    <a:pt x="364" y="147"/>
                  </a:cubicBezTo>
                  <a:cubicBezTo>
                    <a:pt x="311" y="230"/>
                    <a:pt x="303" y="321"/>
                    <a:pt x="334" y="412"/>
                  </a:cubicBezTo>
                  <a:cubicBezTo>
                    <a:pt x="114" y="443"/>
                    <a:pt x="0" y="693"/>
                    <a:pt x="121" y="875"/>
                  </a:cubicBezTo>
                  <a:cubicBezTo>
                    <a:pt x="182" y="970"/>
                    <a:pt x="281" y="1017"/>
                    <a:pt x="379" y="1017"/>
                  </a:cubicBezTo>
                  <a:cubicBezTo>
                    <a:pt x="478" y="1017"/>
                    <a:pt x="576" y="970"/>
                    <a:pt x="637" y="875"/>
                  </a:cubicBezTo>
                  <a:cubicBezTo>
                    <a:pt x="637" y="867"/>
                    <a:pt x="645" y="860"/>
                    <a:pt x="645" y="852"/>
                  </a:cubicBezTo>
                  <a:lnTo>
                    <a:pt x="1069" y="1110"/>
                  </a:lnTo>
                  <a:lnTo>
                    <a:pt x="1297" y="1246"/>
                  </a:lnTo>
                  <a:lnTo>
                    <a:pt x="1714" y="1504"/>
                  </a:lnTo>
                  <a:cubicBezTo>
                    <a:pt x="1706" y="1512"/>
                    <a:pt x="1706" y="1519"/>
                    <a:pt x="1699" y="1527"/>
                  </a:cubicBezTo>
                  <a:cubicBezTo>
                    <a:pt x="1551" y="1765"/>
                    <a:pt x="1760" y="1991"/>
                    <a:pt x="1972" y="1991"/>
                  </a:cubicBezTo>
                  <a:cubicBezTo>
                    <a:pt x="2065" y="1991"/>
                    <a:pt x="2157" y="1949"/>
                    <a:pt x="2222" y="1845"/>
                  </a:cubicBezTo>
                  <a:cubicBezTo>
                    <a:pt x="2267" y="1762"/>
                    <a:pt x="2275" y="1671"/>
                    <a:pt x="2244" y="1580"/>
                  </a:cubicBezTo>
                  <a:cubicBezTo>
                    <a:pt x="2464" y="1550"/>
                    <a:pt x="2578" y="1299"/>
                    <a:pt x="2457" y="1117"/>
                  </a:cubicBezTo>
                  <a:cubicBezTo>
                    <a:pt x="2397" y="1024"/>
                    <a:pt x="2299" y="976"/>
                    <a:pt x="2203" y="976"/>
                  </a:cubicBezTo>
                  <a:cubicBezTo>
                    <a:pt x="2104" y="976"/>
                    <a:pt x="2006" y="1025"/>
                    <a:pt x="1949" y="1125"/>
                  </a:cubicBezTo>
                  <a:cubicBezTo>
                    <a:pt x="1934" y="1140"/>
                    <a:pt x="1926" y="1163"/>
                    <a:pt x="1918" y="1186"/>
                  </a:cubicBezTo>
                  <a:lnTo>
                    <a:pt x="1494" y="920"/>
                  </a:lnTo>
                  <a:lnTo>
                    <a:pt x="1266" y="784"/>
                  </a:lnTo>
                  <a:lnTo>
                    <a:pt x="842" y="526"/>
                  </a:lnTo>
                  <a:cubicBezTo>
                    <a:pt x="857" y="503"/>
                    <a:pt x="872" y="488"/>
                    <a:pt x="880" y="473"/>
                  </a:cubicBezTo>
                  <a:cubicBezTo>
                    <a:pt x="1028" y="229"/>
                    <a:pt x="822" y="1"/>
                    <a:pt x="6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1703" name="Shape 11703"/>
        <p:cNvGrpSpPr/>
        <p:nvPr/>
      </p:nvGrpSpPr>
      <p:grpSpPr>
        <a:xfrm>
          <a:off x="0" y="0"/>
          <a:ext cx="0" cy="0"/>
          <a:chOff x="0" y="0"/>
          <a:chExt cx="0" cy="0"/>
        </a:xfrm>
      </p:grpSpPr>
      <p:sp>
        <p:nvSpPr>
          <p:cNvPr id="11704" name="Google Shape;11704;p42"/>
          <p:cNvSpPr txBox="1"/>
          <p:nvPr>
            <p:ph type="title"/>
          </p:nvPr>
        </p:nvSpPr>
        <p:spPr>
          <a:xfrm>
            <a:off x="1083300" y="1249947"/>
            <a:ext cx="69774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accent2"/>
                </a:solidFill>
              </a:rPr>
              <a:t>WORDS</a:t>
            </a:r>
            <a:endParaRPr>
              <a:solidFill>
                <a:schemeClr val="accen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8" name="Shape 11708"/>
        <p:cNvGrpSpPr/>
        <p:nvPr/>
      </p:nvGrpSpPr>
      <p:grpSpPr>
        <a:xfrm>
          <a:off x="0" y="0"/>
          <a:ext cx="0" cy="0"/>
          <a:chOff x="0" y="0"/>
          <a:chExt cx="0" cy="0"/>
        </a:xfrm>
      </p:grpSpPr>
      <p:sp>
        <p:nvSpPr>
          <p:cNvPr id="11709" name="Google Shape;11709;p43"/>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most popular</a:t>
            </a:r>
            <a:endParaRPr/>
          </a:p>
        </p:txBody>
      </p:sp>
      <p:sp>
        <p:nvSpPr>
          <p:cNvPr id="11710" name="Google Shape;11710;p43"/>
          <p:cNvSpPr txBox="1"/>
          <p:nvPr>
            <p:ph idx="2" type="title"/>
          </p:nvPr>
        </p:nvSpPr>
        <p:spPr>
          <a:xfrm>
            <a:off x="720000" y="361572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Cats</a:t>
            </a:r>
            <a:endParaRPr/>
          </a:p>
        </p:txBody>
      </p:sp>
      <p:sp>
        <p:nvSpPr>
          <p:cNvPr id="11711" name="Google Shape;11711;p43"/>
          <p:cNvSpPr txBox="1"/>
          <p:nvPr>
            <p:ph idx="1" type="subTitle"/>
          </p:nvPr>
        </p:nvSpPr>
        <p:spPr>
          <a:xfrm>
            <a:off x="720000" y="4138125"/>
            <a:ext cx="2336400" cy="43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1712" name="Google Shape;11712;p43"/>
          <p:cNvSpPr txBox="1"/>
          <p:nvPr>
            <p:ph idx="3" type="title"/>
          </p:nvPr>
        </p:nvSpPr>
        <p:spPr>
          <a:xfrm>
            <a:off x="3403800" y="3176931"/>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puppies</a:t>
            </a:r>
            <a:endParaRPr/>
          </a:p>
        </p:txBody>
      </p:sp>
      <p:sp>
        <p:nvSpPr>
          <p:cNvPr id="11713" name="Google Shape;11713;p43"/>
          <p:cNvSpPr txBox="1"/>
          <p:nvPr>
            <p:ph idx="4" type="subTitle"/>
          </p:nvPr>
        </p:nvSpPr>
        <p:spPr>
          <a:xfrm>
            <a:off x="3403800" y="3704626"/>
            <a:ext cx="2336400" cy="43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sixth planet from the Sun and the second-largest</a:t>
            </a:r>
            <a:endParaRPr/>
          </a:p>
        </p:txBody>
      </p:sp>
      <p:sp>
        <p:nvSpPr>
          <p:cNvPr id="11714" name="Google Shape;11714;p43"/>
          <p:cNvSpPr txBox="1"/>
          <p:nvPr>
            <p:ph idx="5" type="title"/>
          </p:nvPr>
        </p:nvSpPr>
        <p:spPr>
          <a:xfrm>
            <a:off x="6087600" y="361572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average size</a:t>
            </a:r>
            <a:endParaRPr/>
          </a:p>
        </p:txBody>
      </p:sp>
      <p:sp>
        <p:nvSpPr>
          <p:cNvPr id="11715" name="Google Shape;11715;p43"/>
          <p:cNvSpPr txBox="1"/>
          <p:nvPr>
            <p:ph idx="6" type="subTitle"/>
          </p:nvPr>
        </p:nvSpPr>
        <p:spPr>
          <a:xfrm>
            <a:off x="6087600" y="4138125"/>
            <a:ext cx="2336400" cy="43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a gas giant and the biggest planet</a:t>
            </a:r>
            <a:endParaRPr/>
          </a:p>
        </p:txBody>
      </p:sp>
      <p:sp>
        <p:nvSpPr>
          <p:cNvPr id="11716" name="Google Shape;11716;p43"/>
          <p:cNvSpPr/>
          <p:nvPr/>
        </p:nvSpPr>
        <p:spPr>
          <a:xfrm>
            <a:off x="1180550" y="1676725"/>
            <a:ext cx="1330500" cy="186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17" name="Google Shape;11717;p43"/>
          <p:cNvPicPr preferRelativeResize="0"/>
          <p:nvPr/>
        </p:nvPicPr>
        <p:blipFill rotWithShape="1">
          <a:blip r:embed="rId3">
            <a:alphaModFix/>
          </a:blip>
          <a:srcRect b="0" l="57296" r="2515" t="0"/>
          <a:stretch/>
        </p:blipFill>
        <p:spPr>
          <a:xfrm>
            <a:off x="1265540" y="1754594"/>
            <a:ext cx="1330321" cy="1862509"/>
          </a:xfrm>
          <a:prstGeom prst="rect">
            <a:avLst/>
          </a:prstGeom>
          <a:noFill/>
          <a:ln>
            <a:noFill/>
          </a:ln>
        </p:spPr>
      </p:pic>
      <p:sp>
        <p:nvSpPr>
          <p:cNvPr id="11718" name="Google Shape;11718;p43"/>
          <p:cNvSpPr/>
          <p:nvPr/>
        </p:nvSpPr>
        <p:spPr>
          <a:xfrm>
            <a:off x="3864350" y="1232237"/>
            <a:ext cx="1330500" cy="186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19" name="Google Shape;11719;p43"/>
          <p:cNvPicPr preferRelativeResize="0"/>
          <p:nvPr/>
        </p:nvPicPr>
        <p:blipFill rotWithShape="1">
          <a:blip r:embed="rId4">
            <a:alphaModFix/>
          </a:blip>
          <a:srcRect b="0" l="50630" r="9182" t="0"/>
          <a:stretch/>
        </p:blipFill>
        <p:spPr>
          <a:xfrm>
            <a:off x="3949340" y="1310106"/>
            <a:ext cx="1330314" cy="1862505"/>
          </a:xfrm>
          <a:prstGeom prst="rect">
            <a:avLst/>
          </a:prstGeom>
          <a:noFill/>
          <a:ln>
            <a:noFill/>
          </a:ln>
        </p:spPr>
      </p:pic>
      <p:sp>
        <p:nvSpPr>
          <p:cNvPr id="11720" name="Google Shape;11720;p43"/>
          <p:cNvSpPr/>
          <p:nvPr/>
        </p:nvSpPr>
        <p:spPr>
          <a:xfrm>
            <a:off x="6548150" y="1676737"/>
            <a:ext cx="1330500" cy="186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21" name="Google Shape;11721;p43"/>
          <p:cNvPicPr preferRelativeResize="0"/>
          <p:nvPr/>
        </p:nvPicPr>
        <p:blipFill rotWithShape="1">
          <a:blip r:embed="rId5">
            <a:alphaModFix/>
          </a:blip>
          <a:srcRect b="0" l="21441" r="21441" t="0"/>
          <a:stretch/>
        </p:blipFill>
        <p:spPr>
          <a:xfrm>
            <a:off x="6633140" y="1754606"/>
            <a:ext cx="1330308" cy="1862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5" name="Shape 11725"/>
        <p:cNvGrpSpPr/>
        <p:nvPr/>
      </p:nvGrpSpPr>
      <p:grpSpPr>
        <a:xfrm>
          <a:off x="0" y="0"/>
          <a:ext cx="0" cy="0"/>
          <a:chOff x="0" y="0"/>
          <a:chExt cx="0" cy="0"/>
        </a:xfrm>
      </p:grpSpPr>
      <p:sp>
        <p:nvSpPr>
          <p:cNvPr id="11726" name="Google Shape;11726;p44"/>
          <p:cNvSpPr txBox="1"/>
          <p:nvPr>
            <p:ph type="title"/>
          </p:nvPr>
        </p:nvSpPr>
        <p:spPr>
          <a:xfrm>
            <a:off x="720000" y="369173"/>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foster homes</a:t>
            </a:r>
            <a:endParaRPr/>
          </a:p>
        </p:txBody>
      </p:sp>
      <p:grpSp>
        <p:nvGrpSpPr>
          <p:cNvPr id="11727" name="Google Shape;11727;p44"/>
          <p:cNvGrpSpPr/>
          <p:nvPr/>
        </p:nvGrpSpPr>
        <p:grpSpPr>
          <a:xfrm>
            <a:off x="2630950" y="1484060"/>
            <a:ext cx="3882112" cy="2552774"/>
            <a:chOff x="235800" y="830650"/>
            <a:chExt cx="6978450" cy="4588844"/>
          </a:xfrm>
        </p:grpSpPr>
        <p:sp>
          <p:nvSpPr>
            <p:cNvPr id="11728" name="Google Shape;11728;p44"/>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44"/>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44"/>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44"/>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44"/>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44"/>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4" name="Google Shape;11734;p44"/>
          <p:cNvSpPr txBox="1"/>
          <p:nvPr/>
        </p:nvSpPr>
        <p:spPr>
          <a:xfrm>
            <a:off x="720000" y="3184446"/>
            <a:ext cx="23364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0">
                <a:solidFill>
                  <a:srgbClr val="0264B4"/>
                </a:solidFill>
                <a:latin typeface="Barrio"/>
                <a:ea typeface="Barrio"/>
                <a:cs typeface="Barrio"/>
                <a:sym typeface="Barrio"/>
              </a:rPr>
              <a:t>60%</a:t>
            </a:r>
            <a:endParaRPr sz="6000">
              <a:solidFill>
                <a:srgbClr val="0264B4"/>
              </a:solidFill>
              <a:latin typeface="Barrio"/>
              <a:ea typeface="Barrio"/>
              <a:cs typeface="Barrio"/>
              <a:sym typeface="Barrio"/>
            </a:endParaRPr>
          </a:p>
        </p:txBody>
      </p:sp>
      <p:sp>
        <p:nvSpPr>
          <p:cNvPr id="11735" name="Google Shape;11735;p44"/>
          <p:cNvSpPr txBox="1"/>
          <p:nvPr/>
        </p:nvSpPr>
        <p:spPr>
          <a:xfrm>
            <a:off x="720000" y="4150120"/>
            <a:ext cx="23364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264B4"/>
                </a:solidFill>
                <a:latin typeface="Barlow"/>
                <a:ea typeface="Barlow"/>
                <a:cs typeface="Barlow"/>
                <a:sym typeface="Barlow"/>
              </a:rPr>
              <a:t>Mercury is the closest planet to the Sun</a:t>
            </a:r>
            <a:endParaRPr>
              <a:solidFill>
                <a:srgbClr val="0264B4"/>
              </a:solidFill>
              <a:latin typeface="Barlow"/>
              <a:ea typeface="Barlow"/>
              <a:cs typeface="Barlow"/>
              <a:sym typeface="Barlow"/>
            </a:endParaRPr>
          </a:p>
        </p:txBody>
      </p:sp>
      <p:sp>
        <p:nvSpPr>
          <p:cNvPr id="11736" name="Google Shape;11736;p44"/>
          <p:cNvSpPr txBox="1"/>
          <p:nvPr/>
        </p:nvSpPr>
        <p:spPr>
          <a:xfrm>
            <a:off x="6080027" y="3184446"/>
            <a:ext cx="2336400" cy="983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0">
                <a:solidFill>
                  <a:schemeClr val="dk2"/>
                </a:solidFill>
                <a:latin typeface="Barrio"/>
                <a:ea typeface="Barrio"/>
                <a:cs typeface="Barrio"/>
                <a:sym typeface="Barrio"/>
              </a:rPr>
              <a:t>40%</a:t>
            </a:r>
            <a:endParaRPr sz="6000">
              <a:solidFill>
                <a:schemeClr val="dk2"/>
              </a:solidFill>
              <a:latin typeface="Barrio"/>
              <a:ea typeface="Barrio"/>
              <a:cs typeface="Barrio"/>
              <a:sym typeface="Barrio"/>
            </a:endParaRPr>
          </a:p>
        </p:txBody>
      </p:sp>
      <p:sp>
        <p:nvSpPr>
          <p:cNvPr id="11737" name="Google Shape;11737;p44"/>
          <p:cNvSpPr txBox="1"/>
          <p:nvPr/>
        </p:nvSpPr>
        <p:spPr>
          <a:xfrm>
            <a:off x="6080030" y="4167681"/>
            <a:ext cx="2336400" cy="433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0264B4"/>
                </a:solidFill>
                <a:latin typeface="Barlow"/>
                <a:ea typeface="Barlow"/>
                <a:cs typeface="Barlow"/>
                <a:sym typeface="Barlow"/>
              </a:rPr>
              <a:t>Venus has a beautiful name, but it’s terribly hot</a:t>
            </a:r>
            <a:endParaRPr>
              <a:solidFill>
                <a:srgbClr val="0264B4"/>
              </a:solidFill>
              <a:latin typeface="Barlow"/>
              <a:ea typeface="Barlow"/>
              <a:cs typeface="Barlow"/>
              <a:sym typeface="Barlow"/>
            </a:endParaRPr>
          </a:p>
        </p:txBody>
      </p:sp>
      <p:sp>
        <p:nvSpPr>
          <p:cNvPr id="11738" name="Google Shape;11738;p44"/>
          <p:cNvSpPr/>
          <p:nvPr/>
        </p:nvSpPr>
        <p:spPr>
          <a:xfrm rot="2823328">
            <a:off x="788897" y="2882122"/>
            <a:ext cx="379274" cy="372910"/>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1739" name="Google Shape;11739;p44"/>
          <p:cNvSpPr/>
          <p:nvPr/>
        </p:nvSpPr>
        <p:spPr>
          <a:xfrm rot="9349975">
            <a:off x="5419319" y="2400927"/>
            <a:ext cx="231214" cy="227339"/>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1740" name="Google Shape;11740;p44"/>
          <p:cNvSpPr/>
          <p:nvPr/>
        </p:nvSpPr>
        <p:spPr>
          <a:xfrm rot="-4059489">
            <a:off x="3669687" y="3282431"/>
            <a:ext cx="231214" cy="227332"/>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1741" name="Google Shape;11741;p44"/>
          <p:cNvSpPr/>
          <p:nvPr/>
        </p:nvSpPr>
        <p:spPr>
          <a:xfrm rot="-4572507">
            <a:off x="4009610" y="1613833"/>
            <a:ext cx="231216" cy="227335"/>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1742" name="Google Shape;11742;p44"/>
          <p:cNvSpPr/>
          <p:nvPr/>
        </p:nvSpPr>
        <p:spPr>
          <a:xfrm rot="-3673086">
            <a:off x="6114937" y="3376830"/>
            <a:ext cx="231214" cy="227334"/>
          </a:xfrm>
          <a:custGeom>
            <a:rect b="b" l="l" r="r" t="t"/>
            <a:pathLst>
              <a:path extrusionOk="0" h="4399" w="4474">
                <a:moveTo>
                  <a:pt x="0" y="1"/>
                </a:moveTo>
                <a:lnTo>
                  <a:pt x="1327" y="4399"/>
                </a:lnTo>
                <a:lnTo>
                  <a:pt x="4474" y="102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1743" name="Google Shape;11743;p44"/>
          <p:cNvSpPr/>
          <p:nvPr/>
        </p:nvSpPr>
        <p:spPr>
          <a:xfrm rot="2823328">
            <a:off x="7975822" y="2882122"/>
            <a:ext cx="379274" cy="372910"/>
          </a:xfrm>
          <a:custGeom>
            <a:rect b="b" l="l" r="r" t="t"/>
            <a:pathLst>
              <a:path extrusionOk="0" h="4399" w="4474">
                <a:moveTo>
                  <a:pt x="0" y="1"/>
                </a:moveTo>
                <a:lnTo>
                  <a:pt x="1327" y="4399"/>
                </a:lnTo>
                <a:lnTo>
                  <a:pt x="4474" y="102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1744" name="Google Shape;11744;p44"/>
          <p:cNvSpPr/>
          <p:nvPr/>
        </p:nvSpPr>
        <p:spPr>
          <a:xfrm rot="-4572507">
            <a:off x="3114735" y="2260083"/>
            <a:ext cx="231216" cy="227335"/>
          </a:xfrm>
          <a:custGeom>
            <a:rect b="b" l="l" r="r" t="t"/>
            <a:pathLst>
              <a:path extrusionOk="0" h="4399" w="4474">
                <a:moveTo>
                  <a:pt x="0" y="1"/>
                </a:moveTo>
                <a:lnTo>
                  <a:pt x="1327" y="4399"/>
                </a:lnTo>
                <a:lnTo>
                  <a:pt x="4474" y="102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1748" name="Shape 11748"/>
        <p:cNvGrpSpPr/>
        <p:nvPr/>
      </p:nvGrpSpPr>
      <p:grpSpPr>
        <a:xfrm>
          <a:off x="0" y="0"/>
          <a:ext cx="0" cy="0"/>
          <a:chOff x="0" y="0"/>
          <a:chExt cx="0" cy="0"/>
        </a:xfrm>
      </p:grpSpPr>
      <p:sp>
        <p:nvSpPr>
          <p:cNvPr id="11749" name="Google Shape;11749;p45"/>
          <p:cNvSpPr txBox="1"/>
          <p:nvPr>
            <p:ph type="title"/>
          </p:nvPr>
        </p:nvSpPr>
        <p:spPr>
          <a:xfrm>
            <a:off x="1726500" y="1402325"/>
            <a:ext cx="56910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306,000</a:t>
            </a:r>
            <a:endParaRPr/>
          </a:p>
        </p:txBody>
      </p:sp>
      <p:sp>
        <p:nvSpPr>
          <p:cNvPr id="11750" name="Google Shape;11750;p45"/>
          <p:cNvSpPr txBox="1"/>
          <p:nvPr>
            <p:ph idx="1" type="subTitle"/>
          </p:nvPr>
        </p:nvSpPr>
        <p:spPr>
          <a:xfrm>
            <a:off x="1726500" y="2913475"/>
            <a:ext cx="56910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Around 306,000 dogs and cats were picked up by shelters and protectors in Spain in 2019</a:t>
            </a:r>
            <a:endParaRPr/>
          </a:p>
        </p:txBody>
      </p:sp>
      <p:grpSp>
        <p:nvGrpSpPr>
          <p:cNvPr id="11751" name="Google Shape;11751;p45"/>
          <p:cNvGrpSpPr/>
          <p:nvPr/>
        </p:nvGrpSpPr>
        <p:grpSpPr>
          <a:xfrm>
            <a:off x="282308" y="228113"/>
            <a:ext cx="1427433" cy="628775"/>
            <a:chOff x="7488008" y="228113"/>
            <a:chExt cx="1427433" cy="628775"/>
          </a:xfrm>
        </p:grpSpPr>
        <p:sp>
          <p:nvSpPr>
            <p:cNvPr id="11752" name="Google Shape;11752;p45"/>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45"/>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45"/>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45"/>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45"/>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45"/>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45"/>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45"/>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45"/>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45"/>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45"/>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45"/>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45"/>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45"/>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45"/>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45"/>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8" name="Google Shape;11768;p45"/>
          <p:cNvGrpSpPr/>
          <p:nvPr/>
        </p:nvGrpSpPr>
        <p:grpSpPr>
          <a:xfrm>
            <a:off x="7368682" y="3791166"/>
            <a:ext cx="1775325" cy="1352325"/>
            <a:chOff x="604850" y="299725"/>
            <a:chExt cx="1775325" cy="1352325"/>
          </a:xfrm>
        </p:grpSpPr>
        <p:sp>
          <p:nvSpPr>
            <p:cNvPr id="11769" name="Google Shape;11769;p45"/>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45"/>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45"/>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45"/>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45"/>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45"/>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45"/>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45"/>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45"/>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45"/>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45"/>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45"/>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45"/>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45"/>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45"/>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45"/>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45"/>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45"/>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45"/>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45"/>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45"/>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45"/>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45"/>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45"/>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45"/>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45"/>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45"/>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45"/>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45"/>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45"/>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45"/>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45"/>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45"/>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45"/>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45"/>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45"/>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45"/>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45"/>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45"/>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45"/>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45"/>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45"/>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45"/>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45"/>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45"/>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45"/>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45"/>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45"/>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45"/>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45"/>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45"/>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45"/>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45"/>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45"/>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45"/>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45"/>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45"/>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45"/>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45"/>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45"/>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45"/>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45"/>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45"/>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45"/>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45"/>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45"/>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45"/>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45"/>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45"/>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45"/>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45"/>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45"/>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45"/>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45"/>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45"/>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45"/>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45"/>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45"/>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45"/>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45"/>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45"/>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45"/>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45"/>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45"/>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45"/>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45"/>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45"/>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45"/>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45"/>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45"/>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45"/>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45"/>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45"/>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45"/>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45"/>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45"/>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45"/>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45"/>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45"/>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45"/>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45"/>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45"/>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45"/>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45"/>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45"/>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45"/>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45"/>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45"/>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45"/>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45"/>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45"/>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45"/>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45"/>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45"/>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45"/>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45"/>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45"/>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45"/>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45"/>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45"/>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45"/>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45"/>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45"/>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45"/>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45"/>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45"/>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45"/>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45"/>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45"/>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45"/>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45"/>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45"/>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45"/>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45"/>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45"/>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45"/>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45"/>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45"/>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45"/>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45"/>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45"/>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45"/>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45"/>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45"/>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45"/>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45"/>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45"/>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45"/>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45"/>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45"/>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45"/>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45"/>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45"/>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45"/>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45"/>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45"/>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45"/>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45"/>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45"/>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45"/>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45"/>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45"/>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45"/>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45"/>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45"/>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45"/>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45"/>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45"/>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45"/>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45"/>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45"/>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45"/>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45"/>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45"/>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45"/>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45"/>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45"/>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45"/>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45"/>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45"/>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45"/>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45"/>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45"/>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45"/>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45"/>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45"/>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45"/>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45"/>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45"/>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45"/>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45"/>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45"/>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45"/>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45"/>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45"/>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45"/>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45"/>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45"/>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45"/>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45"/>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45"/>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45"/>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45"/>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45"/>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45"/>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45"/>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45"/>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45"/>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45"/>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45"/>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45"/>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45"/>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45"/>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45"/>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45"/>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45"/>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45"/>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45"/>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45"/>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45"/>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45"/>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45"/>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45"/>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45"/>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45"/>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45"/>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45"/>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45"/>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45"/>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45"/>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45"/>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03" name="Shape 12003"/>
        <p:cNvGrpSpPr/>
        <p:nvPr/>
      </p:nvGrpSpPr>
      <p:grpSpPr>
        <a:xfrm>
          <a:off x="0" y="0"/>
          <a:ext cx="0" cy="0"/>
          <a:chOff x="0" y="0"/>
          <a:chExt cx="0" cy="0"/>
        </a:xfrm>
      </p:grpSpPr>
      <p:sp>
        <p:nvSpPr>
          <p:cNvPr id="12004" name="Google Shape;12004;p46"/>
          <p:cNvSpPr txBox="1"/>
          <p:nvPr>
            <p:ph type="title"/>
          </p:nvPr>
        </p:nvSpPr>
        <p:spPr>
          <a:xfrm>
            <a:off x="720000" y="36701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strengths</a:t>
            </a:r>
            <a:endParaRPr/>
          </a:p>
        </p:txBody>
      </p:sp>
      <p:sp>
        <p:nvSpPr>
          <p:cNvPr id="12005" name="Google Shape;12005;p46"/>
          <p:cNvSpPr txBox="1"/>
          <p:nvPr>
            <p:ph idx="2" type="title"/>
          </p:nvPr>
        </p:nvSpPr>
        <p:spPr>
          <a:xfrm flipH="1">
            <a:off x="1097053" y="1682850"/>
            <a:ext cx="2867100" cy="399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LOYALTY</a:t>
            </a:r>
            <a:endParaRPr/>
          </a:p>
        </p:txBody>
      </p:sp>
      <p:sp>
        <p:nvSpPr>
          <p:cNvPr id="12006" name="Google Shape;12006;p46"/>
          <p:cNvSpPr txBox="1"/>
          <p:nvPr>
            <p:ph idx="1" type="subTitle"/>
          </p:nvPr>
        </p:nvSpPr>
        <p:spPr>
          <a:xfrm flipH="1">
            <a:off x="1097053" y="2006550"/>
            <a:ext cx="2867100" cy="72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Neptune is the farthest planet from the Sun and the fourth-largest in the Solar System</a:t>
            </a:r>
            <a:endParaRPr/>
          </a:p>
        </p:txBody>
      </p:sp>
      <p:sp>
        <p:nvSpPr>
          <p:cNvPr id="12007" name="Google Shape;12007;p46"/>
          <p:cNvSpPr txBox="1"/>
          <p:nvPr>
            <p:ph idx="3" type="title"/>
          </p:nvPr>
        </p:nvSpPr>
        <p:spPr>
          <a:xfrm flipH="1">
            <a:off x="5179872" y="1682850"/>
            <a:ext cx="2867100" cy="39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EFFICIENCY</a:t>
            </a:r>
            <a:endParaRPr/>
          </a:p>
        </p:txBody>
      </p:sp>
      <p:sp>
        <p:nvSpPr>
          <p:cNvPr id="12008" name="Google Shape;12008;p46"/>
          <p:cNvSpPr txBox="1"/>
          <p:nvPr>
            <p:ph idx="4" type="subTitle"/>
          </p:nvPr>
        </p:nvSpPr>
        <p:spPr>
          <a:xfrm flipH="1">
            <a:off x="5179874" y="2006550"/>
            <a:ext cx="2867100" cy="72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a:t>
            </a:r>
            <a:r>
              <a:rPr lang="en"/>
              <a:t>ars is a cold place, not hot. It’s full of iron oxide dust, which gives the planet its reddish cast</a:t>
            </a:r>
            <a:endParaRPr/>
          </a:p>
        </p:txBody>
      </p:sp>
      <p:sp>
        <p:nvSpPr>
          <p:cNvPr id="12009" name="Google Shape;12009;p46"/>
          <p:cNvSpPr txBox="1"/>
          <p:nvPr>
            <p:ph idx="5" type="title"/>
          </p:nvPr>
        </p:nvSpPr>
        <p:spPr>
          <a:xfrm flipH="1">
            <a:off x="1097053" y="3548298"/>
            <a:ext cx="2867100" cy="399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RELIABILITY</a:t>
            </a:r>
            <a:endParaRPr/>
          </a:p>
        </p:txBody>
      </p:sp>
      <p:sp>
        <p:nvSpPr>
          <p:cNvPr id="12010" name="Google Shape;12010;p46"/>
          <p:cNvSpPr txBox="1"/>
          <p:nvPr>
            <p:ph idx="6" type="subTitle"/>
          </p:nvPr>
        </p:nvSpPr>
        <p:spPr>
          <a:xfrm flipH="1">
            <a:off x="1097053" y="3871998"/>
            <a:ext cx="2867100" cy="72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Mercury is the closest planet to the Sun and also the smallest one in the Solar Syst</a:t>
            </a:r>
            <a:r>
              <a:rPr lang="en"/>
              <a:t>em</a:t>
            </a:r>
            <a:endParaRPr/>
          </a:p>
        </p:txBody>
      </p:sp>
      <p:sp>
        <p:nvSpPr>
          <p:cNvPr id="12011" name="Google Shape;12011;p46"/>
          <p:cNvSpPr txBox="1"/>
          <p:nvPr>
            <p:ph idx="7" type="title"/>
          </p:nvPr>
        </p:nvSpPr>
        <p:spPr>
          <a:xfrm flipH="1">
            <a:off x="5179872" y="3548298"/>
            <a:ext cx="2867100" cy="39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COMMITMENT</a:t>
            </a:r>
            <a:endParaRPr/>
          </a:p>
        </p:txBody>
      </p:sp>
      <p:sp>
        <p:nvSpPr>
          <p:cNvPr id="12012" name="Google Shape;12012;p46"/>
          <p:cNvSpPr txBox="1"/>
          <p:nvPr>
            <p:ph idx="8" type="subTitle"/>
          </p:nvPr>
        </p:nvSpPr>
        <p:spPr>
          <a:xfrm flipH="1">
            <a:off x="5179874" y="3871998"/>
            <a:ext cx="2867100" cy="72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Jupiter is the biggest planet in the Solar System and the fourth-brightest object in the sky</a:t>
            </a:r>
            <a:endParaRPr/>
          </a:p>
        </p:txBody>
      </p:sp>
      <p:grpSp>
        <p:nvGrpSpPr>
          <p:cNvPr id="12013" name="Google Shape;12013;p46"/>
          <p:cNvGrpSpPr/>
          <p:nvPr/>
        </p:nvGrpSpPr>
        <p:grpSpPr>
          <a:xfrm flipH="1">
            <a:off x="3429599" y="1293199"/>
            <a:ext cx="440309" cy="377945"/>
            <a:chOff x="3067620" y="4039349"/>
            <a:chExt cx="440309" cy="377945"/>
          </a:xfrm>
        </p:grpSpPr>
        <p:sp>
          <p:nvSpPr>
            <p:cNvPr id="12014" name="Google Shape;12014;p46"/>
            <p:cNvSpPr/>
            <p:nvPr/>
          </p:nvSpPr>
          <p:spPr>
            <a:xfrm>
              <a:off x="3160449" y="4039349"/>
              <a:ext cx="116005" cy="147366"/>
            </a:xfrm>
            <a:custGeom>
              <a:rect b="b" l="l" r="r" t="t"/>
              <a:pathLst>
                <a:path extrusionOk="0" h="2467" w="1942">
                  <a:moveTo>
                    <a:pt x="770" y="0"/>
                  </a:moveTo>
                  <a:cubicBezTo>
                    <a:pt x="720" y="0"/>
                    <a:pt x="671" y="7"/>
                    <a:pt x="622" y="20"/>
                  </a:cubicBezTo>
                  <a:cubicBezTo>
                    <a:pt x="190" y="142"/>
                    <a:pt x="1" y="786"/>
                    <a:pt x="190" y="1461"/>
                  </a:cubicBezTo>
                  <a:cubicBezTo>
                    <a:pt x="365" y="2053"/>
                    <a:pt x="786" y="2467"/>
                    <a:pt x="1175" y="2467"/>
                  </a:cubicBezTo>
                  <a:cubicBezTo>
                    <a:pt x="1224" y="2467"/>
                    <a:pt x="1273" y="2460"/>
                    <a:pt x="1320" y="2447"/>
                  </a:cubicBezTo>
                  <a:cubicBezTo>
                    <a:pt x="1752" y="2325"/>
                    <a:pt x="1942" y="1681"/>
                    <a:pt x="1752" y="1006"/>
                  </a:cubicBezTo>
                  <a:cubicBezTo>
                    <a:pt x="1577" y="413"/>
                    <a:pt x="1163" y="0"/>
                    <a:pt x="7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2015" name="Google Shape;12015;p46"/>
            <p:cNvSpPr/>
            <p:nvPr/>
          </p:nvSpPr>
          <p:spPr>
            <a:xfrm>
              <a:off x="3067620" y="4135524"/>
              <a:ext cx="119171" cy="133329"/>
            </a:xfrm>
            <a:custGeom>
              <a:rect b="b" l="l" r="r" t="t"/>
              <a:pathLst>
                <a:path extrusionOk="0" h="2232" w="1995">
                  <a:moveTo>
                    <a:pt x="682" y="0"/>
                  </a:moveTo>
                  <a:cubicBezTo>
                    <a:pt x="591" y="0"/>
                    <a:pt x="504" y="20"/>
                    <a:pt x="425" y="63"/>
                  </a:cubicBezTo>
                  <a:cubicBezTo>
                    <a:pt x="53" y="260"/>
                    <a:pt x="0" y="897"/>
                    <a:pt x="319" y="1481"/>
                  </a:cubicBezTo>
                  <a:cubicBezTo>
                    <a:pt x="572" y="1944"/>
                    <a:pt x="977" y="2231"/>
                    <a:pt x="1320" y="2231"/>
                  </a:cubicBezTo>
                  <a:cubicBezTo>
                    <a:pt x="1409" y="2231"/>
                    <a:pt x="1493" y="2212"/>
                    <a:pt x="1570" y="2171"/>
                  </a:cubicBezTo>
                  <a:cubicBezTo>
                    <a:pt x="1949" y="1966"/>
                    <a:pt x="1994" y="1329"/>
                    <a:pt x="1676" y="746"/>
                  </a:cubicBezTo>
                  <a:cubicBezTo>
                    <a:pt x="1424" y="290"/>
                    <a:pt x="1025"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2016" name="Google Shape;12016;p46"/>
            <p:cNvSpPr/>
            <p:nvPr/>
          </p:nvSpPr>
          <p:spPr>
            <a:xfrm>
              <a:off x="3097488" y="4193646"/>
              <a:ext cx="380990" cy="223648"/>
            </a:xfrm>
            <a:custGeom>
              <a:rect b="b" l="l" r="r" t="t"/>
              <a:pathLst>
                <a:path extrusionOk="0" h="3744" w="6378">
                  <a:moveTo>
                    <a:pt x="3185" y="0"/>
                  </a:moveTo>
                  <a:cubicBezTo>
                    <a:pt x="1669" y="0"/>
                    <a:pt x="1" y="3200"/>
                    <a:pt x="1252" y="3647"/>
                  </a:cubicBezTo>
                  <a:cubicBezTo>
                    <a:pt x="1445" y="3716"/>
                    <a:pt x="1602" y="3743"/>
                    <a:pt x="1735" y="3743"/>
                  </a:cubicBezTo>
                  <a:cubicBezTo>
                    <a:pt x="2294" y="3743"/>
                    <a:pt x="2441" y="3259"/>
                    <a:pt x="3074" y="3259"/>
                  </a:cubicBezTo>
                  <a:cubicBezTo>
                    <a:pt x="3093" y="3259"/>
                    <a:pt x="3112" y="3259"/>
                    <a:pt x="3132" y="3260"/>
                  </a:cubicBezTo>
                  <a:lnTo>
                    <a:pt x="3246" y="3260"/>
                  </a:lnTo>
                  <a:cubicBezTo>
                    <a:pt x="3266" y="3259"/>
                    <a:pt x="3285" y="3259"/>
                    <a:pt x="3304" y="3259"/>
                  </a:cubicBezTo>
                  <a:cubicBezTo>
                    <a:pt x="3938" y="3259"/>
                    <a:pt x="4084" y="3743"/>
                    <a:pt x="4639" y="3743"/>
                  </a:cubicBezTo>
                  <a:cubicBezTo>
                    <a:pt x="4772" y="3743"/>
                    <a:pt x="4927" y="3716"/>
                    <a:pt x="5119" y="3647"/>
                  </a:cubicBezTo>
                  <a:cubicBezTo>
                    <a:pt x="6377" y="3200"/>
                    <a:pt x="4702" y="0"/>
                    <a:pt x="31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2017" name="Google Shape;12017;p46"/>
            <p:cNvSpPr/>
            <p:nvPr/>
          </p:nvSpPr>
          <p:spPr>
            <a:xfrm>
              <a:off x="3299035" y="4039349"/>
              <a:ext cx="116483" cy="147366"/>
            </a:xfrm>
            <a:custGeom>
              <a:rect b="b" l="l" r="r" t="t"/>
              <a:pathLst>
                <a:path extrusionOk="0" h="2467" w="1950">
                  <a:moveTo>
                    <a:pt x="1180" y="0"/>
                  </a:moveTo>
                  <a:cubicBezTo>
                    <a:pt x="786" y="0"/>
                    <a:pt x="366" y="413"/>
                    <a:pt x="198" y="1006"/>
                  </a:cubicBezTo>
                  <a:cubicBezTo>
                    <a:pt x="1" y="1681"/>
                    <a:pt x="198" y="2325"/>
                    <a:pt x="623" y="2447"/>
                  </a:cubicBezTo>
                  <a:cubicBezTo>
                    <a:pt x="671" y="2460"/>
                    <a:pt x="720" y="2467"/>
                    <a:pt x="770" y="2467"/>
                  </a:cubicBezTo>
                  <a:cubicBezTo>
                    <a:pt x="1164" y="2467"/>
                    <a:pt x="1584" y="2053"/>
                    <a:pt x="1752" y="1461"/>
                  </a:cubicBezTo>
                  <a:cubicBezTo>
                    <a:pt x="1950" y="786"/>
                    <a:pt x="1752" y="142"/>
                    <a:pt x="1328" y="20"/>
                  </a:cubicBezTo>
                  <a:cubicBezTo>
                    <a:pt x="1279" y="7"/>
                    <a:pt x="1230" y="0"/>
                    <a:pt x="1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2018" name="Google Shape;12018;p46"/>
            <p:cNvSpPr/>
            <p:nvPr/>
          </p:nvSpPr>
          <p:spPr>
            <a:xfrm>
              <a:off x="3389176" y="4135225"/>
              <a:ext cx="118753" cy="133388"/>
            </a:xfrm>
            <a:custGeom>
              <a:rect b="b" l="l" r="r" t="t"/>
              <a:pathLst>
                <a:path extrusionOk="0" h="2233" w="1988">
                  <a:moveTo>
                    <a:pt x="1316" y="1"/>
                  </a:moveTo>
                  <a:cubicBezTo>
                    <a:pt x="970" y="1"/>
                    <a:pt x="566" y="287"/>
                    <a:pt x="319" y="751"/>
                  </a:cubicBezTo>
                  <a:cubicBezTo>
                    <a:pt x="1" y="1334"/>
                    <a:pt x="46" y="1971"/>
                    <a:pt x="425" y="2168"/>
                  </a:cubicBezTo>
                  <a:cubicBezTo>
                    <a:pt x="504" y="2212"/>
                    <a:pt x="591" y="2232"/>
                    <a:pt x="682" y="2232"/>
                  </a:cubicBezTo>
                  <a:cubicBezTo>
                    <a:pt x="1023" y="2232"/>
                    <a:pt x="1425" y="1946"/>
                    <a:pt x="1676" y="1486"/>
                  </a:cubicBezTo>
                  <a:cubicBezTo>
                    <a:pt x="1987" y="902"/>
                    <a:pt x="1942" y="265"/>
                    <a:pt x="1570" y="61"/>
                  </a:cubicBezTo>
                  <a:cubicBezTo>
                    <a:pt x="1492" y="20"/>
                    <a:pt x="1406" y="1"/>
                    <a:pt x="1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grpSp>
      <p:grpSp>
        <p:nvGrpSpPr>
          <p:cNvPr id="12019" name="Google Shape;12019;p46"/>
          <p:cNvGrpSpPr/>
          <p:nvPr/>
        </p:nvGrpSpPr>
        <p:grpSpPr>
          <a:xfrm>
            <a:off x="5280465" y="1145597"/>
            <a:ext cx="364204" cy="537260"/>
            <a:chOff x="5138410" y="2122372"/>
            <a:chExt cx="364204" cy="537260"/>
          </a:xfrm>
        </p:grpSpPr>
        <p:sp>
          <p:nvSpPr>
            <p:cNvPr id="12020" name="Google Shape;12020;p46"/>
            <p:cNvSpPr/>
            <p:nvPr/>
          </p:nvSpPr>
          <p:spPr>
            <a:xfrm>
              <a:off x="5156988" y="2436224"/>
              <a:ext cx="339295" cy="223409"/>
            </a:xfrm>
            <a:custGeom>
              <a:rect b="b" l="l" r="r" t="t"/>
              <a:pathLst>
                <a:path extrusionOk="0" h="3740" w="5680">
                  <a:moveTo>
                    <a:pt x="4208" y="1"/>
                  </a:moveTo>
                  <a:lnTo>
                    <a:pt x="4057" y="653"/>
                  </a:lnTo>
                  <a:lnTo>
                    <a:pt x="4004" y="858"/>
                  </a:lnTo>
                  <a:lnTo>
                    <a:pt x="3822" y="744"/>
                  </a:lnTo>
                  <a:lnTo>
                    <a:pt x="3253" y="395"/>
                  </a:lnTo>
                  <a:lnTo>
                    <a:pt x="2866" y="934"/>
                  </a:lnTo>
                  <a:lnTo>
                    <a:pt x="2737" y="1108"/>
                  </a:lnTo>
                  <a:lnTo>
                    <a:pt x="2616" y="934"/>
                  </a:lnTo>
                  <a:lnTo>
                    <a:pt x="2222" y="395"/>
                  </a:lnTo>
                  <a:lnTo>
                    <a:pt x="1653" y="744"/>
                  </a:lnTo>
                  <a:lnTo>
                    <a:pt x="1471" y="858"/>
                  </a:lnTo>
                  <a:lnTo>
                    <a:pt x="1426" y="653"/>
                  </a:lnTo>
                  <a:lnTo>
                    <a:pt x="1319" y="213"/>
                  </a:lnTo>
                  <a:lnTo>
                    <a:pt x="0" y="2897"/>
                  </a:lnTo>
                  <a:lnTo>
                    <a:pt x="1433" y="2564"/>
                  </a:lnTo>
                  <a:lnTo>
                    <a:pt x="1767" y="3739"/>
                  </a:lnTo>
                  <a:lnTo>
                    <a:pt x="2843" y="1586"/>
                  </a:lnTo>
                  <a:lnTo>
                    <a:pt x="3875" y="3731"/>
                  </a:lnTo>
                  <a:lnTo>
                    <a:pt x="4405" y="2359"/>
                  </a:lnTo>
                  <a:lnTo>
                    <a:pt x="5679" y="2814"/>
                  </a:lnTo>
                  <a:lnTo>
                    <a:pt x="4580" y="62"/>
                  </a:lnTo>
                  <a:lnTo>
                    <a:pt x="42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46"/>
            <p:cNvSpPr/>
            <p:nvPr/>
          </p:nvSpPr>
          <p:spPr>
            <a:xfrm>
              <a:off x="5138410" y="2122372"/>
              <a:ext cx="364204" cy="364682"/>
            </a:xfrm>
            <a:custGeom>
              <a:rect b="b" l="l" r="r" t="t"/>
              <a:pathLst>
                <a:path extrusionOk="0" h="6105" w="6097">
                  <a:moveTo>
                    <a:pt x="3048" y="1441"/>
                  </a:moveTo>
                  <a:cubicBezTo>
                    <a:pt x="4481" y="1441"/>
                    <a:pt x="5202" y="3177"/>
                    <a:pt x="4186" y="4193"/>
                  </a:cubicBezTo>
                  <a:cubicBezTo>
                    <a:pt x="3860" y="4522"/>
                    <a:pt x="3457" y="4669"/>
                    <a:pt x="3062" y="4669"/>
                  </a:cubicBezTo>
                  <a:cubicBezTo>
                    <a:pt x="2236" y="4669"/>
                    <a:pt x="1441" y="4026"/>
                    <a:pt x="1441" y="3056"/>
                  </a:cubicBezTo>
                  <a:cubicBezTo>
                    <a:pt x="1441" y="2161"/>
                    <a:pt x="2161" y="1441"/>
                    <a:pt x="3048" y="1441"/>
                  </a:cubicBezTo>
                  <a:close/>
                  <a:moveTo>
                    <a:pt x="3056" y="0"/>
                  </a:moveTo>
                  <a:lnTo>
                    <a:pt x="2578" y="660"/>
                  </a:lnTo>
                  <a:lnTo>
                    <a:pt x="1888" y="236"/>
                  </a:lnTo>
                  <a:lnTo>
                    <a:pt x="1699" y="1024"/>
                  </a:lnTo>
                  <a:lnTo>
                    <a:pt x="895" y="895"/>
                  </a:lnTo>
                  <a:lnTo>
                    <a:pt x="1024" y="1699"/>
                  </a:lnTo>
                  <a:lnTo>
                    <a:pt x="235" y="1888"/>
                  </a:lnTo>
                  <a:lnTo>
                    <a:pt x="668" y="2578"/>
                  </a:lnTo>
                  <a:lnTo>
                    <a:pt x="0" y="3049"/>
                  </a:lnTo>
                  <a:lnTo>
                    <a:pt x="668" y="3526"/>
                  </a:lnTo>
                  <a:lnTo>
                    <a:pt x="235" y="4216"/>
                  </a:lnTo>
                  <a:lnTo>
                    <a:pt x="1031" y="4406"/>
                  </a:lnTo>
                  <a:lnTo>
                    <a:pt x="895" y="5209"/>
                  </a:lnTo>
                  <a:lnTo>
                    <a:pt x="1699" y="5073"/>
                  </a:lnTo>
                  <a:lnTo>
                    <a:pt x="1737" y="5247"/>
                  </a:lnTo>
                  <a:lnTo>
                    <a:pt x="1881" y="5869"/>
                  </a:lnTo>
                  <a:lnTo>
                    <a:pt x="2578" y="5437"/>
                  </a:lnTo>
                  <a:lnTo>
                    <a:pt x="3048" y="6104"/>
                  </a:lnTo>
                  <a:lnTo>
                    <a:pt x="3526" y="5437"/>
                  </a:lnTo>
                  <a:lnTo>
                    <a:pt x="4216" y="5869"/>
                  </a:lnTo>
                  <a:lnTo>
                    <a:pt x="4406" y="5073"/>
                  </a:lnTo>
                  <a:lnTo>
                    <a:pt x="4823" y="5149"/>
                  </a:lnTo>
                  <a:lnTo>
                    <a:pt x="5202" y="5209"/>
                  </a:lnTo>
                  <a:lnTo>
                    <a:pt x="5202" y="5209"/>
                  </a:lnTo>
                  <a:lnTo>
                    <a:pt x="5073" y="4406"/>
                  </a:lnTo>
                  <a:lnTo>
                    <a:pt x="5869" y="4216"/>
                  </a:lnTo>
                  <a:lnTo>
                    <a:pt x="5437" y="3526"/>
                  </a:lnTo>
                  <a:lnTo>
                    <a:pt x="6096" y="3049"/>
                  </a:lnTo>
                  <a:lnTo>
                    <a:pt x="5437" y="2578"/>
                  </a:lnTo>
                  <a:lnTo>
                    <a:pt x="5869" y="1888"/>
                  </a:lnTo>
                  <a:lnTo>
                    <a:pt x="5073" y="1699"/>
                  </a:lnTo>
                  <a:lnTo>
                    <a:pt x="5202" y="895"/>
                  </a:lnTo>
                  <a:lnTo>
                    <a:pt x="5202" y="895"/>
                  </a:lnTo>
                  <a:lnTo>
                    <a:pt x="4406" y="1024"/>
                  </a:lnTo>
                  <a:lnTo>
                    <a:pt x="4216" y="236"/>
                  </a:lnTo>
                  <a:lnTo>
                    <a:pt x="3526" y="660"/>
                  </a:lnTo>
                  <a:lnTo>
                    <a:pt x="30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46"/>
            <p:cNvSpPr/>
            <p:nvPr/>
          </p:nvSpPr>
          <p:spPr>
            <a:xfrm>
              <a:off x="5233509" y="2217711"/>
              <a:ext cx="203398" cy="174187"/>
            </a:xfrm>
            <a:custGeom>
              <a:rect b="b" l="l" r="r" t="t"/>
              <a:pathLst>
                <a:path extrusionOk="0" h="2916" w="3405">
                  <a:moveTo>
                    <a:pt x="1790" y="565"/>
                  </a:moveTo>
                  <a:lnTo>
                    <a:pt x="1790" y="2340"/>
                  </a:lnTo>
                  <a:lnTo>
                    <a:pt x="1388" y="2340"/>
                  </a:lnTo>
                  <a:lnTo>
                    <a:pt x="1388" y="937"/>
                  </a:lnTo>
                  <a:lnTo>
                    <a:pt x="1047" y="1096"/>
                  </a:lnTo>
                  <a:lnTo>
                    <a:pt x="979" y="785"/>
                  </a:lnTo>
                  <a:lnTo>
                    <a:pt x="1449" y="565"/>
                  </a:lnTo>
                  <a:close/>
                  <a:moveTo>
                    <a:pt x="1469" y="0"/>
                  </a:moveTo>
                  <a:cubicBezTo>
                    <a:pt x="720" y="0"/>
                    <a:pt x="1" y="582"/>
                    <a:pt x="1" y="1460"/>
                  </a:cubicBezTo>
                  <a:cubicBezTo>
                    <a:pt x="1" y="2264"/>
                    <a:pt x="653" y="2916"/>
                    <a:pt x="1456" y="2916"/>
                  </a:cubicBezTo>
                  <a:cubicBezTo>
                    <a:pt x="2753" y="2916"/>
                    <a:pt x="3405" y="1346"/>
                    <a:pt x="2487" y="429"/>
                  </a:cubicBezTo>
                  <a:cubicBezTo>
                    <a:pt x="2191" y="133"/>
                    <a:pt x="1827" y="0"/>
                    <a:pt x="14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3" name="Google Shape;12023;p46"/>
          <p:cNvSpPr/>
          <p:nvPr/>
        </p:nvSpPr>
        <p:spPr>
          <a:xfrm flipH="1">
            <a:off x="5280465" y="3011169"/>
            <a:ext cx="522263" cy="537137"/>
          </a:xfrm>
          <a:custGeom>
            <a:rect b="b" l="l" r="r" t="t"/>
            <a:pathLst>
              <a:path extrusionOk="0" h="8992" w="8743">
                <a:moveTo>
                  <a:pt x="6150" y="1"/>
                </a:moveTo>
                <a:cubicBezTo>
                  <a:pt x="5335" y="1"/>
                  <a:pt x="5302" y="809"/>
                  <a:pt x="5140" y="809"/>
                </a:cubicBezTo>
                <a:cubicBezTo>
                  <a:pt x="5133" y="809"/>
                  <a:pt x="5126" y="808"/>
                  <a:pt x="5118" y="805"/>
                </a:cubicBezTo>
                <a:cubicBezTo>
                  <a:pt x="5066" y="794"/>
                  <a:pt x="5014" y="788"/>
                  <a:pt x="4963" y="788"/>
                </a:cubicBezTo>
                <a:cubicBezTo>
                  <a:pt x="4350" y="788"/>
                  <a:pt x="3853" y="1533"/>
                  <a:pt x="3769" y="1715"/>
                </a:cubicBezTo>
                <a:cubicBezTo>
                  <a:pt x="3670" y="1919"/>
                  <a:pt x="3519" y="2154"/>
                  <a:pt x="3640" y="2276"/>
                </a:cubicBezTo>
                <a:cubicBezTo>
                  <a:pt x="3703" y="2335"/>
                  <a:pt x="3786" y="2356"/>
                  <a:pt x="3885" y="2356"/>
                </a:cubicBezTo>
                <a:cubicBezTo>
                  <a:pt x="3989" y="2356"/>
                  <a:pt x="4111" y="2333"/>
                  <a:pt x="4246" y="2306"/>
                </a:cubicBezTo>
                <a:cubicBezTo>
                  <a:pt x="4512" y="2245"/>
                  <a:pt x="4990" y="1942"/>
                  <a:pt x="5118" y="1828"/>
                </a:cubicBezTo>
                <a:cubicBezTo>
                  <a:pt x="5217" y="2116"/>
                  <a:pt x="5399" y="2154"/>
                  <a:pt x="5467" y="2359"/>
                </a:cubicBezTo>
                <a:cubicBezTo>
                  <a:pt x="4754" y="2405"/>
                  <a:pt x="4125" y="2829"/>
                  <a:pt x="3829" y="3474"/>
                </a:cubicBezTo>
                <a:lnTo>
                  <a:pt x="2616" y="3474"/>
                </a:lnTo>
                <a:cubicBezTo>
                  <a:pt x="2604" y="3473"/>
                  <a:pt x="2592" y="3473"/>
                  <a:pt x="2580" y="3473"/>
                </a:cubicBezTo>
                <a:cubicBezTo>
                  <a:pt x="2402" y="3473"/>
                  <a:pt x="2220" y="3525"/>
                  <a:pt x="2070" y="3618"/>
                </a:cubicBezTo>
                <a:lnTo>
                  <a:pt x="1828" y="3261"/>
                </a:lnTo>
                <a:cubicBezTo>
                  <a:pt x="2192" y="2996"/>
                  <a:pt x="2321" y="2503"/>
                  <a:pt x="2116" y="2094"/>
                </a:cubicBezTo>
                <a:cubicBezTo>
                  <a:pt x="1956" y="1774"/>
                  <a:pt x="1635" y="1584"/>
                  <a:pt x="1297" y="1584"/>
                </a:cubicBezTo>
                <a:cubicBezTo>
                  <a:pt x="1201" y="1584"/>
                  <a:pt x="1104" y="1599"/>
                  <a:pt x="1009" y="1631"/>
                </a:cubicBezTo>
                <a:cubicBezTo>
                  <a:pt x="0" y="1950"/>
                  <a:pt x="235" y="3428"/>
                  <a:pt x="1289" y="3428"/>
                </a:cubicBezTo>
                <a:cubicBezTo>
                  <a:pt x="1373" y="3428"/>
                  <a:pt x="1464" y="3421"/>
                  <a:pt x="1547" y="3390"/>
                </a:cubicBezTo>
                <a:lnTo>
                  <a:pt x="1843" y="3838"/>
                </a:lnTo>
                <a:cubicBezTo>
                  <a:pt x="1760" y="3974"/>
                  <a:pt x="1714" y="4133"/>
                  <a:pt x="1714" y="4293"/>
                </a:cubicBezTo>
                <a:cubicBezTo>
                  <a:pt x="1714" y="4611"/>
                  <a:pt x="1684" y="5028"/>
                  <a:pt x="1699" y="5233"/>
                </a:cubicBezTo>
                <a:cubicBezTo>
                  <a:pt x="1722" y="5430"/>
                  <a:pt x="956" y="6264"/>
                  <a:pt x="956" y="6582"/>
                </a:cubicBezTo>
                <a:cubicBezTo>
                  <a:pt x="956" y="6658"/>
                  <a:pt x="948" y="6840"/>
                  <a:pt x="933" y="7060"/>
                </a:cubicBezTo>
                <a:cubicBezTo>
                  <a:pt x="107" y="7181"/>
                  <a:pt x="69" y="8357"/>
                  <a:pt x="880" y="8539"/>
                </a:cubicBezTo>
                <a:lnTo>
                  <a:pt x="880" y="8592"/>
                </a:lnTo>
                <a:lnTo>
                  <a:pt x="880" y="8630"/>
                </a:lnTo>
                <a:cubicBezTo>
                  <a:pt x="880" y="8743"/>
                  <a:pt x="888" y="8857"/>
                  <a:pt x="918" y="8963"/>
                </a:cubicBezTo>
                <a:cubicBezTo>
                  <a:pt x="949" y="8985"/>
                  <a:pt x="1075" y="8991"/>
                  <a:pt x="1218" y="8991"/>
                </a:cubicBezTo>
                <a:cubicBezTo>
                  <a:pt x="1421" y="8991"/>
                  <a:pt x="1656" y="8978"/>
                  <a:pt x="1691" y="8978"/>
                </a:cubicBezTo>
                <a:cubicBezTo>
                  <a:pt x="1760" y="8978"/>
                  <a:pt x="1775" y="8781"/>
                  <a:pt x="1661" y="8698"/>
                </a:cubicBezTo>
                <a:cubicBezTo>
                  <a:pt x="1581" y="8645"/>
                  <a:pt x="1490" y="8621"/>
                  <a:pt x="1402" y="8621"/>
                </a:cubicBezTo>
                <a:cubicBezTo>
                  <a:pt x="1390" y="8621"/>
                  <a:pt x="1377" y="8621"/>
                  <a:pt x="1365" y="8622"/>
                </a:cubicBezTo>
                <a:cubicBezTo>
                  <a:pt x="1335" y="8592"/>
                  <a:pt x="1320" y="8546"/>
                  <a:pt x="1312" y="8508"/>
                </a:cubicBezTo>
                <a:cubicBezTo>
                  <a:pt x="1934" y="8273"/>
                  <a:pt x="1972" y="7416"/>
                  <a:pt x="1373" y="7128"/>
                </a:cubicBezTo>
                <a:cubicBezTo>
                  <a:pt x="1380" y="7007"/>
                  <a:pt x="1411" y="6886"/>
                  <a:pt x="1449" y="6764"/>
                </a:cubicBezTo>
                <a:cubicBezTo>
                  <a:pt x="1494" y="6734"/>
                  <a:pt x="2032" y="6689"/>
                  <a:pt x="2654" y="5953"/>
                </a:cubicBezTo>
                <a:cubicBezTo>
                  <a:pt x="2654" y="6006"/>
                  <a:pt x="2662" y="6924"/>
                  <a:pt x="2692" y="6969"/>
                </a:cubicBezTo>
                <a:cubicBezTo>
                  <a:pt x="2768" y="7030"/>
                  <a:pt x="2844" y="7083"/>
                  <a:pt x="2920" y="7136"/>
                </a:cubicBezTo>
                <a:cubicBezTo>
                  <a:pt x="2556" y="7576"/>
                  <a:pt x="2798" y="8243"/>
                  <a:pt x="3359" y="8349"/>
                </a:cubicBezTo>
                <a:cubicBezTo>
                  <a:pt x="3359" y="8554"/>
                  <a:pt x="3443" y="8561"/>
                  <a:pt x="3420" y="8728"/>
                </a:cubicBezTo>
                <a:cubicBezTo>
                  <a:pt x="3413" y="8807"/>
                  <a:pt x="3479" y="8845"/>
                  <a:pt x="3553" y="8845"/>
                </a:cubicBezTo>
                <a:cubicBezTo>
                  <a:pt x="3628" y="8845"/>
                  <a:pt x="3712" y="8805"/>
                  <a:pt x="3731" y="8728"/>
                </a:cubicBezTo>
                <a:cubicBezTo>
                  <a:pt x="3761" y="8630"/>
                  <a:pt x="3754" y="8531"/>
                  <a:pt x="3731" y="8440"/>
                </a:cubicBezTo>
                <a:lnTo>
                  <a:pt x="3723" y="8326"/>
                </a:lnTo>
                <a:cubicBezTo>
                  <a:pt x="3966" y="8235"/>
                  <a:pt x="4262" y="7977"/>
                  <a:pt x="4262" y="7606"/>
                </a:cubicBezTo>
                <a:cubicBezTo>
                  <a:pt x="4262" y="7189"/>
                  <a:pt x="3920" y="6848"/>
                  <a:pt x="3503" y="6848"/>
                </a:cubicBezTo>
                <a:cubicBezTo>
                  <a:pt x="3458" y="6848"/>
                  <a:pt x="3412" y="6855"/>
                  <a:pt x="3367" y="6863"/>
                </a:cubicBezTo>
                <a:lnTo>
                  <a:pt x="3268" y="6764"/>
                </a:lnTo>
                <a:cubicBezTo>
                  <a:pt x="3405" y="6461"/>
                  <a:pt x="3488" y="6127"/>
                  <a:pt x="3511" y="5794"/>
                </a:cubicBezTo>
                <a:cubicBezTo>
                  <a:pt x="3527" y="5797"/>
                  <a:pt x="3548" y="5799"/>
                  <a:pt x="3574" y="5799"/>
                </a:cubicBezTo>
                <a:cubicBezTo>
                  <a:pt x="3778" y="5799"/>
                  <a:pt x="4239" y="5703"/>
                  <a:pt x="4239" y="5703"/>
                </a:cubicBezTo>
                <a:cubicBezTo>
                  <a:pt x="4444" y="5892"/>
                  <a:pt x="4686" y="6044"/>
                  <a:pt x="4959" y="6135"/>
                </a:cubicBezTo>
                <a:cubicBezTo>
                  <a:pt x="4990" y="6218"/>
                  <a:pt x="5050" y="6734"/>
                  <a:pt x="5103" y="7174"/>
                </a:cubicBezTo>
                <a:cubicBezTo>
                  <a:pt x="4436" y="7447"/>
                  <a:pt x="4497" y="8410"/>
                  <a:pt x="5187" y="8599"/>
                </a:cubicBezTo>
                <a:lnTo>
                  <a:pt x="5187" y="8645"/>
                </a:lnTo>
                <a:cubicBezTo>
                  <a:pt x="5179" y="8743"/>
                  <a:pt x="5194" y="8849"/>
                  <a:pt x="5225" y="8948"/>
                </a:cubicBezTo>
                <a:cubicBezTo>
                  <a:pt x="5250" y="8965"/>
                  <a:pt x="5343" y="8970"/>
                  <a:pt x="5452" y="8970"/>
                </a:cubicBezTo>
                <a:cubicBezTo>
                  <a:pt x="5634" y="8970"/>
                  <a:pt x="5861" y="8956"/>
                  <a:pt x="5899" y="8956"/>
                </a:cubicBezTo>
                <a:cubicBezTo>
                  <a:pt x="5960" y="8956"/>
                  <a:pt x="5968" y="8789"/>
                  <a:pt x="5869" y="8713"/>
                </a:cubicBezTo>
                <a:cubicBezTo>
                  <a:pt x="5803" y="8667"/>
                  <a:pt x="5725" y="8643"/>
                  <a:pt x="5645" y="8643"/>
                </a:cubicBezTo>
                <a:cubicBezTo>
                  <a:pt x="5634" y="8643"/>
                  <a:pt x="5623" y="8644"/>
                  <a:pt x="5611" y="8645"/>
                </a:cubicBezTo>
                <a:cubicBezTo>
                  <a:pt x="5619" y="8630"/>
                  <a:pt x="5619" y="8622"/>
                  <a:pt x="5619" y="8607"/>
                </a:cubicBezTo>
                <a:lnTo>
                  <a:pt x="5619" y="8592"/>
                </a:lnTo>
                <a:cubicBezTo>
                  <a:pt x="6324" y="8372"/>
                  <a:pt x="6324" y="7378"/>
                  <a:pt x="5619" y="7159"/>
                </a:cubicBezTo>
                <a:cubicBezTo>
                  <a:pt x="5611" y="6908"/>
                  <a:pt x="5596" y="6620"/>
                  <a:pt x="5573" y="6279"/>
                </a:cubicBezTo>
                <a:cubicBezTo>
                  <a:pt x="5573" y="6279"/>
                  <a:pt x="5596" y="6256"/>
                  <a:pt x="5642" y="6234"/>
                </a:cubicBezTo>
                <a:cubicBezTo>
                  <a:pt x="5899" y="6226"/>
                  <a:pt x="6150" y="6165"/>
                  <a:pt x="6385" y="6059"/>
                </a:cubicBezTo>
                <a:cubicBezTo>
                  <a:pt x="6630" y="6059"/>
                  <a:pt x="6931" y="6043"/>
                  <a:pt x="7153" y="6043"/>
                </a:cubicBezTo>
                <a:cubicBezTo>
                  <a:pt x="7301" y="6043"/>
                  <a:pt x="7414" y="6050"/>
                  <a:pt x="7454" y="6074"/>
                </a:cubicBezTo>
                <a:cubicBezTo>
                  <a:pt x="7476" y="6090"/>
                  <a:pt x="7499" y="6173"/>
                  <a:pt x="7507" y="6287"/>
                </a:cubicBezTo>
                <a:cubicBezTo>
                  <a:pt x="6878" y="6567"/>
                  <a:pt x="6915" y="7477"/>
                  <a:pt x="7575" y="7689"/>
                </a:cubicBezTo>
                <a:cubicBezTo>
                  <a:pt x="7590" y="7871"/>
                  <a:pt x="7598" y="8023"/>
                  <a:pt x="7598" y="8023"/>
                </a:cubicBezTo>
                <a:cubicBezTo>
                  <a:pt x="7598" y="8023"/>
                  <a:pt x="7576" y="8289"/>
                  <a:pt x="7799" y="8289"/>
                </a:cubicBezTo>
                <a:cubicBezTo>
                  <a:pt x="7805" y="8289"/>
                  <a:pt x="7811" y="8289"/>
                  <a:pt x="7818" y="8288"/>
                </a:cubicBezTo>
                <a:cubicBezTo>
                  <a:pt x="8053" y="8213"/>
                  <a:pt x="8022" y="7780"/>
                  <a:pt x="8022" y="7780"/>
                </a:cubicBezTo>
                <a:cubicBezTo>
                  <a:pt x="8022" y="7780"/>
                  <a:pt x="8022" y="7750"/>
                  <a:pt x="8022" y="7697"/>
                </a:cubicBezTo>
                <a:cubicBezTo>
                  <a:pt x="8707" y="7494"/>
                  <a:pt x="8742" y="6544"/>
                  <a:pt x="8091" y="6285"/>
                </a:cubicBezTo>
                <a:lnTo>
                  <a:pt x="8091" y="6285"/>
                </a:lnTo>
                <a:cubicBezTo>
                  <a:pt x="8083" y="6020"/>
                  <a:pt x="8053" y="5801"/>
                  <a:pt x="7985" y="5733"/>
                </a:cubicBezTo>
                <a:cubicBezTo>
                  <a:pt x="7885" y="5620"/>
                  <a:pt x="7655" y="5589"/>
                  <a:pt x="7436" y="5589"/>
                </a:cubicBezTo>
                <a:cubicBezTo>
                  <a:pt x="7273" y="5589"/>
                  <a:pt x="7115" y="5606"/>
                  <a:pt x="7022" y="5619"/>
                </a:cubicBezTo>
                <a:cubicBezTo>
                  <a:pt x="7901" y="4656"/>
                  <a:pt x="7613" y="3125"/>
                  <a:pt x="6438" y="2556"/>
                </a:cubicBezTo>
                <a:cubicBezTo>
                  <a:pt x="6438" y="2450"/>
                  <a:pt x="6468" y="2215"/>
                  <a:pt x="6620" y="2192"/>
                </a:cubicBezTo>
                <a:cubicBezTo>
                  <a:pt x="6824" y="2154"/>
                  <a:pt x="7696" y="2177"/>
                  <a:pt x="7658" y="1745"/>
                </a:cubicBezTo>
                <a:cubicBezTo>
                  <a:pt x="7658" y="1730"/>
                  <a:pt x="7651" y="1707"/>
                  <a:pt x="7651" y="1692"/>
                </a:cubicBezTo>
                <a:cubicBezTo>
                  <a:pt x="7674" y="1669"/>
                  <a:pt x="7689" y="1639"/>
                  <a:pt x="7681" y="1608"/>
                </a:cubicBezTo>
                <a:cubicBezTo>
                  <a:pt x="7681" y="1540"/>
                  <a:pt x="7636" y="1487"/>
                  <a:pt x="7567" y="1487"/>
                </a:cubicBezTo>
                <a:cubicBezTo>
                  <a:pt x="7560" y="1487"/>
                  <a:pt x="7545" y="1487"/>
                  <a:pt x="7537" y="1495"/>
                </a:cubicBezTo>
                <a:cubicBezTo>
                  <a:pt x="7386" y="1366"/>
                  <a:pt x="7128" y="1396"/>
                  <a:pt x="7082" y="1305"/>
                </a:cubicBezTo>
                <a:cubicBezTo>
                  <a:pt x="7014" y="1176"/>
                  <a:pt x="7090" y="850"/>
                  <a:pt x="6991" y="501"/>
                </a:cubicBezTo>
                <a:cubicBezTo>
                  <a:pt x="6885" y="153"/>
                  <a:pt x="6536" y="1"/>
                  <a:pt x="6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46"/>
          <p:cNvSpPr/>
          <p:nvPr/>
        </p:nvSpPr>
        <p:spPr>
          <a:xfrm>
            <a:off x="3399467" y="3091563"/>
            <a:ext cx="500579" cy="456734"/>
          </a:xfrm>
          <a:custGeom>
            <a:rect b="b" l="l" r="r" t="t"/>
            <a:pathLst>
              <a:path extrusionOk="0" h="7646" w="8380">
                <a:moveTo>
                  <a:pt x="6498" y="1"/>
                </a:moveTo>
                <a:cubicBezTo>
                  <a:pt x="6343" y="1"/>
                  <a:pt x="5439" y="1349"/>
                  <a:pt x="5111" y="1966"/>
                </a:cubicBezTo>
                <a:cubicBezTo>
                  <a:pt x="4778" y="2596"/>
                  <a:pt x="3026" y="2770"/>
                  <a:pt x="2784" y="2770"/>
                </a:cubicBezTo>
                <a:cubicBezTo>
                  <a:pt x="2548" y="2770"/>
                  <a:pt x="1404" y="2671"/>
                  <a:pt x="1828" y="2088"/>
                </a:cubicBezTo>
                <a:cubicBezTo>
                  <a:pt x="1894" y="2017"/>
                  <a:pt x="1959" y="1989"/>
                  <a:pt x="2022" y="1989"/>
                </a:cubicBezTo>
                <a:cubicBezTo>
                  <a:pt x="2272" y="1989"/>
                  <a:pt x="2477" y="2441"/>
                  <a:pt x="2465" y="2550"/>
                </a:cubicBezTo>
                <a:cubicBezTo>
                  <a:pt x="2467" y="2557"/>
                  <a:pt x="2473" y="2561"/>
                  <a:pt x="2480" y="2561"/>
                </a:cubicBezTo>
                <a:cubicBezTo>
                  <a:pt x="2567" y="2561"/>
                  <a:pt x="2956" y="2092"/>
                  <a:pt x="2761" y="1534"/>
                </a:cubicBezTo>
                <a:cubicBezTo>
                  <a:pt x="2544" y="1072"/>
                  <a:pt x="2050" y="811"/>
                  <a:pt x="1572" y="811"/>
                </a:cubicBezTo>
                <a:cubicBezTo>
                  <a:pt x="1179" y="811"/>
                  <a:pt x="798" y="988"/>
                  <a:pt x="592" y="1375"/>
                </a:cubicBezTo>
                <a:cubicBezTo>
                  <a:pt x="137" y="2224"/>
                  <a:pt x="827" y="3407"/>
                  <a:pt x="903" y="3467"/>
                </a:cubicBezTo>
                <a:cubicBezTo>
                  <a:pt x="903" y="3467"/>
                  <a:pt x="1" y="4355"/>
                  <a:pt x="698" y="5371"/>
                </a:cubicBezTo>
                <a:cubicBezTo>
                  <a:pt x="858" y="5636"/>
                  <a:pt x="289" y="5954"/>
                  <a:pt x="183" y="6212"/>
                </a:cubicBezTo>
                <a:cubicBezTo>
                  <a:pt x="77" y="6470"/>
                  <a:pt x="107" y="7645"/>
                  <a:pt x="767" y="7645"/>
                </a:cubicBezTo>
                <a:cubicBezTo>
                  <a:pt x="1426" y="7645"/>
                  <a:pt x="1169" y="7016"/>
                  <a:pt x="903" y="6864"/>
                </a:cubicBezTo>
                <a:cubicBezTo>
                  <a:pt x="645" y="6440"/>
                  <a:pt x="1525" y="6023"/>
                  <a:pt x="1677" y="5894"/>
                </a:cubicBezTo>
                <a:cubicBezTo>
                  <a:pt x="1821" y="5765"/>
                  <a:pt x="2351" y="5469"/>
                  <a:pt x="2321" y="4878"/>
                </a:cubicBezTo>
                <a:cubicBezTo>
                  <a:pt x="2320" y="4830"/>
                  <a:pt x="2362" y="4810"/>
                  <a:pt x="2434" y="4810"/>
                </a:cubicBezTo>
                <a:cubicBezTo>
                  <a:pt x="2734" y="4810"/>
                  <a:pt x="3551" y="5156"/>
                  <a:pt x="3845" y="5211"/>
                </a:cubicBezTo>
                <a:cubicBezTo>
                  <a:pt x="3984" y="5234"/>
                  <a:pt x="4178" y="5247"/>
                  <a:pt x="4374" y="5247"/>
                </a:cubicBezTo>
                <a:cubicBezTo>
                  <a:pt x="4701" y="5247"/>
                  <a:pt x="5031" y="5211"/>
                  <a:pt x="5111" y="5120"/>
                </a:cubicBezTo>
                <a:cubicBezTo>
                  <a:pt x="5115" y="5116"/>
                  <a:pt x="5118" y="5115"/>
                  <a:pt x="5121" y="5115"/>
                </a:cubicBezTo>
                <a:cubicBezTo>
                  <a:pt x="5217" y="5115"/>
                  <a:pt x="4838" y="7271"/>
                  <a:pt x="5574" y="7418"/>
                </a:cubicBezTo>
                <a:cubicBezTo>
                  <a:pt x="5712" y="7444"/>
                  <a:pt x="5838" y="7456"/>
                  <a:pt x="5950" y="7456"/>
                </a:cubicBezTo>
                <a:cubicBezTo>
                  <a:pt x="6449" y="7456"/>
                  <a:pt x="6669" y="7218"/>
                  <a:pt x="6514" y="6970"/>
                </a:cubicBezTo>
                <a:cubicBezTo>
                  <a:pt x="6332" y="6667"/>
                  <a:pt x="5923" y="6743"/>
                  <a:pt x="6135" y="5924"/>
                </a:cubicBezTo>
                <a:cubicBezTo>
                  <a:pt x="6355" y="5105"/>
                  <a:pt x="6150" y="5067"/>
                  <a:pt x="6135" y="5029"/>
                </a:cubicBezTo>
                <a:cubicBezTo>
                  <a:pt x="6127" y="4984"/>
                  <a:pt x="7280" y="3847"/>
                  <a:pt x="7303" y="3323"/>
                </a:cubicBezTo>
                <a:cubicBezTo>
                  <a:pt x="7325" y="2793"/>
                  <a:pt x="7136" y="1913"/>
                  <a:pt x="7811" y="1633"/>
                </a:cubicBezTo>
                <a:cubicBezTo>
                  <a:pt x="8379" y="1398"/>
                  <a:pt x="8364" y="1102"/>
                  <a:pt x="8326" y="958"/>
                </a:cubicBezTo>
                <a:cubicBezTo>
                  <a:pt x="8341" y="943"/>
                  <a:pt x="8341" y="927"/>
                  <a:pt x="8349" y="912"/>
                </a:cubicBezTo>
                <a:cubicBezTo>
                  <a:pt x="8349" y="859"/>
                  <a:pt x="8311" y="821"/>
                  <a:pt x="8258" y="821"/>
                </a:cubicBezTo>
                <a:cubicBezTo>
                  <a:pt x="8243" y="821"/>
                  <a:pt x="8228" y="829"/>
                  <a:pt x="8220" y="836"/>
                </a:cubicBezTo>
                <a:cubicBezTo>
                  <a:pt x="8061" y="820"/>
                  <a:pt x="7899" y="808"/>
                  <a:pt x="7738" y="808"/>
                </a:cubicBezTo>
                <a:cubicBezTo>
                  <a:pt x="7676" y="808"/>
                  <a:pt x="7614" y="809"/>
                  <a:pt x="7553" y="814"/>
                </a:cubicBezTo>
                <a:cubicBezTo>
                  <a:pt x="7553" y="814"/>
                  <a:pt x="7477" y="450"/>
                  <a:pt x="6939" y="450"/>
                </a:cubicBezTo>
                <a:cubicBezTo>
                  <a:pt x="6939" y="450"/>
                  <a:pt x="6893" y="93"/>
                  <a:pt x="6832" y="63"/>
                </a:cubicBezTo>
                <a:cubicBezTo>
                  <a:pt x="6829" y="61"/>
                  <a:pt x="6825" y="61"/>
                  <a:pt x="6820" y="61"/>
                </a:cubicBezTo>
                <a:cubicBezTo>
                  <a:pt x="6748" y="61"/>
                  <a:pt x="6613" y="291"/>
                  <a:pt x="6613" y="291"/>
                </a:cubicBezTo>
                <a:cubicBezTo>
                  <a:pt x="6613" y="291"/>
                  <a:pt x="6635" y="48"/>
                  <a:pt x="6506" y="2"/>
                </a:cubicBezTo>
                <a:cubicBezTo>
                  <a:pt x="6504" y="1"/>
                  <a:pt x="6501" y="1"/>
                  <a:pt x="6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28" name="Shape 12028"/>
        <p:cNvGrpSpPr/>
        <p:nvPr/>
      </p:nvGrpSpPr>
      <p:grpSpPr>
        <a:xfrm>
          <a:off x="0" y="0"/>
          <a:ext cx="0" cy="0"/>
          <a:chOff x="0" y="0"/>
          <a:chExt cx="0" cy="0"/>
        </a:xfrm>
      </p:grpSpPr>
      <p:sp>
        <p:nvSpPr>
          <p:cNvPr id="12029" name="Google Shape;12029;p47"/>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Customer profile</a:t>
            </a:r>
            <a:endParaRPr/>
          </a:p>
        </p:txBody>
      </p:sp>
      <p:sp>
        <p:nvSpPr>
          <p:cNvPr id="12030" name="Google Shape;12030;p47"/>
          <p:cNvSpPr txBox="1"/>
          <p:nvPr/>
        </p:nvSpPr>
        <p:spPr>
          <a:xfrm>
            <a:off x="1759500" y="1728387"/>
            <a:ext cx="811800" cy="44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200"/>
              </a:spcAft>
              <a:buNone/>
            </a:pPr>
            <a:r>
              <a:rPr lang="en" sz="2500">
                <a:solidFill>
                  <a:schemeClr val="accent2"/>
                </a:solidFill>
                <a:latin typeface="Barrio"/>
                <a:ea typeface="Barrio"/>
                <a:cs typeface="Barrio"/>
                <a:sym typeface="Barrio"/>
              </a:rPr>
              <a:t>75%</a:t>
            </a:r>
            <a:endParaRPr sz="2500">
              <a:solidFill>
                <a:schemeClr val="accent2"/>
              </a:solidFill>
              <a:latin typeface="Barrio"/>
              <a:ea typeface="Barrio"/>
              <a:cs typeface="Barrio"/>
              <a:sym typeface="Barrio"/>
            </a:endParaRPr>
          </a:p>
        </p:txBody>
      </p:sp>
      <p:sp>
        <p:nvSpPr>
          <p:cNvPr id="12031" name="Google Shape;12031;p47"/>
          <p:cNvSpPr txBox="1"/>
          <p:nvPr/>
        </p:nvSpPr>
        <p:spPr>
          <a:xfrm>
            <a:off x="715550" y="1137938"/>
            <a:ext cx="1990500" cy="27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200"/>
              </a:spcAft>
              <a:buNone/>
            </a:pPr>
            <a:r>
              <a:rPr lang="en" sz="1800">
                <a:solidFill>
                  <a:schemeClr val="accent2"/>
                </a:solidFill>
                <a:latin typeface="Barrio"/>
                <a:ea typeface="Barrio"/>
                <a:cs typeface="Barrio"/>
                <a:sym typeface="Barrio"/>
              </a:rPr>
              <a:t>gender</a:t>
            </a:r>
            <a:endParaRPr sz="1800">
              <a:solidFill>
                <a:schemeClr val="accent2"/>
              </a:solidFill>
              <a:latin typeface="Barrio"/>
              <a:ea typeface="Barrio"/>
              <a:cs typeface="Barrio"/>
              <a:sym typeface="Barrio"/>
            </a:endParaRPr>
          </a:p>
        </p:txBody>
      </p:sp>
      <p:sp>
        <p:nvSpPr>
          <p:cNvPr id="12032" name="Google Shape;12032;p47"/>
          <p:cNvSpPr txBox="1"/>
          <p:nvPr/>
        </p:nvSpPr>
        <p:spPr>
          <a:xfrm>
            <a:off x="1759500" y="2148085"/>
            <a:ext cx="18600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264B4"/>
                </a:solidFill>
                <a:latin typeface="Barlow"/>
                <a:ea typeface="Barlow"/>
                <a:cs typeface="Barlow"/>
                <a:sym typeface="Barlow"/>
              </a:rPr>
              <a:t>Mercury is the closest planet to the Sun </a:t>
            </a:r>
            <a:endParaRPr>
              <a:solidFill>
                <a:srgbClr val="0264B4"/>
              </a:solidFill>
              <a:latin typeface="Barlow"/>
              <a:ea typeface="Barlow"/>
              <a:cs typeface="Barlow"/>
              <a:sym typeface="Barlow"/>
            </a:endParaRPr>
          </a:p>
        </p:txBody>
      </p:sp>
      <p:sp>
        <p:nvSpPr>
          <p:cNvPr id="12033" name="Google Shape;12033;p47"/>
          <p:cNvSpPr txBox="1"/>
          <p:nvPr/>
        </p:nvSpPr>
        <p:spPr>
          <a:xfrm>
            <a:off x="1759500" y="3201487"/>
            <a:ext cx="811800" cy="44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200"/>
              </a:spcAft>
              <a:buNone/>
            </a:pPr>
            <a:r>
              <a:rPr lang="en" sz="2500">
                <a:solidFill>
                  <a:schemeClr val="accent2"/>
                </a:solidFill>
                <a:latin typeface="Barrio"/>
                <a:ea typeface="Barrio"/>
                <a:cs typeface="Barrio"/>
                <a:sym typeface="Barrio"/>
              </a:rPr>
              <a:t>25%</a:t>
            </a:r>
            <a:endParaRPr sz="2500">
              <a:solidFill>
                <a:schemeClr val="accent2"/>
              </a:solidFill>
              <a:latin typeface="Barrio"/>
              <a:ea typeface="Barrio"/>
              <a:cs typeface="Barrio"/>
              <a:sym typeface="Barrio"/>
            </a:endParaRPr>
          </a:p>
        </p:txBody>
      </p:sp>
      <p:sp>
        <p:nvSpPr>
          <p:cNvPr id="12034" name="Google Shape;12034;p47"/>
          <p:cNvSpPr txBox="1"/>
          <p:nvPr/>
        </p:nvSpPr>
        <p:spPr>
          <a:xfrm>
            <a:off x="1759500" y="3621185"/>
            <a:ext cx="18600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264B4"/>
                </a:solidFill>
                <a:latin typeface="Barlow"/>
                <a:ea typeface="Barlow"/>
                <a:cs typeface="Barlow"/>
                <a:sym typeface="Barlow"/>
              </a:rPr>
              <a:t>Venus has a beautiful name, but it’s hot</a:t>
            </a:r>
            <a:endParaRPr>
              <a:solidFill>
                <a:srgbClr val="0264B4"/>
              </a:solidFill>
              <a:latin typeface="Barlow"/>
              <a:ea typeface="Barlow"/>
              <a:cs typeface="Barlow"/>
              <a:sym typeface="Barlow"/>
            </a:endParaRPr>
          </a:p>
        </p:txBody>
      </p:sp>
      <p:sp>
        <p:nvSpPr>
          <p:cNvPr id="12035" name="Google Shape;12035;p47"/>
          <p:cNvSpPr txBox="1"/>
          <p:nvPr/>
        </p:nvSpPr>
        <p:spPr>
          <a:xfrm>
            <a:off x="955800" y="4486275"/>
            <a:ext cx="7232400" cy="163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2"/>
                </a:solidFill>
                <a:latin typeface="Barlow"/>
                <a:ea typeface="Barlow"/>
                <a:cs typeface="Barlow"/>
                <a:sym typeface="Barlow"/>
              </a:rPr>
              <a:t>If you want to modify this graph, click on it, follow the link, change the data and replace it </a:t>
            </a:r>
            <a:endParaRPr sz="1100">
              <a:solidFill>
                <a:schemeClr val="accent2"/>
              </a:solidFill>
              <a:latin typeface="Barlow"/>
              <a:ea typeface="Barlow"/>
              <a:cs typeface="Barlow"/>
              <a:sym typeface="Barlow"/>
            </a:endParaRPr>
          </a:p>
        </p:txBody>
      </p:sp>
      <p:sp>
        <p:nvSpPr>
          <p:cNvPr id="12036" name="Google Shape;12036;p47"/>
          <p:cNvSpPr/>
          <p:nvPr/>
        </p:nvSpPr>
        <p:spPr>
          <a:xfrm>
            <a:off x="845816" y="1735137"/>
            <a:ext cx="712500" cy="99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37" name="Google Shape;12037;p47"/>
          <p:cNvPicPr preferRelativeResize="0"/>
          <p:nvPr/>
        </p:nvPicPr>
        <p:blipFill rotWithShape="1">
          <a:blip r:embed="rId3">
            <a:alphaModFix/>
          </a:blip>
          <a:srcRect b="27806" l="42020" r="32462" t="18585"/>
          <a:stretch/>
        </p:blipFill>
        <p:spPr>
          <a:xfrm>
            <a:off x="891321" y="1776829"/>
            <a:ext cx="712261" cy="997205"/>
          </a:xfrm>
          <a:prstGeom prst="rect">
            <a:avLst/>
          </a:prstGeom>
          <a:noFill/>
          <a:ln>
            <a:noFill/>
          </a:ln>
        </p:spPr>
      </p:pic>
      <p:sp>
        <p:nvSpPr>
          <p:cNvPr id="12038" name="Google Shape;12038;p47"/>
          <p:cNvSpPr/>
          <p:nvPr/>
        </p:nvSpPr>
        <p:spPr>
          <a:xfrm>
            <a:off x="868566" y="3207762"/>
            <a:ext cx="712500" cy="99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39" name="Google Shape;12039;p47"/>
          <p:cNvPicPr preferRelativeResize="0"/>
          <p:nvPr/>
        </p:nvPicPr>
        <p:blipFill rotWithShape="1">
          <a:blip r:embed="rId4">
            <a:alphaModFix/>
          </a:blip>
          <a:srcRect b="28232" l="44701" r="27774" t="3273"/>
          <a:stretch/>
        </p:blipFill>
        <p:spPr>
          <a:xfrm>
            <a:off x="914071" y="3249454"/>
            <a:ext cx="712262" cy="997208"/>
          </a:xfrm>
          <a:prstGeom prst="rect">
            <a:avLst/>
          </a:prstGeom>
          <a:noFill/>
          <a:ln>
            <a:noFill/>
          </a:ln>
        </p:spPr>
      </p:pic>
      <p:sp>
        <p:nvSpPr>
          <p:cNvPr id="12040" name="Google Shape;12040;p47"/>
          <p:cNvSpPr txBox="1"/>
          <p:nvPr/>
        </p:nvSpPr>
        <p:spPr>
          <a:xfrm>
            <a:off x="6433400" y="1137938"/>
            <a:ext cx="1990500" cy="271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200"/>
              </a:spcAft>
              <a:buNone/>
            </a:pPr>
            <a:r>
              <a:rPr lang="en" sz="1800">
                <a:solidFill>
                  <a:schemeClr val="accent2"/>
                </a:solidFill>
                <a:latin typeface="Barrio"/>
                <a:ea typeface="Barrio"/>
                <a:cs typeface="Barrio"/>
                <a:sym typeface="Barrio"/>
              </a:rPr>
              <a:t>AGE</a:t>
            </a:r>
            <a:endParaRPr sz="1800">
              <a:solidFill>
                <a:schemeClr val="accent2"/>
              </a:solidFill>
              <a:latin typeface="Barrio"/>
              <a:ea typeface="Barrio"/>
              <a:cs typeface="Barrio"/>
              <a:sym typeface="Barrio"/>
            </a:endParaRPr>
          </a:p>
        </p:txBody>
      </p:sp>
      <p:pic>
        <p:nvPicPr>
          <p:cNvPr id="12041" name="Google Shape;12041;p47" title="Chart">
            <a:hlinkClick r:id="rId5"/>
          </p:cNvPr>
          <p:cNvPicPr preferRelativeResize="0"/>
          <p:nvPr/>
        </p:nvPicPr>
        <p:blipFill rotWithShape="1">
          <a:blip r:embed="rId6">
            <a:alphaModFix/>
          </a:blip>
          <a:srcRect b="0" l="20485" r="20479" t="0"/>
          <a:stretch/>
        </p:blipFill>
        <p:spPr>
          <a:xfrm>
            <a:off x="5323101" y="1910675"/>
            <a:ext cx="2355600" cy="2467224"/>
          </a:xfrm>
          <a:prstGeom prst="rect">
            <a:avLst/>
          </a:prstGeom>
          <a:noFill/>
          <a:ln>
            <a:noFill/>
          </a:ln>
        </p:spPr>
      </p:pic>
      <p:sp>
        <p:nvSpPr>
          <p:cNvPr id="12042" name="Google Shape;12042;p47"/>
          <p:cNvSpPr txBox="1"/>
          <p:nvPr/>
        </p:nvSpPr>
        <p:spPr>
          <a:xfrm>
            <a:off x="4520800" y="1711025"/>
            <a:ext cx="1208400" cy="44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200"/>
              </a:spcAft>
              <a:buNone/>
            </a:pPr>
            <a:r>
              <a:rPr lang="en" sz="2500">
                <a:solidFill>
                  <a:schemeClr val="accent1"/>
                </a:solidFill>
                <a:latin typeface="Barrio"/>
                <a:ea typeface="Barrio"/>
                <a:cs typeface="Barrio"/>
                <a:sym typeface="Barrio"/>
              </a:rPr>
              <a:t>20 -50</a:t>
            </a:r>
            <a:endParaRPr sz="2500">
              <a:solidFill>
                <a:schemeClr val="accent1"/>
              </a:solidFill>
              <a:latin typeface="Barrio"/>
              <a:ea typeface="Barrio"/>
              <a:cs typeface="Barrio"/>
              <a:sym typeface="Barrio"/>
            </a:endParaRPr>
          </a:p>
        </p:txBody>
      </p:sp>
      <p:sp>
        <p:nvSpPr>
          <p:cNvPr id="12043" name="Google Shape;12043;p47"/>
          <p:cNvSpPr txBox="1"/>
          <p:nvPr/>
        </p:nvSpPr>
        <p:spPr>
          <a:xfrm>
            <a:off x="7215600" y="1728375"/>
            <a:ext cx="1208400" cy="442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200"/>
              </a:spcAft>
              <a:buNone/>
            </a:pPr>
            <a:r>
              <a:rPr lang="en" sz="2500">
                <a:solidFill>
                  <a:schemeClr val="accent2"/>
                </a:solidFill>
                <a:latin typeface="Barrio"/>
                <a:ea typeface="Barrio"/>
                <a:cs typeface="Barrio"/>
                <a:sym typeface="Barrio"/>
              </a:rPr>
              <a:t>50-80</a:t>
            </a:r>
            <a:endParaRPr sz="2500">
              <a:solidFill>
                <a:schemeClr val="accent2"/>
              </a:solidFill>
              <a:latin typeface="Barrio"/>
              <a:ea typeface="Barrio"/>
              <a:cs typeface="Barrio"/>
              <a:sym typeface="Barrio"/>
            </a:endParaRPr>
          </a:p>
        </p:txBody>
      </p:sp>
      <p:sp>
        <p:nvSpPr>
          <p:cNvPr id="12044" name="Google Shape;12044;p47"/>
          <p:cNvSpPr txBox="1"/>
          <p:nvPr/>
        </p:nvSpPr>
        <p:spPr>
          <a:xfrm>
            <a:off x="4572000" y="2148075"/>
            <a:ext cx="751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264B4"/>
                </a:solidFill>
                <a:latin typeface="Barlow"/>
                <a:ea typeface="Barlow"/>
                <a:cs typeface="Barlow"/>
                <a:sym typeface="Barlow"/>
              </a:rPr>
              <a:t>years</a:t>
            </a:r>
            <a:endParaRPr>
              <a:solidFill>
                <a:srgbClr val="0264B4"/>
              </a:solidFill>
              <a:latin typeface="Barlow"/>
              <a:ea typeface="Barlow"/>
              <a:cs typeface="Barlow"/>
              <a:sym typeface="Barlow"/>
            </a:endParaRPr>
          </a:p>
        </p:txBody>
      </p:sp>
      <p:sp>
        <p:nvSpPr>
          <p:cNvPr id="12045" name="Google Shape;12045;p47"/>
          <p:cNvSpPr txBox="1"/>
          <p:nvPr/>
        </p:nvSpPr>
        <p:spPr>
          <a:xfrm>
            <a:off x="7678700" y="2148075"/>
            <a:ext cx="7512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0264B4"/>
                </a:solidFill>
                <a:latin typeface="Barlow"/>
                <a:ea typeface="Barlow"/>
                <a:cs typeface="Barlow"/>
                <a:sym typeface="Barlow"/>
              </a:rPr>
              <a:t>years</a:t>
            </a:r>
            <a:endParaRPr>
              <a:solidFill>
                <a:srgbClr val="0264B4"/>
              </a:solidFill>
              <a:latin typeface="Barlow"/>
              <a:ea typeface="Barlow"/>
              <a:cs typeface="Barlow"/>
              <a:sym typeface="Barlow"/>
            </a:endParaRPr>
          </a:p>
        </p:txBody>
      </p:sp>
      <p:sp>
        <p:nvSpPr>
          <p:cNvPr id="12046" name="Google Shape;12046;p47"/>
          <p:cNvSpPr txBox="1"/>
          <p:nvPr/>
        </p:nvSpPr>
        <p:spPr>
          <a:xfrm>
            <a:off x="5589352" y="2923037"/>
            <a:ext cx="811800" cy="44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200"/>
              </a:spcAft>
              <a:buNone/>
            </a:pPr>
            <a:r>
              <a:rPr lang="en" sz="2500">
                <a:solidFill>
                  <a:schemeClr val="accent2"/>
                </a:solidFill>
                <a:latin typeface="Barrio"/>
                <a:ea typeface="Barrio"/>
                <a:cs typeface="Barrio"/>
                <a:sym typeface="Barrio"/>
              </a:rPr>
              <a:t>60</a:t>
            </a:r>
            <a:r>
              <a:rPr lang="en" sz="2500">
                <a:solidFill>
                  <a:schemeClr val="accent2"/>
                </a:solidFill>
                <a:latin typeface="Barrio"/>
                <a:ea typeface="Barrio"/>
                <a:cs typeface="Barrio"/>
                <a:sym typeface="Barrio"/>
              </a:rPr>
              <a:t>%</a:t>
            </a:r>
            <a:endParaRPr sz="2500">
              <a:solidFill>
                <a:schemeClr val="accent2"/>
              </a:solidFill>
              <a:latin typeface="Barrio"/>
              <a:ea typeface="Barrio"/>
              <a:cs typeface="Barrio"/>
              <a:sym typeface="Barrio"/>
            </a:endParaRPr>
          </a:p>
        </p:txBody>
      </p:sp>
      <p:sp>
        <p:nvSpPr>
          <p:cNvPr id="12047" name="Google Shape;12047;p47"/>
          <p:cNvSpPr txBox="1"/>
          <p:nvPr/>
        </p:nvSpPr>
        <p:spPr>
          <a:xfrm>
            <a:off x="6621277" y="2923037"/>
            <a:ext cx="811800" cy="44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200"/>
              </a:spcAft>
              <a:buNone/>
            </a:pPr>
            <a:r>
              <a:rPr lang="en" sz="2500">
                <a:solidFill>
                  <a:schemeClr val="accent1"/>
                </a:solidFill>
                <a:latin typeface="Barrio"/>
                <a:ea typeface="Barrio"/>
                <a:cs typeface="Barrio"/>
                <a:sym typeface="Barrio"/>
              </a:rPr>
              <a:t>40</a:t>
            </a:r>
            <a:r>
              <a:rPr lang="en" sz="2500">
                <a:solidFill>
                  <a:schemeClr val="accent1"/>
                </a:solidFill>
                <a:latin typeface="Barrio"/>
                <a:ea typeface="Barrio"/>
                <a:cs typeface="Barrio"/>
                <a:sym typeface="Barrio"/>
              </a:rPr>
              <a:t>%</a:t>
            </a:r>
            <a:endParaRPr sz="2500">
              <a:solidFill>
                <a:schemeClr val="accent1"/>
              </a:solidFill>
              <a:latin typeface="Barrio"/>
              <a:ea typeface="Barrio"/>
              <a:cs typeface="Barrio"/>
              <a:sym typeface="Barrio"/>
            </a:endParaRPr>
          </a:p>
        </p:txBody>
      </p:sp>
      <p:cxnSp>
        <p:nvCxnSpPr>
          <p:cNvPr id="12048" name="Google Shape;12048;p47"/>
          <p:cNvCxnSpPr>
            <a:stCxn id="12041" idx="1"/>
            <a:endCxn id="12044" idx="2"/>
          </p:cNvCxnSpPr>
          <p:nvPr/>
        </p:nvCxnSpPr>
        <p:spPr>
          <a:xfrm rot="10800000">
            <a:off x="4947501" y="2632787"/>
            <a:ext cx="375600" cy="511500"/>
          </a:xfrm>
          <a:prstGeom prst="bentConnector2">
            <a:avLst/>
          </a:prstGeom>
          <a:noFill/>
          <a:ln cap="flat" cmpd="sng" w="19050">
            <a:solidFill>
              <a:schemeClr val="accent2"/>
            </a:solidFill>
            <a:prstDash val="dash"/>
            <a:round/>
            <a:headEnd len="med" w="med" type="oval"/>
            <a:tailEnd len="med" w="med" type="oval"/>
          </a:ln>
        </p:spPr>
      </p:cxnSp>
      <p:cxnSp>
        <p:nvCxnSpPr>
          <p:cNvPr id="12049" name="Google Shape;12049;p47"/>
          <p:cNvCxnSpPr>
            <a:stCxn id="12041" idx="3"/>
            <a:endCxn id="12045" idx="2"/>
          </p:cNvCxnSpPr>
          <p:nvPr/>
        </p:nvCxnSpPr>
        <p:spPr>
          <a:xfrm flipH="1" rot="10800000">
            <a:off x="7678701" y="2632787"/>
            <a:ext cx="375600" cy="511500"/>
          </a:xfrm>
          <a:prstGeom prst="bentConnector2">
            <a:avLst/>
          </a:prstGeom>
          <a:noFill/>
          <a:ln cap="flat" cmpd="sng" w="19050">
            <a:solidFill>
              <a:schemeClr val="accent1"/>
            </a:solidFill>
            <a:prstDash val="dash"/>
            <a:round/>
            <a:headEnd len="med" w="med" type="oval"/>
            <a:tailEnd len="med" w="med" type="oval"/>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3" name="Shape 12053"/>
        <p:cNvGrpSpPr/>
        <p:nvPr/>
      </p:nvGrpSpPr>
      <p:grpSpPr>
        <a:xfrm>
          <a:off x="0" y="0"/>
          <a:ext cx="0" cy="0"/>
          <a:chOff x="0" y="0"/>
          <a:chExt cx="0" cy="0"/>
        </a:xfrm>
      </p:grpSpPr>
      <p:grpSp>
        <p:nvGrpSpPr>
          <p:cNvPr id="12054" name="Google Shape;12054;p48"/>
          <p:cNvGrpSpPr/>
          <p:nvPr/>
        </p:nvGrpSpPr>
        <p:grpSpPr>
          <a:xfrm rot="1104901">
            <a:off x="5095654" y="3014537"/>
            <a:ext cx="1358920" cy="1319372"/>
            <a:chOff x="1373830" y="1787412"/>
            <a:chExt cx="1358911" cy="1319362"/>
          </a:xfrm>
        </p:grpSpPr>
        <p:sp>
          <p:nvSpPr>
            <p:cNvPr id="12055" name="Google Shape;12055;p48"/>
            <p:cNvSpPr/>
            <p:nvPr/>
          </p:nvSpPr>
          <p:spPr>
            <a:xfrm rot="1362048">
              <a:off x="1563978" y="1951079"/>
              <a:ext cx="1015441" cy="998428"/>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2056" name="Google Shape;12056;p48"/>
            <p:cNvSpPr/>
            <p:nvPr/>
          </p:nvSpPr>
          <p:spPr>
            <a:xfrm rot="1362048">
              <a:off x="1527153" y="1944679"/>
              <a:ext cx="1015441" cy="998428"/>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grpSp>
        <p:nvGrpSpPr>
          <p:cNvPr id="12057" name="Google Shape;12057;p48"/>
          <p:cNvGrpSpPr/>
          <p:nvPr/>
        </p:nvGrpSpPr>
        <p:grpSpPr>
          <a:xfrm rot="1104901">
            <a:off x="6850937" y="1259536"/>
            <a:ext cx="1358920" cy="1319372"/>
            <a:chOff x="1373830" y="1787412"/>
            <a:chExt cx="1358911" cy="1319362"/>
          </a:xfrm>
        </p:grpSpPr>
        <p:sp>
          <p:nvSpPr>
            <p:cNvPr id="12058" name="Google Shape;12058;p48"/>
            <p:cNvSpPr/>
            <p:nvPr/>
          </p:nvSpPr>
          <p:spPr>
            <a:xfrm rot="1362048">
              <a:off x="1563978" y="1951079"/>
              <a:ext cx="1015441" cy="998428"/>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2059" name="Google Shape;12059;p48"/>
            <p:cNvSpPr/>
            <p:nvPr/>
          </p:nvSpPr>
          <p:spPr>
            <a:xfrm rot="1362048">
              <a:off x="1527153" y="1944679"/>
              <a:ext cx="1015441" cy="998428"/>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grpSp>
        <p:nvGrpSpPr>
          <p:cNvPr id="12060" name="Google Shape;12060;p48"/>
          <p:cNvGrpSpPr/>
          <p:nvPr/>
        </p:nvGrpSpPr>
        <p:grpSpPr>
          <a:xfrm rot="1104901">
            <a:off x="5095654" y="1259536"/>
            <a:ext cx="1358920" cy="1319372"/>
            <a:chOff x="1373830" y="1787412"/>
            <a:chExt cx="1358911" cy="1319362"/>
          </a:xfrm>
        </p:grpSpPr>
        <p:sp>
          <p:nvSpPr>
            <p:cNvPr id="12061" name="Google Shape;12061;p48"/>
            <p:cNvSpPr/>
            <p:nvPr/>
          </p:nvSpPr>
          <p:spPr>
            <a:xfrm rot="1362048">
              <a:off x="1563978" y="1951079"/>
              <a:ext cx="1015441" cy="998428"/>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2062" name="Google Shape;12062;p48"/>
            <p:cNvSpPr/>
            <p:nvPr/>
          </p:nvSpPr>
          <p:spPr>
            <a:xfrm rot="1362048">
              <a:off x="1527153" y="1944679"/>
              <a:ext cx="1015441" cy="998428"/>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sp>
        <p:nvSpPr>
          <p:cNvPr id="12063" name="Google Shape;12063;p48"/>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reasons why cats and dogs are ABANDONED</a:t>
            </a:r>
            <a:endParaRPr/>
          </a:p>
        </p:txBody>
      </p:sp>
      <p:sp>
        <p:nvSpPr>
          <p:cNvPr id="12064" name="Google Shape;12064;p48"/>
          <p:cNvSpPr/>
          <p:nvPr/>
        </p:nvSpPr>
        <p:spPr>
          <a:xfrm>
            <a:off x="1007925" y="1781914"/>
            <a:ext cx="1017900" cy="1017900"/>
          </a:xfrm>
          <a:prstGeom prst="donut">
            <a:avLst>
              <a:gd fmla="val 17139"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48"/>
          <p:cNvSpPr/>
          <p:nvPr/>
        </p:nvSpPr>
        <p:spPr>
          <a:xfrm>
            <a:off x="1009275" y="1781164"/>
            <a:ext cx="1015200" cy="1019400"/>
          </a:xfrm>
          <a:prstGeom prst="blockArc">
            <a:avLst>
              <a:gd fmla="val 10792868" name="adj1"/>
              <a:gd fmla="val 20252825" name="adj2"/>
              <a:gd fmla="val 17103"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48"/>
          <p:cNvSpPr txBox="1"/>
          <p:nvPr/>
        </p:nvSpPr>
        <p:spPr>
          <a:xfrm>
            <a:off x="1233675" y="2165614"/>
            <a:ext cx="566400" cy="25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Barrio"/>
                <a:ea typeface="Barrio"/>
                <a:cs typeface="Barrio"/>
                <a:sym typeface="Barrio"/>
              </a:rPr>
              <a:t>45</a:t>
            </a:r>
            <a:r>
              <a:rPr lang="en">
                <a:solidFill>
                  <a:schemeClr val="accent2"/>
                </a:solidFill>
                <a:latin typeface="Barrio"/>
                <a:ea typeface="Barrio"/>
                <a:cs typeface="Barrio"/>
                <a:sym typeface="Barrio"/>
              </a:rPr>
              <a:t>%</a:t>
            </a:r>
            <a:endParaRPr>
              <a:solidFill>
                <a:schemeClr val="accent2"/>
              </a:solidFill>
              <a:latin typeface="Barrio"/>
              <a:ea typeface="Barrio"/>
              <a:cs typeface="Barrio"/>
              <a:sym typeface="Barrio"/>
            </a:endParaRPr>
          </a:p>
        </p:txBody>
      </p:sp>
      <p:sp>
        <p:nvSpPr>
          <p:cNvPr id="12067" name="Google Shape;12067;p48"/>
          <p:cNvSpPr/>
          <p:nvPr/>
        </p:nvSpPr>
        <p:spPr>
          <a:xfrm>
            <a:off x="2955625" y="1781914"/>
            <a:ext cx="1017900" cy="1017900"/>
          </a:xfrm>
          <a:prstGeom prst="donut">
            <a:avLst>
              <a:gd fmla="val 17139"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48"/>
          <p:cNvSpPr/>
          <p:nvPr/>
        </p:nvSpPr>
        <p:spPr>
          <a:xfrm>
            <a:off x="2956975" y="1781164"/>
            <a:ext cx="1015200" cy="1019400"/>
          </a:xfrm>
          <a:prstGeom prst="blockArc">
            <a:avLst>
              <a:gd fmla="val 10792868" name="adj1"/>
              <a:gd fmla="val 8711166" name="adj2"/>
              <a:gd fmla="val 17162"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48"/>
          <p:cNvSpPr txBox="1"/>
          <p:nvPr/>
        </p:nvSpPr>
        <p:spPr>
          <a:xfrm>
            <a:off x="3181375" y="2165614"/>
            <a:ext cx="566400" cy="25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Barrio"/>
                <a:ea typeface="Barrio"/>
                <a:cs typeface="Barrio"/>
                <a:sym typeface="Barrio"/>
              </a:rPr>
              <a:t>90</a:t>
            </a:r>
            <a:r>
              <a:rPr lang="en">
                <a:solidFill>
                  <a:schemeClr val="accent2"/>
                </a:solidFill>
                <a:latin typeface="Barrio"/>
                <a:ea typeface="Barrio"/>
                <a:cs typeface="Barrio"/>
                <a:sym typeface="Barrio"/>
              </a:rPr>
              <a:t>%</a:t>
            </a:r>
            <a:endParaRPr>
              <a:solidFill>
                <a:schemeClr val="accent2"/>
              </a:solidFill>
              <a:latin typeface="Barrio"/>
              <a:ea typeface="Barrio"/>
              <a:cs typeface="Barrio"/>
              <a:sym typeface="Barrio"/>
            </a:endParaRPr>
          </a:p>
        </p:txBody>
      </p:sp>
      <p:sp>
        <p:nvSpPr>
          <p:cNvPr id="12070" name="Google Shape;12070;p48"/>
          <p:cNvSpPr txBox="1"/>
          <p:nvPr/>
        </p:nvSpPr>
        <p:spPr>
          <a:xfrm>
            <a:off x="984950" y="1225439"/>
            <a:ext cx="1063800" cy="2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Barrio"/>
                <a:ea typeface="Barrio"/>
                <a:cs typeface="Barrio"/>
                <a:sym typeface="Barrio"/>
              </a:rPr>
              <a:t>puppies</a:t>
            </a:r>
            <a:endParaRPr sz="1800">
              <a:solidFill>
                <a:schemeClr val="accent2"/>
              </a:solidFill>
              <a:latin typeface="Barrio"/>
              <a:ea typeface="Barrio"/>
              <a:cs typeface="Barrio"/>
              <a:sym typeface="Barrio"/>
            </a:endParaRPr>
          </a:p>
        </p:txBody>
      </p:sp>
      <p:sp>
        <p:nvSpPr>
          <p:cNvPr id="12071" name="Google Shape;12071;p48"/>
          <p:cNvSpPr txBox="1"/>
          <p:nvPr/>
        </p:nvSpPr>
        <p:spPr>
          <a:xfrm>
            <a:off x="2932650" y="1225439"/>
            <a:ext cx="1063800" cy="2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Barrio"/>
                <a:ea typeface="Barrio"/>
                <a:cs typeface="Barrio"/>
                <a:sym typeface="Barrio"/>
              </a:rPr>
              <a:t>ADULTS</a:t>
            </a:r>
            <a:endParaRPr sz="1800">
              <a:solidFill>
                <a:schemeClr val="accent2"/>
              </a:solidFill>
              <a:latin typeface="Barrio"/>
              <a:ea typeface="Barrio"/>
              <a:cs typeface="Barrio"/>
              <a:sym typeface="Barrio"/>
            </a:endParaRPr>
          </a:p>
        </p:txBody>
      </p:sp>
      <p:sp>
        <p:nvSpPr>
          <p:cNvPr id="12072" name="Google Shape;12072;p48"/>
          <p:cNvSpPr txBox="1"/>
          <p:nvPr/>
        </p:nvSpPr>
        <p:spPr>
          <a:xfrm>
            <a:off x="1054125" y="3496329"/>
            <a:ext cx="28731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264B4"/>
                </a:solidFill>
                <a:latin typeface="Barrio"/>
                <a:ea typeface="Barrio"/>
                <a:cs typeface="Barrio"/>
                <a:sym typeface="Barrio"/>
              </a:rPr>
              <a:t>MERCURY</a:t>
            </a:r>
            <a:endParaRPr sz="1800">
              <a:solidFill>
                <a:srgbClr val="0264B4"/>
              </a:solidFill>
              <a:latin typeface="Barrio"/>
              <a:ea typeface="Barrio"/>
              <a:cs typeface="Barrio"/>
              <a:sym typeface="Barrio"/>
            </a:endParaRPr>
          </a:p>
        </p:txBody>
      </p:sp>
      <p:sp>
        <p:nvSpPr>
          <p:cNvPr id="12073" name="Google Shape;12073;p48"/>
          <p:cNvSpPr txBox="1"/>
          <p:nvPr/>
        </p:nvSpPr>
        <p:spPr>
          <a:xfrm>
            <a:off x="1054175" y="3883579"/>
            <a:ext cx="2873100" cy="70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0264B4"/>
                </a:solidFill>
                <a:latin typeface="Barlow"/>
                <a:ea typeface="Barlow"/>
                <a:cs typeface="Barlow"/>
                <a:sym typeface="Barlow"/>
              </a:rPr>
              <a:t>It’s the closest planet to the Sun and the smallest. It is</a:t>
            </a:r>
            <a:r>
              <a:rPr lang="en">
                <a:solidFill>
                  <a:srgbClr val="0264B4"/>
                </a:solidFill>
                <a:latin typeface="Barlow"/>
                <a:ea typeface="Barlow"/>
                <a:cs typeface="Barlow"/>
                <a:sym typeface="Barlow"/>
              </a:rPr>
              <a:t> incredible hot there</a:t>
            </a:r>
            <a:endParaRPr>
              <a:solidFill>
                <a:srgbClr val="0264B4"/>
              </a:solidFill>
              <a:latin typeface="Barlow"/>
              <a:ea typeface="Barlow"/>
              <a:cs typeface="Barlow"/>
              <a:sym typeface="Barlow"/>
            </a:endParaRPr>
          </a:p>
        </p:txBody>
      </p:sp>
      <p:sp>
        <p:nvSpPr>
          <p:cNvPr id="12074" name="Google Shape;12074;p48"/>
          <p:cNvSpPr txBox="1"/>
          <p:nvPr/>
        </p:nvSpPr>
        <p:spPr>
          <a:xfrm>
            <a:off x="5359014" y="3362836"/>
            <a:ext cx="8322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Barrio"/>
                <a:ea typeface="Barrio"/>
                <a:cs typeface="Barrio"/>
                <a:sym typeface="Barrio"/>
              </a:rPr>
              <a:t>11%</a:t>
            </a:r>
            <a:endParaRPr sz="1800">
              <a:solidFill>
                <a:schemeClr val="accent2"/>
              </a:solidFill>
              <a:latin typeface="Barrio"/>
              <a:ea typeface="Barrio"/>
              <a:cs typeface="Barrio"/>
              <a:sym typeface="Barrio"/>
            </a:endParaRPr>
          </a:p>
        </p:txBody>
      </p:sp>
      <p:sp>
        <p:nvSpPr>
          <p:cNvPr id="12075" name="Google Shape;12075;p48"/>
          <p:cNvSpPr txBox="1"/>
          <p:nvPr/>
        </p:nvSpPr>
        <p:spPr>
          <a:xfrm flipH="1">
            <a:off x="5135064" y="4081700"/>
            <a:ext cx="1280100" cy="519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2"/>
                </a:solidFill>
                <a:latin typeface="Barlow"/>
                <a:ea typeface="Barlow"/>
                <a:cs typeface="Barlow"/>
                <a:sym typeface="Barlow"/>
              </a:rPr>
              <a:t>Loss of inte</a:t>
            </a:r>
            <a:r>
              <a:rPr lang="en">
                <a:solidFill>
                  <a:schemeClr val="accent2"/>
                </a:solidFill>
                <a:latin typeface="Barlow"/>
                <a:ea typeface="Barlow"/>
                <a:cs typeface="Barlow"/>
                <a:sym typeface="Barlow"/>
              </a:rPr>
              <a:t>rest </a:t>
            </a:r>
            <a:endParaRPr>
              <a:solidFill>
                <a:schemeClr val="accent2"/>
              </a:solidFill>
              <a:latin typeface="Barlow"/>
              <a:ea typeface="Barlow"/>
              <a:cs typeface="Barlow"/>
              <a:sym typeface="Barlow"/>
            </a:endParaRPr>
          </a:p>
        </p:txBody>
      </p:sp>
      <p:sp>
        <p:nvSpPr>
          <p:cNvPr id="12076" name="Google Shape;12076;p48"/>
          <p:cNvSpPr txBox="1"/>
          <p:nvPr/>
        </p:nvSpPr>
        <p:spPr>
          <a:xfrm>
            <a:off x="5359014" y="1634054"/>
            <a:ext cx="8322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Barrio"/>
                <a:ea typeface="Barrio"/>
                <a:cs typeface="Barrio"/>
                <a:sym typeface="Barrio"/>
              </a:rPr>
              <a:t>21%</a:t>
            </a:r>
            <a:endParaRPr sz="1800">
              <a:solidFill>
                <a:schemeClr val="accent2"/>
              </a:solidFill>
              <a:latin typeface="Barrio"/>
              <a:ea typeface="Barrio"/>
              <a:cs typeface="Barrio"/>
              <a:sym typeface="Barrio"/>
            </a:endParaRPr>
          </a:p>
        </p:txBody>
      </p:sp>
      <p:sp>
        <p:nvSpPr>
          <p:cNvPr id="12077" name="Google Shape;12077;p48"/>
          <p:cNvSpPr txBox="1"/>
          <p:nvPr/>
        </p:nvSpPr>
        <p:spPr>
          <a:xfrm flipH="1">
            <a:off x="5135064" y="2243350"/>
            <a:ext cx="1280100" cy="519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2"/>
                </a:solidFill>
                <a:latin typeface="Barlow"/>
                <a:ea typeface="Barlow"/>
                <a:cs typeface="Barlow"/>
                <a:sym typeface="Barlow"/>
              </a:rPr>
              <a:t>Unwanted litters</a:t>
            </a:r>
            <a:endParaRPr>
              <a:solidFill>
                <a:schemeClr val="accent2"/>
              </a:solidFill>
              <a:latin typeface="Barlow"/>
              <a:ea typeface="Barlow"/>
              <a:cs typeface="Barlow"/>
              <a:sym typeface="Barlow"/>
            </a:endParaRPr>
          </a:p>
        </p:txBody>
      </p:sp>
      <p:sp>
        <p:nvSpPr>
          <p:cNvPr id="12078" name="Google Shape;12078;p48"/>
          <p:cNvSpPr txBox="1"/>
          <p:nvPr/>
        </p:nvSpPr>
        <p:spPr>
          <a:xfrm>
            <a:off x="7114297" y="1634054"/>
            <a:ext cx="8322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Barrio"/>
                <a:ea typeface="Barrio"/>
                <a:cs typeface="Barrio"/>
                <a:sym typeface="Barrio"/>
              </a:rPr>
              <a:t>13</a:t>
            </a:r>
            <a:r>
              <a:rPr lang="en" sz="1800">
                <a:solidFill>
                  <a:schemeClr val="accent2"/>
                </a:solidFill>
                <a:latin typeface="Barrio"/>
                <a:ea typeface="Barrio"/>
                <a:cs typeface="Barrio"/>
                <a:sym typeface="Barrio"/>
              </a:rPr>
              <a:t>%</a:t>
            </a:r>
            <a:endParaRPr sz="1800">
              <a:solidFill>
                <a:schemeClr val="accent2"/>
              </a:solidFill>
              <a:latin typeface="Barrio"/>
              <a:ea typeface="Barrio"/>
              <a:cs typeface="Barrio"/>
              <a:sym typeface="Barrio"/>
            </a:endParaRPr>
          </a:p>
        </p:txBody>
      </p:sp>
      <p:sp>
        <p:nvSpPr>
          <p:cNvPr id="12079" name="Google Shape;12079;p48"/>
          <p:cNvSpPr txBox="1"/>
          <p:nvPr/>
        </p:nvSpPr>
        <p:spPr>
          <a:xfrm flipH="1">
            <a:off x="6890347" y="2243350"/>
            <a:ext cx="1280100" cy="519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2"/>
                </a:solidFill>
                <a:latin typeface="Barlow"/>
                <a:ea typeface="Barlow"/>
                <a:cs typeface="Barlow"/>
                <a:sym typeface="Barlow"/>
              </a:rPr>
              <a:t>Unwanted behaviors</a:t>
            </a:r>
            <a:endParaRPr>
              <a:solidFill>
                <a:schemeClr val="accent2"/>
              </a:solidFill>
              <a:latin typeface="Barlow"/>
              <a:ea typeface="Barlow"/>
              <a:cs typeface="Barlow"/>
              <a:sym typeface="Barlow"/>
            </a:endParaRPr>
          </a:p>
        </p:txBody>
      </p:sp>
      <p:grpSp>
        <p:nvGrpSpPr>
          <p:cNvPr id="12080" name="Google Shape;12080;p48"/>
          <p:cNvGrpSpPr/>
          <p:nvPr/>
        </p:nvGrpSpPr>
        <p:grpSpPr>
          <a:xfrm rot="1104901">
            <a:off x="6850941" y="3014537"/>
            <a:ext cx="1358920" cy="1319372"/>
            <a:chOff x="1373830" y="1787412"/>
            <a:chExt cx="1358911" cy="1319362"/>
          </a:xfrm>
        </p:grpSpPr>
        <p:sp>
          <p:nvSpPr>
            <p:cNvPr id="12081" name="Google Shape;12081;p48"/>
            <p:cNvSpPr/>
            <p:nvPr/>
          </p:nvSpPr>
          <p:spPr>
            <a:xfrm rot="1362048">
              <a:off x="1563978" y="1951079"/>
              <a:ext cx="1015441" cy="998428"/>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2082" name="Google Shape;12082;p48"/>
            <p:cNvSpPr/>
            <p:nvPr/>
          </p:nvSpPr>
          <p:spPr>
            <a:xfrm rot="1362048">
              <a:off x="1527153" y="1944679"/>
              <a:ext cx="1015441" cy="998428"/>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sp>
        <p:nvSpPr>
          <p:cNvPr id="12083" name="Google Shape;12083;p48"/>
          <p:cNvSpPr txBox="1"/>
          <p:nvPr/>
        </p:nvSpPr>
        <p:spPr>
          <a:xfrm>
            <a:off x="7114301" y="3362836"/>
            <a:ext cx="8322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Barrio"/>
                <a:ea typeface="Barrio"/>
                <a:cs typeface="Barrio"/>
                <a:sym typeface="Barrio"/>
              </a:rPr>
              <a:t>45</a:t>
            </a:r>
            <a:r>
              <a:rPr lang="en" sz="1800">
                <a:solidFill>
                  <a:schemeClr val="accent2"/>
                </a:solidFill>
                <a:latin typeface="Barrio"/>
                <a:ea typeface="Barrio"/>
                <a:cs typeface="Barrio"/>
                <a:sym typeface="Barrio"/>
              </a:rPr>
              <a:t>%</a:t>
            </a:r>
            <a:endParaRPr sz="1800">
              <a:solidFill>
                <a:schemeClr val="accent2"/>
              </a:solidFill>
              <a:latin typeface="Barrio"/>
              <a:ea typeface="Barrio"/>
              <a:cs typeface="Barrio"/>
              <a:sym typeface="Barrio"/>
            </a:endParaRPr>
          </a:p>
        </p:txBody>
      </p:sp>
      <p:sp>
        <p:nvSpPr>
          <p:cNvPr id="12084" name="Google Shape;12084;p48"/>
          <p:cNvSpPr txBox="1"/>
          <p:nvPr/>
        </p:nvSpPr>
        <p:spPr>
          <a:xfrm flipH="1">
            <a:off x="6890351" y="4081700"/>
            <a:ext cx="1280100" cy="519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2"/>
                </a:solidFill>
                <a:latin typeface="Barlow"/>
                <a:ea typeface="Barlow"/>
                <a:cs typeface="Barlow"/>
                <a:sym typeface="Barlow"/>
              </a:rPr>
              <a:t>Elderly animals</a:t>
            </a:r>
            <a:endParaRPr>
              <a:solidFill>
                <a:schemeClr val="accent2"/>
              </a:solidFill>
              <a:latin typeface="Barlow"/>
              <a:ea typeface="Barlow"/>
              <a:cs typeface="Barlow"/>
              <a:sym typeface="Barlow"/>
            </a:endParaRPr>
          </a:p>
        </p:txBody>
      </p:sp>
      <p:cxnSp>
        <p:nvCxnSpPr>
          <p:cNvPr id="12085" name="Google Shape;12085;p48"/>
          <p:cNvCxnSpPr/>
          <p:nvPr/>
        </p:nvCxnSpPr>
        <p:spPr>
          <a:xfrm>
            <a:off x="4579150" y="1281850"/>
            <a:ext cx="0" cy="3224700"/>
          </a:xfrm>
          <a:prstGeom prst="straightConnector1">
            <a:avLst/>
          </a:prstGeom>
          <a:noFill/>
          <a:ln cap="flat" cmpd="sng" w="19050">
            <a:solidFill>
              <a:schemeClr val="accent2"/>
            </a:solidFill>
            <a:prstDash val="dash"/>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9" name="Shape 12089"/>
        <p:cNvGrpSpPr/>
        <p:nvPr/>
      </p:nvGrpSpPr>
      <p:grpSpPr>
        <a:xfrm>
          <a:off x="0" y="0"/>
          <a:ext cx="0" cy="0"/>
          <a:chOff x="0" y="0"/>
          <a:chExt cx="0" cy="0"/>
        </a:xfrm>
      </p:grpSpPr>
      <p:sp>
        <p:nvSpPr>
          <p:cNvPr id="12090" name="Google Shape;12090;p49"/>
          <p:cNvSpPr txBox="1"/>
          <p:nvPr>
            <p:ph type="title"/>
          </p:nvPr>
        </p:nvSpPr>
        <p:spPr>
          <a:xfrm>
            <a:off x="720000" y="369173"/>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growth</a:t>
            </a:r>
            <a:endParaRPr/>
          </a:p>
        </p:txBody>
      </p:sp>
      <p:sp>
        <p:nvSpPr>
          <p:cNvPr id="12091" name="Google Shape;12091;p49"/>
          <p:cNvSpPr txBox="1"/>
          <p:nvPr/>
        </p:nvSpPr>
        <p:spPr>
          <a:xfrm>
            <a:off x="711725" y="2174475"/>
            <a:ext cx="2026200" cy="420300"/>
          </a:xfrm>
          <a:prstGeom prst="rect">
            <a:avLst/>
          </a:prstGeom>
          <a:noFill/>
          <a:ln>
            <a:noFill/>
          </a:ln>
        </p:spPr>
        <p:txBody>
          <a:bodyPr anchorCtr="0" anchor="b" bIns="0" lIns="0" spcFirstLastPara="1" rIns="0" wrap="square" tIns="6350">
            <a:noAutofit/>
          </a:bodyPr>
          <a:lstStyle/>
          <a:p>
            <a:pPr indent="0" lvl="0" marL="0" marR="0" rtl="0" algn="l">
              <a:lnSpc>
                <a:spcPct val="100000"/>
              </a:lnSpc>
              <a:spcBef>
                <a:spcPts val="0"/>
              </a:spcBef>
              <a:spcAft>
                <a:spcPts val="0"/>
              </a:spcAft>
              <a:buNone/>
            </a:pPr>
            <a:r>
              <a:rPr lang="en">
                <a:solidFill>
                  <a:schemeClr val="accent2"/>
                </a:solidFill>
                <a:latin typeface="Barlow"/>
                <a:ea typeface="Barlow"/>
                <a:cs typeface="Barlow"/>
                <a:sym typeface="Barlow"/>
              </a:rPr>
              <a:t>Venus has a beautiful name, but it’s hot</a:t>
            </a:r>
            <a:endParaRPr>
              <a:solidFill>
                <a:schemeClr val="accent2"/>
              </a:solidFill>
              <a:latin typeface="Barlow"/>
              <a:ea typeface="Barlow"/>
              <a:cs typeface="Barlow"/>
              <a:sym typeface="Barlow"/>
            </a:endParaRPr>
          </a:p>
        </p:txBody>
      </p:sp>
      <p:sp>
        <p:nvSpPr>
          <p:cNvPr id="12092" name="Google Shape;12092;p49"/>
          <p:cNvSpPr txBox="1"/>
          <p:nvPr/>
        </p:nvSpPr>
        <p:spPr>
          <a:xfrm>
            <a:off x="711736" y="1845348"/>
            <a:ext cx="2026200" cy="309300"/>
          </a:xfrm>
          <a:prstGeom prst="rect">
            <a:avLst/>
          </a:prstGeom>
          <a:noFill/>
          <a:ln>
            <a:noFill/>
          </a:ln>
        </p:spPr>
        <p:txBody>
          <a:bodyPr anchorCtr="0" anchor="b" bIns="0" lIns="0" spcFirstLastPara="1" rIns="0" wrap="square" tIns="6350">
            <a:noAutofit/>
          </a:bodyPr>
          <a:lstStyle/>
          <a:p>
            <a:pPr indent="0" lvl="0" marL="0" marR="0" rtl="0" algn="l">
              <a:lnSpc>
                <a:spcPct val="100000"/>
              </a:lnSpc>
              <a:spcBef>
                <a:spcPts val="0"/>
              </a:spcBef>
              <a:spcAft>
                <a:spcPts val="0"/>
              </a:spcAft>
              <a:buNone/>
            </a:pPr>
            <a:r>
              <a:rPr lang="en" sz="1800">
                <a:solidFill>
                  <a:schemeClr val="accent1"/>
                </a:solidFill>
                <a:latin typeface="Barrio"/>
                <a:ea typeface="Barrio"/>
                <a:cs typeface="Barrio"/>
                <a:sym typeface="Barrio"/>
              </a:rPr>
              <a:t>New partners</a:t>
            </a:r>
            <a:endParaRPr sz="1800">
              <a:solidFill>
                <a:schemeClr val="accent1"/>
              </a:solidFill>
              <a:latin typeface="Barrio"/>
              <a:ea typeface="Barrio"/>
              <a:cs typeface="Barrio"/>
              <a:sym typeface="Barrio"/>
            </a:endParaRPr>
          </a:p>
        </p:txBody>
      </p:sp>
      <p:sp>
        <p:nvSpPr>
          <p:cNvPr id="12093" name="Google Shape;12093;p49"/>
          <p:cNvSpPr txBox="1"/>
          <p:nvPr/>
        </p:nvSpPr>
        <p:spPr>
          <a:xfrm>
            <a:off x="711725" y="3474203"/>
            <a:ext cx="2026200" cy="420300"/>
          </a:xfrm>
          <a:prstGeom prst="rect">
            <a:avLst/>
          </a:prstGeom>
          <a:noFill/>
          <a:ln>
            <a:noFill/>
          </a:ln>
        </p:spPr>
        <p:txBody>
          <a:bodyPr anchorCtr="0" anchor="b" bIns="0" lIns="0" spcFirstLastPara="1" rIns="0" wrap="square" tIns="6350">
            <a:noAutofit/>
          </a:bodyPr>
          <a:lstStyle/>
          <a:p>
            <a:pPr indent="0" lvl="0" marL="0" marR="0" rtl="0" algn="l">
              <a:lnSpc>
                <a:spcPct val="100000"/>
              </a:lnSpc>
              <a:spcBef>
                <a:spcPts val="0"/>
              </a:spcBef>
              <a:spcAft>
                <a:spcPts val="0"/>
              </a:spcAft>
              <a:buNone/>
            </a:pPr>
            <a:r>
              <a:rPr lang="en">
                <a:solidFill>
                  <a:schemeClr val="accent2"/>
                </a:solidFill>
                <a:latin typeface="Barlow"/>
                <a:ea typeface="Barlow"/>
                <a:cs typeface="Barlow"/>
                <a:sym typeface="Barlow"/>
              </a:rPr>
              <a:t>Jupiter is a gas giant and the biggest planet</a:t>
            </a:r>
            <a:endParaRPr>
              <a:solidFill>
                <a:schemeClr val="accent2"/>
              </a:solidFill>
              <a:latin typeface="Barlow"/>
              <a:ea typeface="Barlow"/>
              <a:cs typeface="Barlow"/>
              <a:sym typeface="Barlow"/>
            </a:endParaRPr>
          </a:p>
        </p:txBody>
      </p:sp>
      <p:sp>
        <p:nvSpPr>
          <p:cNvPr id="12094" name="Google Shape;12094;p49"/>
          <p:cNvSpPr txBox="1"/>
          <p:nvPr/>
        </p:nvSpPr>
        <p:spPr>
          <a:xfrm>
            <a:off x="711736" y="3145087"/>
            <a:ext cx="2026200" cy="309300"/>
          </a:xfrm>
          <a:prstGeom prst="rect">
            <a:avLst/>
          </a:prstGeom>
          <a:noFill/>
          <a:ln>
            <a:noFill/>
          </a:ln>
        </p:spPr>
        <p:txBody>
          <a:bodyPr anchorCtr="0" anchor="b" bIns="0" lIns="0" spcFirstLastPara="1" rIns="0" wrap="square" tIns="6350">
            <a:noAutofit/>
          </a:bodyPr>
          <a:lstStyle/>
          <a:p>
            <a:pPr indent="0" lvl="0" marL="0" marR="0" rtl="0" algn="l">
              <a:lnSpc>
                <a:spcPct val="100000"/>
              </a:lnSpc>
              <a:spcBef>
                <a:spcPts val="0"/>
              </a:spcBef>
              <a:spcAft>
                <a:spcPts val="0"/>
              </a:spcAft>
              <a:buNone/>
            </a:pPr>
            <a:r>
              <a:rPr lang="en" sz="1800">
                <a:solidFill>
                  <a:schemeClr val="accent2"/>
                </a:solidFill>
                <a:latin typeface="Barrio"/>
                <a:ea typeface="Barrio"/>
                <a:cs typeface="Barrio"/>
                <a:sym typeface="Barrio"/>
              </a:rPr>
              <a:t>Volunteers</a:t>
            </a:r>
            <a:endParaRPr sz="1800">
              <a:solidFill>
                <a:schemeClr val="accent2"/>
              </a:solidFill>
              <a:latin typeface="Barrio"/>
              <a:ea typeface="Barrio"/>
              <a:cs typeface="Barrio"/>
              <a:sym typeface="Barrio"/>
            </a:endParaRPr>
          </a:p>
        </p:txBody>
      </p:sp>
      <p:sp>
        <p:nvSpPr>
          <p:cNvPr id="12095" name="Google Shape;12095;p49"/>
          <p:cNvSpPr txBox="1"/>
          <p:nvPr/>
        </p:nvSpPr>
        <p:spPr>
          <a:xfrm>
            <a:off x="955800" y="4486275"/>
            <a:ext cx="7232400" cy="163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2"/>
                </a:solidFill>
                <a:latin typeface="Barlow"/>
                <a:ea typeface="Barlow"/>
                <a:cs typeface="Barlow"/>
                <a:sym typeface="Barlow"/>
              </a:rPr>
              <a:t>If you want to modify this graph, click on it, follow the link, change the data and replace it </a:t>
            </a:r>
            <a:endParaRPr sz="1100">
              <a:solidFill>
                <a:schemeClr val="accent2"/>
              </a:solidFill>
              <a:latin typeface="Barlow"/>
              <a:ea typeface="Barlow"/>
              <a:cs typeface="Barlow"/>
              <a:sym typeface="Barlow"/>
            </a:endParaRPr>
          </a:p>
        </p:txBody>
      </p:sp>
      <p:pic>
        <p:nvPicPr>
          <p:cNvPr id="12096" name="Google Shape;12096;p49" title="Chart">
            <a:hlinkClick r:id="rId3"/>
          </p:cNvPr>
          <p:cNvPicPr preferRelativeResize="0"/>
          <p:nvPr/>
        </p:nvPicPr>
        <p:blipFill>
          <a:blip r:embed="rId4">
            <a:alphaModFix/>
          </a:blip>
          <a:stretch>
            <a:fillRect/>
          </a:stretch>
        </p:blipFill>
        <p:spPr>
          <a:xfrm>
            <a:off x="3211350" y="1094273"/>
            <a:ext cx="5212659" cy="323960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100" name="Shape 12100"/>
        <p:cNvGrpSpPr/>
        <p:nvPr/>
      </p:nvGrpSpPr>
      <p:grpSpPr>
        <a:xfrm>
          <a:off x="0" y="0"/>
          <a:ext cx="0" cy="0"/>
          <a:chOff x="0" y="0"/>
          <a:chExt cx="0" cy="0"/>
        </a:xfrm>
      </p:grpSpPr>
      <p:sp>
        <p:nvSpPr>
          <p:cNvPr id="12101" name="Google Shape;12101;p50"/>
          <p:cNvSpPr txBox="1"/>
          <p:nvPr>
            <p:ph type="title"/>
          </p:nvPr>
        </p:nvSpPr>
        <p:spPr>
          <a:xfrm>
            <a:off x="1025400" y="1472825"/>
            <a:ext cx="3638400" cy="134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future </a:t>
            </a:r>
            <a:r>
              <a:rPr lang="en"/>
              <a:t>projects</a:t>
            </a:r>
            <a:endParaRPr/>
          </a:p>
        </p:txBody>
      </p:sp>
      <p:sp>
        <p:nvSpPr>
          <p:cNvPr id="12102" name="Google Shape;12102;p50"/>
          <p:cNvSpPr txBox="1"/>
          <p:nvPr>
            <p:ph idx="1" type="subTitle"/>
          </p:nvPr>
        </p:nvSpPr>
        <p:spPr>
          <a:xfrm>
            <a:off x="1025500" y="2957175"/>
            <a:ext cx="3638400" cy="71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second planet from the Sun. It is named after a Roman goddess</a:t>
            </a:r>
            <a:endParaRPr/>
          </a:p>
        </p:txBody>
      </p:sp>
      <p:pic>
        <p:nvPicPr>
          <p:cNvPr id="12103" name="Google Shape;12103;p50"/>
          <p:cNvPicPr preferRelativeResize="0"/>
          <p:nvPr/>
        </p:nvPicPr>
        <p:blipFill rotWithShape="1">
          <a:blip r:embed="rId3">
            <a:alphaModFix/>
          </a:blip>
          <a:srcRect b="0" l="35120" r="14061" t="0"/>
          <a:stretch/>
        </p:blipFill>
        <p:spPr>
          <a:xfrm>
            <a:off x="5328475" y="259750"/>
            <a:ext cx="2938501" cy="4623902"/>
          </a:xfrm>
          <a:prstGeom prst="rect">
            <a:avLst/>
          </a:prstGeom>
          <a:noFill/>
          <a:ln>
            <a:noFill/>
          </a:ln>
        </p:spPr>
      </p:pic>
      <p:grpSp>
        <p:nvGrpSpPr>
          <p:cNvPr id="12104" name="Google Shape;12104;p50"/>
          <p:cNvGrpSpPr/>
          <p:nvPr/>
        </p:nvGrpSpPr>
        <p:grpSpPr>
          <a:xfrm>
            <a:off x="7368682" y="3791166"/>
            <a:ext cx="1775325" cy="1352325"/>
            <a:chOff x="604850" y="299725"/>
            <a:chExt cx="1775325" cy="1352325"/>
          </a:xfrm>
        </p:grpSpPr>
        <p:sp>
          <p:nvSpPr>
            <p:cNvPr id="12105" name="Google Shape;12105;p50"/>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0"/>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0"/>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0"/>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0"/>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0"/>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0"/>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0"/>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0"/>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0"/>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0"/>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0"/>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0"/>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0"/>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0"/>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0"/>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0"/>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0"/>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0"/>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0"/>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0"/>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0"/>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0"/>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0"/>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0"/>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0"/>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0"/>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0"/>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0"/>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0"/>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0"/>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0"/>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0"/>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0"/>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0"/>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0"/>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0"/>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0"/>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0"/>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0"/>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0"/>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0"/>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0"/>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0"/>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0"/>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0"/>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0"/>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0"/>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0"/>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0"/>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0"/>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0"/>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0"/>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0"/>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0"/>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0"/>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0"/>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0"/>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0"/>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0"/>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0"/>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0"/>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0"/>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0"/>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0"/>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0"/>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0"/>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0"/>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0"/>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0"/>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0"/>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0"/>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0"/>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0"/>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0"/>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0"/>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0"/>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0"/>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0"/>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0"/>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0"/>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0"/>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0"/>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0"/>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0"/>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0"/>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0"/>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0"/>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0"/>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0"/>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0"/>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0"/>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0"/>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0"/>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0"/>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0"/>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0"/>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0"/>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0"/>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0"/>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0"/>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0"/>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0"/>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0"/>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0"/>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0"/>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0"/>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0"/>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0"/>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0"/>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0"/>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0"/>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0"/>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0"/>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0"/>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0"/>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0"/>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0"/>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0"/>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0"/>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0"/>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0"/>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0"/>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0"/>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0"/>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0"/>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0"/>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0"/>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0"/>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0"/>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0"/>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0"/>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0"/>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0"/>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0"/>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0"/>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0"/>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0"/>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0"/>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0"/>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0"/>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0"/>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0"/>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0"/>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0"/>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0"/>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0"/>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0"/>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0"/>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0"/>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0"/>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0"/>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0"/>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0"/>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0"/>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0"/>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0"/>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0"/>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0"/>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0"/>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0"/>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0"/>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0"/>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0"/>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0"/>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0"/>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0"/>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0"/>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0"/>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0"/>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0"/>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0"/>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0"/>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0"/>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0"/>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0"/>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0"/>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0"/>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0"/>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0"/>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0"/>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0"/>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0"/>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0"/>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0"/>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0"/>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0"/>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0"/>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0"/>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0"/>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0"/>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0"/>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0"/>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0"/>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0"/>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0"/>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0"/>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0"/>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0"/>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0"/>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0"/>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0"/>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0"/>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0"/>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0"/>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0"/>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0"/>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0"/>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0"/>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0"/>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0"/>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0"/>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0"/>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0"/>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0"/>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0"/>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0"/>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0"/>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0"/>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0"/>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0"/>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0"/>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0"/>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0"/>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0"/>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0"/>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0"/>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0"/>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0"/>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0"/>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0"/>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061" name="Shape 11061"/>
        <p:cNvGrpSpPr/>
        <p:nvPr/>
      </p:nvGrpSpPr>
      <p:grpSpPr>
        <a:xfrm>
          <a:off x="0" y="0"/>
          <a:ext cx="0" cy="0"/>
          <a:chOff x="0" y="0"/>
          <a:chExt cx="0" cy="0"/>
        </a:xfrm>
      </p:grpSpPr>
      <p:sp>
        <p:nvSpPr>
          <p:cNvPr id="11062" name="Google Shape;11062;p33"/>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11063" name="Google Shape;11063;p33"/>
          <p:cNvSpPr txBox="1"/>
          <p:nvPr>
            <p:ph idx="1" type="body"/>
          </p:nvPr>
        </p:nvSpPr>
        <p:spPr>
          <a:xfrm>
            <a:off x="720000" y="970472"/>
            <a:ext cx="7704000" cy="364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Here’s what you’ll find in this </a:t>
            </a:r>
            <a:r>
              <a:rPr b="1" lang="en">
                <a:solidFill>
                  <a:schemeClr val="accent2"/>
                </a:solidFill>
                <a:uFill>
                  <a:noFill/>
                </a:uFill>
                <a:hlinkClick r:id="rId3">
                  <a:extLst>
                    <a:ext uri="{A12FA001-AC4F-418D-AE19-62706E023703}">
                      <ahyp:hlinkClr val="tx"/>
                    </a:ext>
                  </a:extLst>
                </a:hlinkClick>
              </a:rPr>
              <a:t>Slidesgo</a:t>
            </a:r>
            <a:r>
              <a:rPr b="1" lang="en">
                <a:solidFill>
                  <a:schemeClr val="accent2"/>
                </a:solidFill>
              </a:rPr>
              <a:t> </a:t>
            </a:r>
            <a:r>
              <a:rPr lang="en">
                <a:solidFill>
                  <a:schemeClr val="accent2"/>
                </a:solidFill>
              </a:rPr>
              <a:t>template: </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rPr>
              <a:t>A slide structure based on a </a:t>
            </a:r>
            <a:r>
              <a:rPr lang="en"/>
              <a:t>Company</a:t>
            </a:r>
            <a:r>
              <a:rPr lang="en"/>
              <a:t> profile</a:t>
            </a:r>
            <a:r>
              <a:rPr lang="en">
                <a:solidFill>
                  <a:schemeClr val="accent2"/>
                </a:solidFill>
              </a:rPr>
              <a:t>, which you can easily adapt to your needs. For more info on how to edit the template, please visit </a:t>
            </a:r>
            <a:r>
              <a:rPr b="1" lang="en">
                <a:solidFill>
                  <a:schemeClr val="accent2"/>
                </a:solidFill>
                <a:uFill>
                  <a:noFill/>
                </a:uFill>
                <a:hlinkClick r:id="rId4">
                  <a:extLst>
                    <a:ext uri="{A12FA001-AC4F-418D-AE19-62706E023703}">
                      <ahyp:hlinkClr val="tx"/>
                    </a:ext>
                  </a:extLst>
                </a:hlinkClick>
              </a:rPr>
              <a:t>Slidesgo School</a:t>
            </a:r>
            <a:r>
              <a:rPr lang="en">
                <a:solidFill>
                  <a:schemeClr val="accent2"/>
                </a:solidFill>
              </a:rPr>
              <a:t> or read our </a:t>
            </a:r>
            <a:r>
              <a:rPr b="1" lang="en">
                <a:solidFill>
                  <a:schemeClr val="accent2"/>
                </a:solidFill>
                <a:uFill>
                  <a:noFill/>
                </a:uFill>
                <a:hlinkClick r:id="rId5">
                  <a:extLst>
                    <a:ext uri="{A12FA001-AC4F-418D-AE19-62706E023703}">
                      <ahyp:hlinkClr val="tx"/>
                    </a:ext>
                  </a:extLst>
                </a:hlinkClick>
              </a:rPr>
              <a:t>FAQs</a:t>
            </a:r>
            <a:r>
              <a:rPr lang="en">
                <a:solidFill>
                  <a:schemeClr val="accent2"/>
                </a:solidFill>
              </a:rPr>
              <a:t>.</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rPr>
              <a:t>An assortment of </a:t>
            </a:r>
            <a:r>
              <a:rPr lang="en"/>
              <a:t>graphic resources</a:t>
            </a:r>
            <a:r>
              <a:rPr lang="en">
                <a:solidFill>
                  <a:schemeClr val="accent2"/>
                </a:solidFill>
              </a:rPr>
              <a:t> that are suitable for use in the presentation can be found in the two </a:t>
            </a:r>
            <a:r>
              <a:rPr b="1" lang="en">
                <a:solidFill>
                  <a:schemeClr val="accent2"/>
                </a:solidFill>
                <a:uFill>
                  <a:noFill/>
                </a:uFill>
                <a:hlinkClick action="ppaction://hlinksldjump" r:id="rId6">
                  <a:extLst>
                    <a:ext uri="{A12FA001-AC4F-418D-AE19-62706E023703}">
                      <ahyp:hlinkClr val="tx"/>
                    </a:ext>
                  </a:extLst>
                </a:hlinkClick>
              </a:rPr>
              <a:t>alternative resources</a:t>
            </a:r>
            <a:r>
              <a:rPr lang="en">
                <a:solidFill>
                  <a:schemeClr val="accent2"/>
                </a:solidFill>
              </a:rPr>
              <a:t> slides.</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rPr>
              <a:t>A </a:t>
            </a:r>
            <a:r>
              <a:rPr b="1" lang="en">
                <a:solidFill>
                  <a:schemeClr val="accent2"/>
                </a:solidFill>
                <a:uFill>
                  <a:noFill/>
                </a:uFill>
                <a:hlinkClick action="ppaction://hlinksldjump" r:id="rId7">
                  <a:extLst>
                    <a:ext uri="{A12FA001-AC4F-418D-AE19-62706E023703}">
                      <ahyp:hlinkClr val="tx"/>
                    </a:ext>
                  </a:extLst>
                </a:hlinkClick>
              </a:rPr>
              <a:t>thanks</a:t>
            </a:r>
            <a:r>
              <a:rPr lang="en">
                <a:solidFill>
                  <a:schemeClr val="accent2"/>
                </a:solidFill>
                <a:uFill>
                  <a:noFill/>
                </a:uFill>
                <a:hlinkClick action="ppaction://hlinksldjump" r:id="rId8">
                  <a:extLst>
                    <a:ext uri="{A12FA001-AC4F-418D-AE19-62706E023703}">
                      <ahyp:hlinkClr val="tx"/>
                    </a:ext>
                  </a:extLst>
                </a:hlinkClick>
              </a:rPr>
              <a:t> </a:t>
            </a:r>
            <a:r>
              <a:rPr lang="en">
                <a:solidFill>
                  <a:schemeClr val="accent2"/>
                </a:solidFill>
              </a:rPr>
              <a:t>slide, which you must keep so that proper credits for our design are given.</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rPr>
              <a:t>A </a:t>
            </a:r>
            <a:r>
              <a:rPr b="1" lang="en">
                <a:solidFill>
                  <a:schemeClr val="accent2"/>
                </a:solidFill>
                <a:uFill>
                  <a:noFill/>
                </a:uFill>
                <a:hlinkClick action="ppaction://hlinksldjump" r:id="rId9">
                  <a:extLst>
                    <a:ext uri="{A12FA001-AC4F-418D-AE19-62706E023703}">
                      <ahyp:hlinkClr val="tx"/>
                    </a:ext>
                  </a:extLst>
                </a:hlinkClick>
              </a:rPr>
              <a:t>resources</a:t>
            </a:r>
            <a:r>
              <a:rPr lang="en">
                <a:solidFill>
                  <a:schemeClr val="accent2"/>
                </a:solidFill>
                <a:uFill>
                  <a:noFill/>
                </a:uFill>
                <a:hlinkClick action="ppaction://hlinksldjump" r:id="rId10">
                  <a:extLst>
                    <a:ext uri="{A12FA001-AC4F-418D-AE19-62706E023703}">
                      <ahyp:hlinkClr val="tx"/>
                    </a:ext>
                  </a:extLst>
                </a:hlinkClick>
              </a:rPr>
              <a:t> </a:t>
            </a:r>
            <a:r>
              <a:rPr lang="en">
                <a:solidFill>
                  <a:schemeClr val="accent2"/>
                </a:solidFill>
              </a:rPr>
              <a:t>slide, where you’ll find links to all the elements used in the template.</a:t>
            </a:r>
            <a:endParaRPr>
              <a:solidFill>
                <a:schemeClr val="accent2"/>
              </a:solidFill>
            </a:endParaRPr>
          </a:p>
          <a:p>
            <a:pPr indent="-317500" lvl="0" marL="457200" rtl="0" algn="l">
              <a:spcBef>
                <a:spcPts val="0"/>
              </a:spcBef>
              <a:spcAft>
                <a:spcPts val="0"/>
              </a:spcAft>
              <a:buClr>
                <a:schemeClr val="accent2"/>
              </a:buClr>
              <a:buSzPts val="1400"/>
              <a:buChar char="●"/>
            </a:pPr>
            <a:r>
              <a:rPr b="1" lang="en">
                <a:uFill>
                  <a:noFill/>
                </a:uFill>
                <a:hlinkClick action="ppaction://hlinksldjump" r:id="rId11"/>
              </a:rPr>
              <a:t>Instructions for use</a:t>
            </a:r>
            <a:r>
              <a:rPr lang="en">
                <a:solidFill>
                  <a:schemeClr val="accent2"/>
                </a:solidFill>
              </a:rPr>
              <a:t>.</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rPr>
              <a:t>Final slides with: </a:t>
            </a:r>
            <a:endParaRPr>
              <a:solidFill>
                <a:schemeClr val="accent2"/>
              </a:solidFill>
            </a:endParaRPr>
          </a:p>
          <a:p>
            <a:pPr indent="-317500" lvl="0" marL="914400" rtl="0" algn="l">
              <a:spcBef>
                <a:spcPts val="0"/>
              </a:spcBef>
              <a:spcAft>
                <a:spcPts val="0"/>
              </a:spcAft>
              <a:buClr>
                <a:schemeClr val="accent2"/>
              </a:buClr>
              <a:buSzPts val="1400"/>
              <a:buChar char="●"/>
            </a:pPr>
            <a:r>
              <a:rPr lang="en">
                <a:solidFill>
                  <a:schemeClr val="accent2"/>
                </a:solidFill>
              </a:rPr>
              <a:t>The</a:t>
            </a:r>
            <a:r>
              <a:rPr lang="en">
                <a:solidFill>
                  <a:schemeClr val="accent2"/>
                </a:solidFill>
                <a:uFill>
                  <a:noFill/>
                </a:uFill>
                <a:hlinkClick action="ppaction://hlinksldjump" r:id="rId12">
                  <a:extLst>
                    <a:ext uri="{A12FA001-AC4F-418D-AE19-62706E023703}">
                      <ahyp:hlinkClr val="tx"/>
                    </a:ext>
                  </a:extLst>
                </a:hlinkClick>
              </a:rPr>
              <a:t> </a:t>
            </a:r>
            <a:r>
              <a:rPr b="1" lang="en">
                <a:solidFill>
                  <a:schemeClr val="accent2"/>
                </a:solidFill>
                <a:uFill>
                  <a:noFill/>
                </a:uFill>
                <a:hlinkClick action="ppaction://hlinksldjump" r:id="rId13">
                  <a:extLst>
                    <a:ext uri="{A12FA001-AC4F-418D-AE19-62706E023703}">
                      <ahyp:hlinkClr val="tx"/>
                    </a:ext>
                  </a:extLst>
                </a:hlinkClick>
              </a:rPr>
              <a:t>fonts and colors</a:t>
            </a:r>
            <a:r>
              <a:rPr lang="en">
                <a:solidFill>
                  <a:schemeClr val="accent2"/>
                </a:solidFill>
              </a:rPr>
              <a:t> used in the template.</a:t>
            </a:r>
            <a:endParaRPr>
              <a:solidFill>
                <a:schemeClr val="accent2"/>
              </a:solidFill>
            </a:endParaRPr>
          </a:p>
          <a:p>
            <a:pPr indent="-317500" lvl="0" marL="914400" rtl="0" algn="l">
              <a:spcBef>
                <a:spcPts val="0"/>
              </a:spcBef>
              <a:spcAft>
                <a:spcPts val="0"/>
              </a:spcAft>
              <a:buClr>
                <a:schemeClr val="accent2"/>
              </a:buClr>
              <a:buSzPts val="1400"/>
              <a:buChar char="●"/>
            </a:pPr>
            <a:r>
              <a:rPr lang="en">
                <a:solidFill>
                  <a:schemeClr val="accent2"/>
                </a:solidFill>
              </a:rPr>
              <a:t>A selection of </a:t>
            </a:r>
            <a:r>
              <a:rPr b="1" lang="en">
                <a:solidFill>
                  <a:schemeClr val="accent2"/>
                </a:solidFill>
                <a:uFill>
                  <a:noFill/>
                </a:uFill>
                <a:hlinkClick action="ppaction://hlinksldjump" r:id="rId14">
                  <a:extLst>
                    <a:ext uri="{A12FA001-AC4F-418D-AE19-62706E023703}">
                      <ahyp:hlinkClr val="tx"/>
                    </a:ext>
                  </a:extLst>
                </a:hlinkClick>
              </a:rPr>
              <a:t>illustrations</a:t>
            </a:r>
            <a:r>
              <a:rPr lang="en">
                <a:solidFill>
                  <a:schemeClr val="accent2"/>
                </a:solidFill>
              </a:rPr>
              <a:t>. You can also customize and animate them as you wish with the online editor. Visit </a:t>
            </a:r>
            <a:r>
              <a:rPr b="1" lang="en">
                <a:solidFill>
                  <a:schemeClr val="accent2"/>
                </a:solidFill>
                <a:uFill>
                  <a:noFill/>
                </a:uFill>
                <a:hlinkClick r:id="rId15">
                  <a:extLst>
                    <a:ext uri="{A12FA001-AC4F-418D-AE19-62706E023703}">
                      <ahyp:hlinkClr val="tx"/>
                    </a:ext>
                  </a:extLst>
                </a:hlinkClick>
              </a:rPr>
              <a:t>Storyset</a:t>
            </a:r>
            <a:r>
              <a:rPr lang="en"/>
              <a:t> </a:t>
            </a:r>
            <a:r>
              <a:rPr lang="en">
                <a:solidFill>
                  <a:schemeClr val="accent2"/>
                </a:solidFill>
              </a:rPr>
              <a:t>to find more. </a:t>
            </a:r>
            <a:endParaRPr>
              <a:solidFill>
                <a:schemeClr val="accent2"/>
              </a:solidFill>
            </a:endParaRPr>
          </a:p>
          <a:p>
            <a:pPr indent="-317500" lvl="0" marL="914400" rtl="0" algn="l">
              <a:spcBef>
                <a:spcPts val="0"/>
              </a:spcBef>
              <a:spcAft>
                <a:spcPts val="0"/>
              </a:spcAft>
              <a:buClr>
                <a:schemeClr val="accent2"/>
              </a:buClr>
              <a:buSzPts val="1400"/>
              <a:buChar char="●"/>
            </a:pPr>
            <a:r>
              <a:rPr lang="en">
                <a:solidFill>
                  <a:schemeClr val="accent2"/>
                </a:solidFill>
              </a:rPr>
              <a:t>More</a:t>
            </a:r>
            <a:r>
              <a:rPr lang="en">
                <a:solidFill>
                  <a:schemeClr val="accent2"/>
                </a:solidFill>
                <a:uFill>
                  <a:noFill/>
                </a:uFill>
                <a:hlinkClick action="ppaction://hlinksldjump" r:id="rId16">
                  <a:extLst>
                    <a:ext uri="{A12FA001-AC4F-418D-AE19-62706E023703}">
                      <ahyp:hlinkClr val="tx"/>
                    </a:ext>
                  </a:extLst>
                </a:hlinkClick>
              </a:rPr>
              <a:t> </a:t>
            </a:r>
            <a:r>
              <a:rPr b="1" lang="en">
                <a:solidFill>
                  <a:schemeClr val="accent2"/>
                </a:solidFill>
                <a:uFill>
                  <a:noFill/>
                </a:uFill>
                <a:hlinkClick action="ppaction://hlinksldjump" r:id="rId17">
                  <a:extLst>
                    <a:ext uri="{A12FA001-AC4F-418D-AE19-62706E023703}">
                      <ahyp:hlinkClr val="tx"/>
                    </a:ext>
                  </a:extLst>
                </a:hlinkClick>
              </a:rPr>
              <a:t>infographic resources</a:t>
            </a:r>
            <a:r>
              <a:rPr lang="en">
                <a:solidFill>
                  <a:schemeClr val="accent2"/>
                </a:solidFill>
              </a:rPr>
              <a:t>, whose size and color can be edited. </a:t>
            </a:r>
            <a:endParaRPr>
              <a:solidFill>
                <a:schemeClr val="accent2"/>
              </a:solidFill>
            </a:endParaRPr>
          </a:p>
          <a:p>
            <a:pPr indent="-317500" lvl="0" marL="914400" rtl="0" algn="l">
              <a:spcBef>
                <a:spcPts val="0"/>
              </a:spcBef>
              <a:spcAft>
                <a:spcPts val="0"/>
              </a:spcAft>
              <a:buClr>
                <a:schemeClr val="accent2"/>
              </a:buClr>
              <a:buSzPts val="1400"/>
              <a:buChar char="●"/>
            </a:pPr>
            <a:r>
              <a:rPr lang="en">
                <a:solidFill>
                  <a:schemeClr val="accent2"/>
                </a:solidFill>
              </a:rPr>
              <a:t>Sets of </a:t>
            </a:r>
            <a:r>
              <a:rPr b="1" lang="en">
                <a:solidFill>
                  <a:schemeClr val="accent2"/>
                </a:solidFill>
                <a:uFill>
                  <a:noFill/>
                </a:uFill>
                <a:hlinkClick action="ppaction://hlinksldjump" r:id="rId18">
                  <a:extLst>
                    <a:ext uri="{A12FA001-AC4F-418D-AE19-62706E023703}">
                      <ahyp:hlinkClr val="tx"/>
                    </a:ext>
                  </a:extLst>
                </a:hlinkClick>
              </a:rPr>
              <a:t>customizable icons</a:t>
            </a:r>
            <a:r>
              <a:rPr lang="en">
                <a:solidFill>
                  <a:schemeClr val="accent2"/>
                </a:solidFill>
              </a:rPr>
              <a:t> of the following themes: general, business, avatar, creative process, education, help &amp; support, medical, nature, performing arts, SEO &amp; marketing, and teamwork.</a:t>
            </a:r>
            <a:endParaRPr>
              <a:solidFill>
                <a:schemeClr val="accent2"/>
              </a:solidFill>
            </a:endParaRPr>
          </a:p>
          <a:p>
            <a:pPr indent="0" lvl="0" marL="0" rtl="0" algn="l">
              <a:spcBef>
                <a:spcPts val="0"/>
              </a:spcBef>
              <a:spcAft>
                <a:spcPts val="0"/>
              </a:spcAft>
              <a:buNone/>
            </a:pPr>
            <a:r>
              <a:rPr lang="en">
                <a:solidFill>
                  <a:schemeClr val="accent2"/>
                </a:solidFill>
              </a:rPr>
              <a:t>You can delete this slide when you’re done editing the presentation.</a:t>
            </a:r>
            <a:endParaRPr>
              <a:solidFill>
                <a:schemeClr val="accent2"/>
              </a:solidFill>
            </a:endParaRPr>
          </a:p>
          <a:p>
            <a:pPr indent="0" lvl="0" marL="0" rtl="0" algn="l">
              <a:spcBef>
                <a:spcPts val="0"/>
              </a:spcBef>
              <a:spcAft>
                <a:spcPts val="1600"/>
              </a:spcAft>
              <a:buNone/>
            </a:pPr>
            <a:r>
              <a:t/>
            </a:r>
            <a:endParaRPr>
              <a:solidFill>
                <a:schemeClr val="accen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39" name="Shape 12339"/>
        <p:cNvGrpSpPr/>
        <p:nvPr/>
      </p:nvGrpSpPr>
      <p:grpSpPr>
        <a:xfrm>
          <a:off x="0" y="0"/>
          <a:ext cx="0" cy="0"/>
          <a:chOff x="0" y="0"/>
          <a:chExt cx="0" cy="0"/>
        </a:xfrm>
      </p:grpSpPr>
      <p:sp>
        <p:nvSpPr>
          <p:cNvPr id="12340" name="Google Shape;12340;p51"/>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projects</a:t>
            </a:r>
            <a:endParaRPr/>
          </a:p>
        </p:txBody>
      </p:sp>
      <p:grpSp>
        <p:nvGrpSpPr>
          <p:cNvPr id="12341" name="Google Shape;12341;p51"/>
          <p:cNvGrpSpPr/>
          <p:nvPr/>
        </p:nvGrpSpPr>
        <p:grpSpPr>
          <a:xfrm>
            <a:off x="430596" y="1401369"/>
            <a:ext cx="1366086" cy="1312962"/>
            <a:chOff x="430596" y="1401369"/>
            <a:chExt cx="1366086" cy="1312962"/>
          </a:xfrm>
        </p:grpSpPr>
        <p:sp>
          <p:nvSpPr>
            <p:cNvPr id="12342" name="Google Shape;12342;p51"/>
            <p:cNvSpPr/>
            <p:nvPr/>
          </p:nvSpPr>
          <p:spPr>
            <a:xfrm rot="1362048">
              <a:off x="583919" y="1558635"/>
              <a:ext cx="1015441" cy="998428"/>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2343" name="Google Shape;12343;p51"/>
            <p:cNvSpPr/>
            <p:nvPr/>
          </p:nvSpPr>
          <p:spPr>
            <a:xfrm rot="1362048">
              <a:off x="627919" y="1558635"/>
              <a:ext cx="1015441" cy="998428"/>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sp>
        <p:nvSpPr>
          <p:cNvPr id="12344" name="Google Shape;12344;p51"/>
          <p:cNvSpPr txBox="1"/>
          <p:nvPr/>
        </p:nvSpPr>
        <p:spPr>
          <a:xfrm>
            <a:off x="822863" y="1777312"/>
            <a:ext cx="5559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2"/>
                </a:solidFill>
                <a:latin typeface="Barrio"/>
                <a:ea typeface="Barrio"/>
                <a:cs typeface="Barrio"/>
                <a:sym typeface="Barrio"/>
              </a:rPr>
              <a:t>01</a:t>
            </a:r>
            <a:endParaRPr b="1" sz="2200">
              <a:solidFill>
                <a:schemeClr val="accent2"/>
              </a:solidFill>
              <a:latin typeface="Barrio"/>
              <a:ea typeface="Barrio"/>
              <a:cs typeface="Barrio"/>
              <a:sym typeface="Barrio"/>
            </a:endParaRPr>
          </a:p>
        </p:txBody>
      </p:sp>
      <p:sp>
        <p:nvSpPr>
          <p:cNvPr id="12345" name="Google Shape;12345;p51"/>
          <p:cNvSpPr txBox="1"/>
          <p:nvPr/>
        </p:nvSpPr>
        <p:spPr>
          <a:xfrm>
            <a:off x="1918649" y="1654467"/>
            <a:ext cx="2347200" cy="25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accent2"/>
                </a:solidFill>
                <a:latin typeface="Barrio"/>
                <a:ea typeface="Barrio"/>
                <a:cs typeface="Barrio"/>
                <a:sym typeface="Barrio"/>
              </a:rPr>
              <a:t>Project 1</a:t>
            </a:r>
            <a:endParaRPr b="1" sz="1800">
              <a:solidFill>
                <a:schemeClr val="accent2"/>
              </a:solidFill>
              <a:latin typeface="Barrio"/>
              <a:ea typeface="Barrio"/>
              <a:cs typeface="Barrio"/>
              <a:sym typeface="Barrio"/>
            </a:endParaRPr>
          </a:p>
        </p:txBody>
      </p:sp>
      <p:sp>
        <p:nvSpPr>
          <p:cNvPr id="12346" name="Google Shape;12346;p51"/>
          <p:cNvSpPr txBox="1"/>
          <p:nvPr/>
        </p:nvSpPr>
        <p:spPr>
          <a:xfrm>
            <a:off x="1918625" y="1926385"/>
            <a:ext cx="2347200" cy="53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Barlow"/>
                <a:ea typeface="Barlow"/>
                <a:cs typeface="Barlow"/>
                <a:sym typeface="Barlow"/>
              </a:rPr>
              <a:t>Mercury is the closest planet to the Sun</a:t>
            </a:r>
            <a:endParaRPr>
              <a:solidFill>
                <a:schemeClr val="accent2"/>
              </a:solidFill>
              <a:latin typeface="Barlow"/>
              <a:ea typeface="Barlow"/>
              <a:cs typeface="Barlow"/>
              <a:sym typeface="Barlow"/>
            </a:endParaRPr>
          </a:p>
        </p:txBody>
      </p:sp>
      <p:grpSp>
        <p:nvGrpSpPr>
          <p:cNvPr id="12347" name="Google Shape;12347;p51"/>
          <p:cNvGrpSpPr/>
          <p:nvPr/>
        </p:nvGrpSpPr>
        <p:grpSpPr>
          <a:xfrm>
            <a:off x="4928719" y="1329499"/>
            <a:ext cx="1439862" cy="1456698"/>
            <a:chOff x="4551678" y="1329499"/>
            <a:chExt cx="1439862" cy="1456698"/>
          </a:xfrm>
        </p:grpSpPr>
        <p:sp>
          <p:nvSpPr>
            <p:cNvPr id="12348" name="Google Shape;12348;p51"/>
            <p:cNvSpPr/>
            <p:nvPr/>
          </p:nvSpPr>
          <p:spPr>
            <a:xfrm rot="-2401076">
              <a:off x="4753804" y="1578186"/>
              <a:ext cx="1015444" cy="998428"/>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2349" name="Google Shape;12349;p51"/>
            <p:cNvSpPr/>
            <p:nvPr/>
          </p:nvSpPr>
          <p:spPr>
            <a:xfrm rot="-2401076">
              <a:off x="4773971" y="1539081"/>
              <a:ext cx="1015444" cy="998428"/>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sp>
        <p:nvSpPr>
          <p:cNvPr id="12350" name="Google Shape;12350;p51"/>
          <p:cNvSpPr txBox="1"/>
          <p:nvPr/>
        </p:nvSpPr>
        <p:spPr>
          <a:xfrm>
            <a:off x="5357872" y="1777312"/>
            <a:ext cx="5559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2"/>
                </a:solidFill>
                <a:latin typeface="Barrio"/>
                <a:ea typeface="Barrio"/>
                <a:cs typeface="Barrio"/>
                <a:sym typeface="Barrio"/>
              </a:rPr>
              <a:t>02</a:t>
            </a:r>
            <a:endParaRPr b="1" sz="2200">
              <a:solidFill>
                <a:schemeClr val="accent2"/>
              </a:solidFill>
              <a:latin typeface="Barrio"/>
              <a:ea typeface="Barrio"/>
              <a:cs typeface="Barrio"/>
              <a:sym typeface="Barrio"/>
            </a:endParaRPr>
          </a:p>
        </p:txBody>
      </p:sp>
      <p:sp>
        <p:nvSpPr>
          <p:cNvPr id="12351" name="Google Shape;12351;p51"/>
          <p:cNvSpPr txBox="1"/>
          <p:nvPr/>
        </p:nvSpPr>
        <p:spPr>
          <a:xfrm>
            <a:off x="6076617" y="1654467"/>
            <a:ext cx="2347200" cy="25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accent2"/>
                </a:solidFill>
                <a:latin typeface="Barrio"/>
                <a:ea typeface="Barrio"/>
                <a:cs typeface="Barrio"/>
                <a:sym typeface="Barrio"/>
              </a:rPr>
              <a:t>Project 2</a:t>
            </a:r>
            <a:endParaRPr b="1" sz="1800">
              <a:solidFill>
                <a:schemeClr val="accent2"/>
              </a:solidFill>
              <a:latin typeface="Barrio"/>
              <a:ea typeface="Barrio"/>
              <a:cs typeface="Barrio"/>
              <a:sym typeface="Barrio"/>
            </a:endParaRPr>
          </a:p>
        </p:txBody>
      </p:sp>
      <p:sp>
        <p:nvSpPr>
          <p:cNvPr id="12352" name="Google Shape;12352;p51"/>
          <p:cNvSpPr txBox="1"/>
          <p:nvPr/>
        </p:nvSpPr>
        <p:spPr>
          <a:xfrm>
            <a:off x="6076600" y="1907373"/>
            <a:ext cx="2347200" cy="53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Barlow"/>
                <a:ea typeface="Barlow"/>
                <a:cs typeface="Barlow"/>
                <a:sym typeface="Barlow"/>
              </a:rPr>
              <a:t>Jupiter is a gas giant and the biggest planet</a:t>
            </a:r>
            <a:endParaRPr>
              <a:solidFill>
                <a:schemeClr val="accent2"/>
              </a:solidFill>
              <a:latin typeface="Barlow"/>
              <a:ea typeface="Barlow"/>
              <a:cs typeface="Barlow"/>
              <a:sym typeface="Barlow"/>
            </a:endParaRPr>
          </a:p>
        </p:txBody>
      </p:sp>
      <p:grpSp>
        <p:nvGrpSpPr>
          <p:cNvPr id="12353" name="Google Shape;12353;p51"/>
          <p:cNvGrpSpPr/>
          <p:nvPr/>
        </p:nvGrpSpPr>
        <p:grpSpPr>
          <a:xfrm rot="-2101408">
            <a:off x="554072" y="3244076"/>
            <a:ext cx="1366057" cy="1312935"/>
            <a:chOff x="430596" y="3244144"/>
            <a:chExt cx="1366086" cy="1312962"/>
          </a:xfrm>
        </p:grpSpPr>
        <p:sp>
          <p:nvSpPr>
            <p:cNvPr id="12354" name="Google Shape;12354;p51"/>
            <p:cNvSpPr/>
            <p:nvPr/>
          </p:nvSpPr>
          <p:spPr>
            <a:xfrm rot="1362048">
              <a:off x="583919" y="3401410"/>
              <a:ext cx="1015441" cy="998428"/>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2355" name="Google Shape;12355;p51"/>
            <p:cNvSpPr/>
            <p:nvPr/>
          </p:nvSpPr>
          <p:spPr>
            <a:xfrm rot="1362048">
              <a:off x="627919" y="3401410"/>
              <a:ext cx="1015441" cy="998428"/>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sp>
        <p:nvSpPr>
          <p:cNvPr id="12356" name="Google Shape;12356;p51"/>
          <p:cNvSpPr txBox="1"/>
          <p:nvPr/>
        </p:nvSpPr>
        <p:spPr>
          <a:xfrm>
            <a:off x="946367" y="3620087"/>
            <a:ext cx="5559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2"/>
                </a:solidFill>
                <a:latin typeface="Barrio"/>
                <a:ea typeface="Barrio"/>
                <a:cs typeface="Barrio"/>
                <a:sym typeface="Barrio"/>
              </a:rPr>
              <a:t>03</a:t>
            </a:r>
            <a:endParaRPr b="1" sz="2200">
              <a:solidFill>
                <a:schemeClr val="accent2"/>
              </a:solidFill>
              <a:latin typeface="Barrio"/>
              <a:ea typeface="Barrio"/>
              <a:cs typeface="Barrio"/>
              <a:sym typeface="Barrio"/>
            </a:endParaRPr>
          </a:p>
        </p:txBody>
      </p:sp>
      <p:sp>
        <p:nvSpPr>
          <p:cNvPr id="12357" name="Google Shape;12357;p51"/>
          <p:cNvSpPr txBox="1"/>
          <p:nvPr/>
        </p:nvSpPr>
        <p:spPr>
          <a:xfrm>
            <a:off x="1918649" y="3507731"/>
            <a:ext cx="2347200" cy="25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accent2"/>
                </a:solidFill>
                <a:latin typeface="Barrio"/>
                <a:ea typeface="Barrio"/>
                <a:cs typeface="Barrio"/>
                <a:sym typeface="Barrio"/>
              </a:rPr>
              <a:t>Project 3</a:t>
            </a:r>
            <a:endParaRPr b="1" sz="1800">
              <a:solidFill>
                <a:schemeClr val="accent2"/>
              </a:solidFill>
              <a:latin typeface="Barrio"/>
              <a:ea typeface="Barrio"/>
              <a:cs typeface="Barrio"/>
              <a:sym typeface="Barrio"/>
            </a:endParaRPr>
          </a:p>
        </p:txBody>
      </p:sp>
      <p:sp>
        <p:nvSpPr>
          <p:cNvPr id="12358" name="Google Shape;12358;p51"/>
          <p:cNvSpPr txBox="1"/>
          <p:nvPr/>
        </p:nvSpPr>
        <p:spPr>
          <a:xfrm>
            <a:off x="1918625" y="3760636"/>
            <a:ext cx="2347200" cy="53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Barlow"/>
                <a:ea typeface="Barlow"/>
                <a:cs typeface="Barlow"/>
                <a:sym typeface="Barlow"/>
              </a:rPr>
              <a:t>Venus has a beautiful name, but it’s terribly hot</a:t>
            </a:r>
            <a:endParaRPr>
              <a:solidFill>
                <a:schemeClr val="accent2"/>
              </a:solidFill>
              <a:latin typeface="Barlow"/>
              <a:ea typeface="Barlow"/>
              <a:cs typeface="Barlow"/>
              <a:sym typeface="Barlow"/>
            </a:endParaRPr>
          </a:p>
        </p:txBody>
      </p:sp>
      <p:sp>
        <p:nvSpPr>
          <p:cNvPr id="12359" name="Google Shape;12359;p51"/>
          <p:cNvSpPr/>
          <p:nvPr/>
        </p:nvSpPr>
        <p:spPr>
          <a:xfrm rot="-7170743">
            <a:off x="4840688" y="3198168"/>
            <a:ext cx="1015436" cy="998419"/>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2360" name="Google Shape;12360;p51"/>
          <p:cNvSpPr/>
          <p:nvPr/>
        </p:nvSpPr>
        <p:spPr>
          <a:xfrm rot="-7170743">
            <a:off x="4805915" y="3171208"/>
            <a:ext cx="1015436" cy="998419"/>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2361" name="Google Shape;12361;p51"/>
          <p:cNvSpPr txBox="1"/>
          <p:nvPr/>
        </p:nvSpPr>
        <p:spPr>
          <a:xfrm>
            <a:off x="5053072" y="3620087"/>
            <a:ext cx="5559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2"/>
                </a:solidFill>
                <a:latin typeface="Barrio"/>
                <a:ea typeface="Barrio"/>
                <a:cs typeface="Barrio"/>
                <a:sym typeface="Barrio"/>
              </a:rPr>
              <a:t>04</a:t>
            </a:r>
            <a:endParaRPr b="1" sz="2200">
              <a:solidFill>
                <a:schemeClr val="accent2"/>
              </a:solidFill>
              <a:latin typeface="Barrio"/>
              <a:ea typeface="Barrio"/>
              <a:cs typeface="Barrio"/>
              <a:sym typeface="Barrio"/>
            </a:endParaRPr>
          </a:p>
        </p:txBody>
      </p:sp>
      <p:sp>
        <p:nvSpPr>
          <p:cNvPr id="12362" name="Google Shape;12362;p51"/>
          <p:cNvSpPr txBox="1"/>
          <p:nvPr/>
        </p:nvSpPr>
        <p:spPr>
          <a:xfrm>
            <a:off x="6076617" y="3507731"/>
            <a:ext cx="2347200" cy="25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accent2"/>
                </a:solidFill>
                <a:latin typeface="Barrio"/>
                <a:ea typeface="Barrio"/>
                <a:cs typeface="Barrio"/>
                <a:sym typeface="Barrio"/>
              </a:rPr>
              <a:t>Project 4</a:t>
            </a:r>
            <a:endParaRPr b="1" sz="1800">
              <a:solidFill>
                <a:schemeClr val="accent2"/>
              </a:solidFill>
              <a:latin typeface="Barrio"/>
              <a:ea typeface="Barrio"/>
              <a:cs typeface="Barrio"/>
              <a:sym typeface="Barrio"/>
            </a:endParaRPr>
          </a:p>
        </p:txBody>
      </p:sp>
      <p:sp>
        <p:nvSpPr>
          <p:cNvPr id="12363" name="Google Shape;12363;p51"/>
          <p:cNvSpPr txBox="1"/>
          <p:nvPr/>
        </p:nvSpPr>
        <p:spPr>
          <a:xfrm>
            <a:off x="6076600" y="3760636"/>
            <a:ext cx="2347200" cy="53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Barlow"/>
                <a:ea typeface="Barlow"/>
                <a:cs typeface="Barlow"/>
                <a:sym typeface="Barlow"/>
              </a:rPr>
              <a:t>It’s composed of hydrogen and also helium</a:t>
            </a:r>
            <a:endParaRPr>
              <a:solidFill>
                <a:schemeClr val="accent2"/>
              </a:solidFill>
              <a:latin typeface="Barlow"/>
              <a:ea typeface="Barlow"/>
              <a:cs typeface="Barlow"/>
              <a:sym typeface="Barlow"/>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67" name="Shape 12367"/>
        <p:cNvGrpSpPr/>
        <p:nvPr/>
      </p:nvGrpSpPr>
      <p:grpSpPr>
        <a:xfrm>
          <a:off x="0" y="0"/>
          <a:ext cx="0" cy="0"/>
          <a:chOff x="0" y="0"/>
          <a:chExt cx="0" cy="0"/>
        </a:xfrm>
      </p:grpSpPr>
      <p:sp>
        <p:nvSpPr>
          <p:cNvPr id="12368" name="Google Shape;12368;p52"/>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CUSTOMER TESTIMONIALS</a:t>
            </a:r>
            <a:endParaRPr/>
          </a:p>
        </p:txBody>
      </p:sp>
      <p:sp>
        <p:nvSpPr>
          <p:cNvPr id="12369" name="Google Shape;12369;p52"/>
          <p:cNvSpPr/>
          <p:nvPr/>
        </p:nvSpPr>
        <p:spPr>
          <a:xfrm>
            <a:off x="1822250" y="1238250"/>
            <a:ext cx="1543200" cy="2160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370" name="Google Shape;12370;p52"/>
          <p:cNvPicPr preferRelativeResize="0"/>
          <p:nvPr/>
        </p:nvPicPr>
        <p:blipFill rotWithShape="1">
          <a:blip r:embed="rId3">
            <a:alphaModFix/>
          </a:blip>
          <a:srcRect b="13181" l="48829" r="10020" t="13181"/>
          <a:stretch/>
        </p:blipFill>
        <p:spPr>
          <a:xfrm>
            <a:off x="1920836" y="1328577"/>
            <a:ext cx="1543116" cy="2160471"/>
          </a:xfrm>
          <a:prstGeom prst="rect">
            <a:avLst/>
          </a:prstGeom>
          <a:noFill/>
          <a:ln>
            <a:noFill/>
          </a:ln>
        </p:spPr>
      </p:pic>
      <p:sp>
        <p:nvSpPr>
          <p:cNvPr id="12371" name="Google Shape;12371;p52"/>
          <p:cNvSpPr/>
          <p:nvPr/>
        </p:nvSpPr>
        <p:spPr>
          <a:xfrm>
            <a:off x="5680050" y="1283413"/>
            <a:ext cx="1543200" cy="216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372" name="Google Shape;12372;p52"/>
          <p:cNvPicPr preferRelativeResize="0"/>
          <p:nvPr/>
        </p:nvPicPr>
        <p:blipFill rotWithShape="1">
          <a:blip r:embed="rId4">
            <a:alphaModFix/>
          </a:blip>
          <a:srcRect b="39538" l="18717" r="18723" t="2033"/>
          <a:stretch/>
        </p:blipFill>
        <p:spPr>
          <a:xfrm>
            <a:off x="5778636" y="1373740"/>
            <a:ext cx="1543116" cy="2160470"/>
          </a:xfrm>
          <a:prstGeom prst="rect">
            <a:avLst/>
          </a:prstGeom>
          <a:noFill/>
          <a:ln>
            <a:noFill/>
          </a:ln>
        </p:spPr>
      </p:pic>
      <p:sp>
        <p:nvSpPr>
          <p:cNvPr id="12373" name="Google Shape;12373;p52"/>
          <p:cNvSpPr txBox="1"/>
          <p:nvPr>
            <p:ph idx="4" type="subTitle"/>
          </p:nvPr>
        </p:nvSpPr>
        <p:spPr>
          <a:xfrm>
            <a:off x="4760166" y="3942907"/>
            <a:ext cx="34764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t>
            </a:r>
            <a:endParaRPr/>
          </a:p>
        </p:txBody>
      </p:sp>
      <p:sp>
        <p:nvSpPr>
          <p:cNvPr id="12374" name="Google Shape;12374;p52"/>
          <p:cNvSpPr txBox="1"/>
          <p:nvPr>
            <p:ph idx="3" type="subTitle"/>
          </p:nvPr>
        </p:nvSpPr>
        <p:spPr>
          <a:xfrm>
            <a:off x="907737" y="3942907"/>
            <a:ext cx="34764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2375" name="Google Shape;12375;p52"/>
          <p:cNvSpPr txBox="1"/>
          <p:nvPr>
            <p:ph idx="1" type="subTitle"/>
          </p:nvPr>
        </p:nvSpPr>
        <p:spPr>
          <a:xfrm>
            <a:off x="907737" y="3651072"/>
            <a:ext cx="3476400" cy="34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12376" name="Google Shape;12376;p52"/>
          <p:cNvSpPr txBox="1"/>
          <p:nvPr>
            <p:ph idx="2" type="subTitle"/>
          </p:nvPr>
        </p:nvSpPr>
        <p:spPr>
          <a:xfrm>
            <a:off x="4760166" y="3651072"/>
            <a:ext cx="3476400" cy="34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HELENA JAMES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380" name="Shape 12380"/>
        <p:cNvGrpSpPr/>
        <p:nvPr/>
      </p:nvGrpSpPr>
      <p:grpSpPr>
        <a:xfrm>
          <a:off x="0" y="0"/>
          <a:ext cx="0" cy="0"/>
          <a:chOff x="0" y="0"/>
          <a:chExt cx="0" cy="0"/>
        </a:xfrm>
      </p:grpSpPr>
      <p:sp>
        <p:nvSpPr>
          <p:cNvPr id="12381" name="Google Shape;12381;p53"/>
          <p:cNvSpPr txBox="1"/>
          <p:nvPr>
            <p:ph type="title"/>
          </p:nvPr>
        </p:nvSpPr>
        <p:spPr>
          <a:xfrm>
            <a:off x="2273850" y="540000"/>
            <a:ext cx="45963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28%</a:t>
            </a:r>
            <a:endParaRPr/>
          </a:p>
        </p:txBody>
      </p:sp>
      <p:sp>
        <p:nvSpPr>
          <p:cNvPr id="12382" name="Google Shape;12382;p53"/>
          <p:cNvSpPr txBox="1"/>
          <p:nvPr>
            <p:ph idx="1" type="subTitle"/>
          </p:nvPr>
        </p:nvSpPr>
        <p:spPr>
          <a:xfrm>
            <a:off x="2273850" y="1368301"/>
            <a:ext cx="4596300" cy="32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t>
            </a:r>
            <a:r>
              <a:rPr lang="en"/>
              <a:t>on-microchipped dogs that arrived at the shelter</a:t>
            </a:r>
            <a:endParaRPr/>
          </a:p>
        </p:txBody>
      </p:sp>
      <p:sp>
        <p:nvSpPr>
          <p:cNvPr id="12383" name="Google Shape;12383;p53"/>
          <p:cNvSpPr txBox="1"/>
          <p:nvPr>
            <p:ph idx="2" type="title"/>
          </p:nvPr>
        </p:nvSpPr>
        <p:spPr>
          <a:xfrm>
            <a:off x="2273850" y="1938350"/>
            <a:ext cx="45963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12384" name="Google Shape;12384;p53"/>
          <p:cNvSpPr txBox="1"/>
          <p:nvPr>
            <p:ph idx="3" type="subTitle"/>
          </p:nvPr>
        </p:nvSpPr>
        <p:spPr>
          <a:xfrm>
            <a:off x="2273850" y="2766830"/>
            <a:ext cx="4596300" cy="32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
            </a:r>
            <a:r>
              <a:rPr lang="en"/>
              <a:t>icrochipped cats that arrived at the shelter</a:t>
            </a:r>
            <a:endParaRPr/>
          </a:p>
        </p:txBody>
      </p:sp>
      <p:sp>
        <p:nvSpPr>
          <p:cNvPr id="12385" name="Google Shape;12385;p53"/>
          <p:cNvSpPr txBox="1"/>
          <p:nvPr>
            <p:ph idx="4" type="title"/>
          </p:nvPr>
        </p:nvSpPr>
        <p:spPr>
          <a:xfrm>
            <a:off x="2273850" y="3452297"/>
            <a:ext cx="45963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3,400</a:t>
            </a:r>
            <a:endParaRPr/>
          </a:p>
        </p:txBody>
      </p:sp>
      <p:sp>
        <p:nvSpPr>
          <p:cNvPr id="12386" name="Google Shape;12386;p53"/>
          <p:cNvSpPr txBox="1"/>
          <p:nvPr>
            <p:ph idx="5" type="subTitle"/>
          </p:nvPr>
        </p:nvSpPr>
        <p:spPr>
          <a:xfrm>
            <a:off x="2273850" y="4280725"/>
            <a:ext cx="4596300" cy="32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t>
            </a:r>
            <a:r>
              <a:rPr lang="en"/>
              <a:t>ontrolled colonies of cats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90" name="Shape 12390"/>
        <p:cNvGrpSpPr/>
        <p:nvPr/>
      </p:nvGrpSpPr>
      <p:grpSpPr>
        <a:xfrm>
          <a:off x="0" y="0"/>
          <a:ext cx="0" cy="0"/>
          <a:chOff x="0" y="0"/>
          <a:chExt cx="0" cy="0"/>
        </a:xfrm>
      </p:grpSpPr>
      <p:sp>
        <p:nvSpPr>
          <p:cNvPr id="12391" name="Google Shape;12391;p5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12392" name="Google Shape;12392;p54"/>
          <p:cNvSpPr txBox="1"/>
          <p:nvPr>
            <p:ph idx="2" type="title"/>
          </p:nvPr>
        </p:nvSpPr>
        <p:spPr>
          <a:xfrm>
            <a:off x="720020" y="2738545"/>
            <a:ext cx="2336400" cy="38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393" name="Google Shape;12393;p54"/>
          <p:cNvSpPr txBox="1"/>
          <p:nvPr>
            <p:ph idx="1" type="subTitle"/>
          </p:nvPr>
        </p:nvSpPr>
        <p:spPr>
          <a:xfrm>
            <a:off x="720020" y="3118870"/>
            <a:ext cx="2336400" cy="87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closest planet to the Sun and the smallest one in the Solar System—it’s only a bit larger than the Moon</a:t>
            </a:r>
            <a:endParaRPr/>
          </a:p>
        </p:txBody>
      </p:sp>
      <p:sp>
        <p:nvSpPr>
          <p:cNvPr id="12394" name="Google Shape;12394;p54"/>
          <p:cNvSpPr txBox="1"/>
          <p:nvPr>
            <p:ph idx="3" type="title"/>
          </p:nvPr>
        </p:nvSpPr>
        <p:spPr>
          <a:xfrm>
            <a:off x="3403820" y="2738545"/>
            <a:ext cx="2336400" cy="38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395" name="Google Shape;12395;p54"/>
          <p:cNvSpPr txBox="1"/>
          <p:nvPr>
            <p:ph idx="4" type="subTitle"/>
          </p:nvPr>
        </p:nvSpPr>
        <p:spPr>
          <a:xfrm>
            <a:off x="3403820" y="3118870"/>
            <a:ext cx="2336400" cy="87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 has a b</a:t>
            </a:r>
            <a:r>
              <a:rPr lang="en"/>
              <a:t>eautiful name and is the second planet from the Sun. It’s terribly hot, even hotter than Mercury </a:t>
            </a:r>
            <a:endParaRPr/>
          </a:p>
        </p:txBody>
      </p:sp>
      <p:sp>
        <p:nvSpPr>
          <p:cNvPr id="12396" name="Google Shape;12396;p54"/>
          <p:cNvSpPr txBox="1"/>
          <p:nvPr>
            <p:ph idx="5" type="title"/>
          </p:nvPr>
        </p:nvSpPr>
        <p:spPr>
          <a:xfrm>
            <a:off x="6087620" y="2738545"/>
            <a:ext cx="2336400" cy="38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2397" name="Google Shape;12397;p54"/>
          <p:cNvSpPr txBox="1"/>
          <p:nvPr>
            <p:ph idx="6" type="subTitle"/>
          </p:nvPr>
        </p:nvSpPr>
        <p:spPr>
          <a:xfrm>
            <a:off x="6087620" y="3118870"/>
            <a:ext cx="2336400" cy="87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Being red, Mars is a cold place, not hot. It’s full of iron oxide dust, which gives the planet its reddish cast</a:t>
            </a:r>
            <a:endParaRPr/>
          </a:p>
        </p:txBody>
      </p:sp>
      <p:grpSp>
        <p:nvGrpSpPr>
          <p:cNvPr id="12398" name="Google Shape;12398;p54"/>
          <p:cNvGrpSpPr/>
          <p:nvPr/>
        </p:nvGrpSpPr>
        <p:grpSpPr>
          <a:xfrm>
            <a:off x="1551399" y="1506171"/>
            <a:ext cx="673604" cy="1036350"/>
            <a:chOff x="1551399" y="1282226"/>
            <a:chExt cx="673604" cy="1036350"/>
          </a:xfrm>
        </p:grpSpPr>
        <p:grpSp>
          <p:nvGrpSpPr>
            <p:cNvPr id="12399" name="Google Shape;12399;p54"/>
            <p:cNvGrpSpPr/>
            <p:nvPr/>
          </p:nvGrpSpPr>
          <p:grpSpPr>
            <a:xfrm>
              <a:off x="1580650" y="1838021"/>
              <a:ext cx="615098" cy="480556"/>
              <a:chOff x="1580650" y="1838021"/>
              <a:chExt cx="615098" cy="480556"/>
            </a:xfrm>
          </p:grpSpPr>
          <p:sp>
            <p:nvSpPr>
              <p:cNvPr id="12400" name="Google Shape;12400;p54"/>
              <p:cNvSpPr/>
              <p:nvPr/>
            </p:nvSpPr>
            <p:spPr>
              <a:xfrm>
                <a:off x="1582646" y="1838021"/>
                <a:ext cx="611121" cy="295159"/>
              </a:xfrm>
              <a:custGeom>
                <a:rect b="b" l="l" r="r" t="t"/>
                <a:pathLst>
                  <a:path extrusionOk="0" h="3831" w="7932">
                    <a:moveTo>
                      <a:pt x="3966" y="1"/>
                    </a:moveTo>
                    <a:cubicBezTo>
                      <a:pt x="1783" y="1"/>
                      <a:pt x="1" y="744"/>
                      <a:pt x="1" y="1843"/>
                    </a:cubicBezTo>
                    <a:cubicBezTo>
                      <a:pt x="1" y="2943"/>
                      <a:pt x="1783" y="3830"/>
                      <a:pt x="3966" y="3830"/>
                    </a:cubicBezTo>
                    <a:cubicBezTo>
                      <a:pt x="6158" y="3830"/>
                      <a:pt x="7932" y="2943"/>
                      <a:pt x="7932" y="1843"/>
                    </a:cubicBezTo>
                    <a:cubicBezTo>
                      <a:pt x="7932" y="744"/>
                      <a:pt x="6158" y="1"/>
                      <a:pt x="396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4"/>
              <p:cNvSpPr/>
              <p:nvPr/>
            </p:nvSpPr>
            <p:spPr>
              <a:xfrm>
                <a:off x="1580650" y="1975021"/>
                <a:ext cx="615098" cy="343555"/>
              </a:xfrm>
              <a:custGeom>
                <a:rect b="b" l="l" r="r" t="t"/>
                <a:pathLst>
                  <a:path extrusionOk="0" h="4459" w="8304">
                    <a:moveTo>
                      <a:pt x="2897" y="2427"/>
                    </a:moveTo>
                    <a:cubicBezTo>
                      <a:pt x="3102" y="2427"/>
                      <a:pt x="3306" y="2563"/>
                      <a:pt x="3306" y="2836"/>
                    </a:cubicBezTo>
                    <a:cubicBezTo>
                      <a:pt x="3306" y="2867"/>
                      <a:pt x="3306" y="2897"/>
                      <a:pt x="3299" y="2927"/>
                    </a:cubicBezTo>
                    <a:lnTo>
                      <a:pt x="5005" y="2927"/>
                    </a:lnTo>
                    <a:cubicBezTo>
                      <a:pt x="4952" y="2692"/>
                      <a:pt x="5111" y="2465"/>
                      <a:pt x="5354" y="2434"/>
                    </a:cubicBezTo>
                    <a:cubicBezTo>
                      <a:pt x="5367" y="2433"/>
                      <a:pt x="5380" y="2432"/>
                      <a:pt x="5393" y="2432"/>
                    </a:cubicBezTo>
                    <a:cubicBezTo>
                      <a:pt x="5612" y="2432"/>
                      <a:pt x="5801" y="2607"/>
                      <a:pt x="5809" y="2836"/>
                    </a:cubicBezTo>
                    <a:cubicBezTo>
                      <a:pt x="5604" y="2995"/>
                      <a:pt x="5604" y="3306"/>
                      <a:pt x="5809" y="3466"/>
                    </a:cubicBezTo>
                    <a:cubicBezTo>
                      <a:pt x="5809" y="3738"/>
                      <a:pt x="5604" y="3875"/>
                      <a:pt x="5399" y="3875"/>
                    </a:cubicBezTo>
                    <a:cubicBezTo>
                      <a:pt x="5194" y="3875"/>
                      <a:pt x="4990" y="3738"/>
                      <a:pt x="4990" y="3466"/>
                    </a:cubicBezTo>
                    <a:lnTo>
                      <a:pt x="4990" y="3435"/>
                    </a:lnTo>
                    <a:lnTo>
                      <a:pt x="3306" y="3435"/>
                    </a:lnTo>
                    <a:lnTo>
                      <a:pt x="3306" y="3466"/>
                    </a:lnTo>
                    <a:cubicBezTo>
                      <a:pt x="3306" y="3706"/>
                      <a:pt x="3112" y="3884"/>
                      <a:pt x="2895" y="3884"/>
                    </a:cubicBezTo>
                    <a:cubicBezTo>
                      <a:pt x="2838" y="3884"/>
                      <a:pt x="2779" y="3872"/>
                      <a:pt x="2723" y="3845"/>
                    </a:cubicBezTo>
                    <a:cubicBezTo>
                      <a:pt x="2450" y="3708"/>
                      <a:pt x="2404" y="3337"/>
                      <a:pt x="2647" y="3155"/>
                    </a:cubicBezTo>
                    <a:cubicBezTo>
                      <a:pt x="2548" y="3071"/>
                      <a:pt x="2488" y="2958"/>
                      <a:pt x="2488" y="2836"/>
                    </a:cubicBezTo>
                    <a:cubicBezTo>
                      <a:pt x="2488" y="2563"/>
                      <a:pt x="2692" y="2427"/>
                      <a:pt x="2897" y="2427"/>
                    </a:cubicBezTo>
                    <a:close/>
                    <a:moveTo>
                      <a:pt x="1" y="0"/>
                    </a:moveTo>
                    <a:lnTo>
                      <a:pt x="1" y="2389"/>
                    </a:lnTo>
                    <a:cubicBezTo>
                      <a:pt x="1" y="3534"/>
                      <a:pt x="1858" y="4459"/>
                      <a:pt x="4156" y="4459"/>
                    </a:cubicBezTo>
                    <a:cubicBezTo>
                      <a:pt x="6445" y="4459"/>
                      <a:pt x="8303" y="3534"/>
                      <a:pt x="8303" y="2389"/>
                    </a:cubicBezTo>
                    <a:lnTo>
                      <a:pt x="8303" y="0"/>
                    </a:lnTo>
                    <a:cubicBezTo>
                      <a:pt x="8303" y="1153"/>
                      <a:pt x="6445" y="2078"/>
                      <a:pt x="4156" y="2078"/>
                    </a:cubicBezTo>
                    <a:cubicBezTo>
                      <a:pt x="1858" y="2078"/>
                      <a:pt x="1" y="114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2" name="Google Shape;12402;p54"/>
            <p:cNvSpPr/>
            <p:nvPr/>
          </p:nvSpPr>
          <p:spPr>
            <a:xfrm>
              <a:off x="1551399" y="1282226"/>
              <a:ext cx="673604" cy="692789"/>
            </a:xfrm>
            <a:custGeom>
              <a:rect b="b" l="l" r="r" t="t"/>
              <a:pathLst>
                <a:path extrusionOk="0" h="8992" w="8743">
                  <a:moveTo>
                    <a:pt x="6150" y="1"/>
                  </a:moveTo>
                  <a:cubicBezTo>
                    <a:pt x="5335" y="1"/>
                    <a:pt x="5302" y="809"/>
                    <a:pt x="5140" y="809"/>
                  </a:cubicBezTo>
                  <a:cubicBezTo>
                    <a:pt x="5133" y="809"/>
                    <a:pt x="5126" y="808"/>
                    <a:pt x="5118" y="805"/>
                  </a:cubicBezTo>
                  <a:cubicBezTo>
                    <a:pt x="5066" y="794"/>
                    <a:pt x="5014" y="788"/>
                    <a:pt x="4963" y="788"/>
                  </a:cubicBezTo>
                  <a:cubicBezTo>
                    <a:pt x="4350" y="788"/>
                    <a:pt x="3853" y="1533"/>
                    <a:pt x="3769" y="1715"/>
                  </a:cubicBezTo>
                  <a:cubicBezTo>
                    <a:pt x="3670" y="1919"/>
                    <a:pt x="3519" y="2154"/>
                    <a:pt x="3640" y="2276"/>
                  </a:cubicBezTo>
                  <a:cubicBezTo>
                    <a:pt x="3703" y="2335"/>
                    <a:pt x="3786" y="2356"/>
                    <a:pt x="3885" y="2356"/>
                  </a:cubicBezTo>
                  <a:cubicBezTo>
                    <a:pt x="3989" y="2356"/>
                    <a:pt x="4111" y="2333"/>
                    <a:pt x="4246" y="2306"/>
                  </a:cubicBezTo>
                  <a:cubicBezTo>
                    <a:pt x="4512" y="2245"/>
                    <a:pt x="4990" y="1942"/>
                    <a:pt x="5118" y="1828"/>
                  </a:cubicBezTo>
                  <a:cubicBezTo>
                    <a:pt x="5217" y="2116"/>
                    <a:pt x="5399" y="2154"/>
                    <a:pt x="5467" y="2359"/>
                  </a:cubicBezTo>
                  <a:cubicBezTo>
                    <a:pt x="4754" y="2405"/>
                    <a:pt x="4125" y="2829"/>
                    <a:pt x="3829" y="3474"/>
                  </a:cubicBezTo>
                  <a:lnTo>
                    <a:pt x="2616" y="3474"/>
                  </a:lnTo>
                  <a:cubicBezTo>
                    <a:pt x="2604" y="3473"/>
                    <a:pt x="2592" y="3473"/>
                    <a:pt x="2580" y="3473"/>
                  </a:cubicBezTo>
                  <a:cubicBezTo>
                    <a:pt x="2402" y="3473"/>
                    <a:pt x="2220" y="3525"/>
                    <a:pt x="2070" y="3618"/>
                  </a:cubicBezTo>
                  <a:lnTo>
                    <a:pt x="1828" y="3261"/>
                  </a:lnTo>
                  <a:cubicBezTo>
                    <a:pt x="2192" y="2996"/>
                    <a:pt x="2321" y="2503"/>
                    <a:pt x="2116" y="2094"/>
                  </a:cubicBezTo>
                  <a:cubicBezTo>
                    <a:pt x="1956" y="1774"/>
                    <a:pt x="1635" y="1584"/>
                    <a:pt x="1297" y="1584"/>
                  </a:cubicBezTo>
                  <a:cubicBezTo>
                    <a:pt x="1201" y="1584"/>
                    <a:pt x="1104" y="1599"/>
                    <a:pt x="1009" y="1631"/>
                  </a:cubicBezTo>
                  <a:cubicBezTo>
                    <a:pt x="0" y="1950"/>
                    <a:pt x="235" y="3428"/>
                    <a:pt x="1289" y="3428"/>
                  </a:cubicBezTo>
                  <a:cubicBezTo>
                    <a:pt x="1373" y="3428"/>
                    <a:pt x="1464" y="3421"/>
                    <a:pt x="1547" y="3390"/>
                  </a:cubicBezTo>
                  <a:lnTo>
                    <a:pt x="1843" y="3838"/>
                  </a:lnTo>
                  <a:cubicBezTo>
                    <a:pt x="1760" y="3974"/>
                    <a:pt x="1714" y="4133"/>
                    <a:pt x="1714" y="4293"/>
                  </a:cubicBezTo>
                  <a:cubicBezTo>
                    <a:pt x="1714" y="4611"/>
                    <a:pt x="1684" y="5028"/>
                    <a:pt x="1699" y="5233"/>
                  </a:cubicBezTo>
                  <a:cubicBezTo>
                    <a:pt x="1722" y="5430"/>
                    <a:pt x="956" y="6264"/>
                    <a:pt x="956" y="6582"/>
                  </a:cubicBezTo>
                  <a:cubicBezTo>
                    <a:pt x="956" y="6658"/>
                    <a:pt x="948" y="6840"/>
                    <a:pt x="933" y="7060"/>
                  </a:cubicBezTo>
                  <a:cubicBezTo>
                    <a:pt x="107" y="7181"/>
                    <a:pt x="69" y="8357"/>
                    <a:pt x="880" y="8539"/>
                  </a:cubicBezTo>
                  <a:lnTo>
                    <a:pt x="880" y="8592"/>
                  </a:lnTo>
                  <a:lnTo>
                    <a:pt x="880" y="8630"/>
                  </a:lnTo>
                  <a:cubicBezTo>
                    <a:pt x="880" y="8743"/>
                    <a:pt x="888" y="8857"/>
                    <a:pt x="918" y="8963"/>
                  </a:cubicBezTo>
                  <a:cubicBezTo>
                    <a:pt x="949" y="8985"/>
                    <a:pt x="1075" y="8991"/>
                    <a:pt x="1218" y="8991"/>
                  </a:cubicBezTo>
                  <a:cubicBezTo>
                    <a:pt x="1421" y="8991"/>
                    <a:pt x="1656" y="8978"/>
                    <a:pt x="1691" y="8978"/>
                  </a:cubicBezTo>
                  <a:cubicBezTo>
                    <a:pt x="1760" y="8978"/>
                    <a:pt x="1775" y="8781"/>
                    <a:pt x="1661" y="8698"/>
                  </a:cubicBezTo>
                  <a:cubicBezTo>
                    <a:pt x="1581" y="8645"/>
                    <a:pt x="1490" y="8621"/>
                    <a:pt x="1402" y="8621"/>
                  </a:cubicBezTo>
                  <a:cubicBezTo>
                    <a:pt x="1390" y="8621"/>
                    <a:pt x="1377" y="8621"/>
                    <a:pt x="1365" y="8622"/>
                  </a:cubicBezTo>
                  <a:cubicBezTo>
                    <a:pt x="1335" y="8592"/>
                    <a:pt x="1320" y="8546"/>
                    <a:pt x="1312" y="8508"/>
                  </a:cubicBezTo>
                  <a:cubicBezTo>
                    <a:pt x="1934" y="8273"/>
                    <a:pt x="1972" y="7416"/>
                    <a:pt x="1373" y="7128"/>
                  </a:cubicBezTo>
                  <a:cubicBezTo>
                    <a:pt x="1380" y="7007"/>
                    <a:pt x="1411" y="6886"/>
                    <a:pt x="1449" y="6764"/>
                  </a:cubicBezTo>
                  <a:cubicBezTo>
                    <a:pt x="1494" y="6734"/>
                    <a:pt x="2032" y="6689"/>
                    <a:pt x="2654" y="5953"/>
                  </a:cubicBezTo>
                  <a:cubicBezTo>
                    <a:pt x="2654" y="6006"/>
                    <a:pt x="2662" y="6924"/>
                    <a:pt x="2692" y="6969"/>
                  </a:cubicBezTo>
                  <a:cubicBezTo>
                    <a:pt x="2768" y="7030"/>
                    <a:pt x="2844" y="7083"/>
                    <a:pt x="2920" y="7136"/>
                  </a:cubicBezTo>
                  <a:cubicBezTo>
                    <a:pt x="2556" y="7576"/>
                    <a:pt x="2798" y="8243"/>
                    <a:pt x="3359" y="8349"/>
                  </a:cubicBezTo>
                  <a:cubicBezTo>
                    <a:pt x="3359" y="8554"/>
                    <a:pt x="3443" y="8561"/>
                    <a:pt x="3420" y="8728"/>
                  </a:cubicBezTo>
                  <a:cubicBezTo>
                    <a:pt x="3413" y="8807"/>
                    <a:pt x="3479" y="8845"/>
                    <a:pt x="3553" y="8845"/>
                  </a:cubicBezTo>
                  <a:cubicBezTo>
                    <a:pt x="3628" y="8845"/>
                    <a:pt x="3712" y="8805"/>
                    <a:pt x="3731" y="8728"/>
                  </a:cubicBezTo>
                  <a:cubicBezTo>
                    <a:pt x="3761" y="8630"/>
                    <a:pt x="3754" y="8531"/>
                    <a:pt x="3731" y="8440"/>
                  </a:cubicBezTo>
                  <a:lnTo>
                    <a:pt x="3723" y="8326"/>
                  </a:lnTo>
                  <a:cubicBezTo>
                    <a:pt x="3966" y="8235"/>
                    <a:pt x="4262" y="7977"/>
                    <a:pt x="4262" y="7606"/>
                  </a:cubicBezTo>
                  <a:cubicBezTo>
                    <a:pt x="4262" y="7189"/>
                    <a:pt x="3920" y="6848"/>
                    <a:pt x="3503" y="6848"/>
                  </a:cubicBezTo>
                  <a:cubicBezTo>
                    <a:pt x="3458" y="6848"/>
                    <a:pt x="3412" y="6855"/>
                    <a:pt x="3367" y="6863"/>
                  </a:cubicBezTo>
                  <a:lnTo>
                    <a:pt x="3268" y="6764"/>
                  </a:lnTo>
                  <a:cubicBezTo>
                    <a:pt x="3405" y="6461"/>
                    <a:pt x="3488" y="6127"/>
                    <a:pt x="3511" y="5794"/>
                  </a:cubicBezTo>
                  <a:cubicBezTo>
                    <a:pt x="3527" y="5797"/>
                    <a:pt x="3548" y="5799"/>
                    <a:pt x="3574" y="5799"/>
                  </a:cubicBezTo>
                  <a:cubicBezTo>
                    <a:pt x="3778" y="5799"/>
                    <a:pt x="4239" y="5703"/>
                    <a:pt x="4239" y="5703"/>
                  </a:cubicBezTo>
                  <a:cubicBezTo>
                    <a:pt x="4444" y="5892"/>
                    <a:pt x="4686" y="6044"/>
                    <a:pt x="4959" y="6135"/>
                  </a:cubicBezTo>
                  <a:cubicBezTo>
                    <a:pt x="4990" y="6218"/>
                    <a:pt x="5050" y="6734"/>
                    <a:pt x="5103" y="7174"/>
                  </a:cubicBezTo>
                  <a:cubicBezTo>
                    <a:pt x="4436" y="7447"/>
                    <a:pt x="4497" y="8410"/>
                    <a:pt x="5187" y="8599"/>
                  </a:cubicBezTo>
                  <a:lnTo>
                    <a:pt x="5187" y="8645"/>
                  </a:lnTo>
                  <a:cubicBezTo>
                    <a:pt x="5179" y="8743"/>
                    <a:pt x="5194" y="8849"/>
                    <a:pt x="5225" y="8948"/>
                  </a:cubicBezTo>
                  <a:cubicBezTo>
                    <a:pt x="5250" y="8965"/>
                    <a:pt x="5343" y="8970"/>
                    <a:pt x="5452" y="8970"/>
                  </a:cubicBezTo>
                  <a:cubicBezTo>
                    <a:pt x="5634" y="8970"/>
                    <a:pt x="5861" y="8956"/>
                    <a:pt x="5899" y="8956"/>
                  </a:cubicBezTo>
                  <a:cubicBezTo>
                    <a:pt x="5960" y="8956"/>
                    <a:pt x="5968" y="8789"/>
                    <a:pt x="5869" y="8713"/>
                  </a:cubicBezTo>
                  <a:cubicBezTo>
                    <a:pt x="5803" y="8667"/>
                    <a:pt x="5725" y="8643"/>
                    <a:pt x="5645" y="8643"/>
                  </a:cubicBezTo>
                  <a:cubicBezTo>
                    <a:pt x="5634" y="8643"/>
                    <a:pt x="5623" y="8644"/>
                    <a:pt x="5611" y="8645"/>
                  </a:cubicBezTo>
                  <a:cubicBezTo>
                    <a:pt x="5619" y="8630"/>
                    <a:pt x="5619" y="8622"/>
                    <a:pt x="5619" y="8607"/>
                  </a:cubicBezTo>
                  <a:lnTo>
                    <a:pt x="5619" y="8592"/>
                  </a:lnTo>
                  <a:cubicBezTo>
                    <a:pt x="6324" y="8372"/>
                    <a:pt x="6324" y="7378"/>
                    <a:pt x="5619" y="7159"/>
                  </a:cubicBezTo>
                  <a:cubicBezTo>
                    <a:pt x="5611" y="6908"/>
                    <a:pt x="5596" y="6620"/>
                    <a:pt x="5573" y="6279"/>
                  </a:cubicBezTo>
                  <a:cubicBezTo>
                    <a:pt x="5573" y="6279"/>
                    <a:pt x="5596" y="6256"/>
                    <a:pt x="5642" y="6234"/>
                  </a:cubicBezTo>
                  <a:cubicBezTo>
                    <a:pt x="5899" y="6226"/>
                    <a:pt x="6150" y="6165"/>
                    <a:pt x="6385" y="6059"/>
                  </a:cubicBezTo>
                  <a:cubicBezTo>
                    <a:pt x="6630" y="6059"/>
                    <a:pt x="6931" y="6043"/>
                    <a:pt x="7153" y="6043"/>
                  </a:cubicBezTo>
                  <a:cubicBezTo>
                    <a:pt x="7301" y="6043"/>
                    <a:pt x="7414" y="6050"/>
                    <a:pt x="7454" y="6074"/>
                  </a:cubicBezTo>
                  <a:cubicBezTo>
                    <a:pt x="7476" y="6090"/>
                    <a:pt x="7499" y="6173"/>
                    <a:pt x="7507" y="6287"/>
                  </a:cubicBezTo>
                  <a:cubicBezTo>
                    <a:pt x="6878" y="6567"/>
                    <a:pt x="6915" y="7477"/>
                    <a:pt x="7575" y="7689"/>
                  </a:cubicBezTo>
                  <a:cubicBezTo>
                    <a:pt x="7590" y="7871"/>
                    <a:pt x="7598" y="8023"/>
                    <a:pt x="7598" y="8023"/>
                  </a:cubicBezTo>
                  <a:cubicBezTo>
                    <a:pt x="7598" y="8023"/>
                    <a:pt x="7576" y="8289"/>
                    <a:pt x="7799" y="8289"/>
                  </a:cubicBezTo>
                  <a:cubicBezTo>
                    <a:pt x="7805" y="8289"/>
                    <a:pt x="7811" y="8289"/>
                    <a:pt x="7818" y="8288"/>
                  </a:cubicBezTo>
                  <a:cubicBezTo>
                    <a:pt x="8053" y="8213"/>
                    <a:pt x="8022" y="7780"/>
                    <a:pt x="8022" y="7780"/>
                  </a:cubicBezTo>
                  <a:cubicBezTo>
                    <a:pt x="8022" y="7780"/>
                    <a:pt x="8022" y="7750"/>
                    <a:pt x="8022" y="7697"/>
                  </a:cubicBezTo>
                  <a:cubicBezTo>
                    <a:pt x="8707" y="7494"/>
                    <a:pt x="8742" y="6544"/>
                    <a:pt x="8091" y="6285"/>
                  </a:cubicBezTo>
                  <a:lnTo>
                    <a:pt x="8091" y="6285"/>
                  </a:lnTo>
                  <a:cubicBezTo>
                    <a:pt x="8083" y="6020"/>
                    <a:pt x="8053" y="5801"/>
                    <a:pt x="7985" y="5733"/>
                  </a:cubicBezTo>
                  <a:cubicBezTo>
                    <a:pt x="7885" y="5620"/>
                    <a:pt x="7655" y="5589"/>
                    <a:pt x="7436" y="5589"/>
                  </a:cubicBezTo>
                  <a:cubicBezTo>
                    <a:pt x="7273" y="5589"/>
                    <a:pt x="7115" y="5606"/>
                    <a:pt x="7022" y="5619"/>
                  </a:cubicBezTo>
                  <a:cubicBezTo>
                    <a:pt x="7901" y="4656"/>
                    <a:pt x="7613" y="3125"/>
                    <a:pt x="6438" y="2556"/>
                  </a:cubicBezTo>
                  <a:cubicBezTo>
                    <a:pt x="6438" y="2450"/>
                    <a:pt x="6468" y="2215"/>
                    <a:pt x="6620" y="2192"/>
                  </a:cubicBezTo>
                  <a:cubicBezTo>
                    <a:pt x="6824" y="2154"/>
                    <a:pt x="7696" y="2177"/>
                    <a:pt x="7658" y="1745"/>
                  </a:cubicBezTo>
                  <a:cubicBezTo>
                    <a:pt x="7658" y="1730"/>
                    <a:pt x="7651" y="1707"/>
                    <a:pt x="7651" y="1692"/>
                  </a:cubicBezTo>
                  <a:cubicBezTo>
                    <a:pt x="7674" y="1669"/>
                    <a:pt x="7689" y="1639"/>
                    <a:pt x="7681" y="1608"/>
                  </a:cubicBezTo>
                  <a:cubicBezTo>
                    <a:pt x="7681" y="1540"/>
                    <a:pt x="7636" y="1487"/>
                    <a:pt x="7567" y="1487"/>
                  </a:cubicBezTo>
                  <a:cubicBezTo>
                    <a:pt x="7560" y="1487"/>
                    <a:pt x="7545" y="1487"/>
                    <a:pt x="7537" y="1495"/>
                  </a:cubicBezTo>
                  <a:cubicBezTo>
                    <a:pt x="7386" y="1366"/>
                    <a:pt x="7128" y="1396"/>
                    <a:pt x="7082" y="1305"/>
                  </a:cubicBezTo>
                  <a:cubicBezTo>
                    <a:pt x="7014" y="1176"/>
                    <a:pt x="7090" y="850"/>
                    <a:pt x="6991" y="501"/>
                  </a:cubicBezTo>
                  <a:cubicBezTo>
                    <a:pt x="6885" y="153"/>
                    <a:pt x="6536" y="1"/>
                    <a:pt x="6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3" name="Google Shape;12403;p54"/>
          <p:cNvGrpSpPr/>
          <p:nvPr/>
        </p:nvGrpSpPr>
        <p:grpSpPr>
          <a:xfrm>
            <a:off x="6956738" y="1535102"/>
            <a:ext cx="665667" cy="978488"/>
            <a:chOff x="2275563" y="1340088"/>
            <a:chExt cx="665667" cy="978488"/>
          </a:xfrm>
        </p:grpSpPr>
        <p:grpSp>
          <p:nvGrpSpPr>
            <p:cNvPr id="12404" name="Google Shape;12404;p54"/>
            <p:cNvGrpSpPr/>
            <p:nvPr/>
          </p:nvGrpSpPr>
          <p:grpSpPr>
            <a:xfrm>
              <a:off x="2275563" y="1838021"/>
              <a:ext cx="615098" cy="480556"/>
              <a:chOff x="1580650" y="1838021"/>
              <a:chExt cx="615098" cy="480556"/>
            </a:xfrm>
          </p:grpSpPr>
          <p:sp>
            <p:nvSpPr>
              <p:cNvPr id="12405" name="Google Shape;12405;p54"/>
              <p:cNvSpPr/>
              <p:nvPr/>
            </p:nvSpPr>
            <p:spPr>
              <a:xfrm>
                <a:off x="1582646" y="1838021"/>
                <a:ext cx="611121" cy="295159"/>
              </a:xfrm>
              <a:custGeom>
                <a:rect b="b" l="l" r="r" t="t"/>
                <a:pathLst>
                  <a:path extrusionOk="0" h="3831" w="7932">
                    <a:moveTo>
                      <a:pt x="3966" y="1"/>
                    </a:moveTo>
                    <a:cubicBezTo>
                      <a:pt x="1783" y="1"/>
                      <a:pt x="1" y="744"/>
                      <a:pt x="1" y="1843"/>
                    </a:cubicBezTo>
                    <a:cubicBezTo>
                      <a:pt x="1" y="2943"/>
                      <a:pt x="1783" y="3830"/>
                      <a:pt x="3966" y="3830"/>
                    </a:cubicBezTo>
                    <a:cubicBezTo>
                      <a:pt x="6158" y="3830"/>
                      <a:pt x="7932" y="2943"/>
                      <a:pt x="7932" y="1843"/>
                    </a:cubicBezTo>
                    <a:cubicBezTo>
                      <a:pt x="7932" y="744"/>
                      <a:pt x="6158" y="1"/>
                      <a:pt x="396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4"/>
              <p:cNvSpPr/>
              <p:nvPr/>
            </p:nvSpPr>
            <p:spPr>
              <a:xfrm>
                <a:off x="1580650" y="1975021"/>
                <a:ext cx="615098" cy="343555"/>
              </a:xfrm>
              <a:custGeom>
                <a:rect b="b" l="l" r="r" t="t"/>
                <a:pathLst>
                  <a:path extrusionOk="0" h="4459" w="8304">
                    <a:moveTo>
                      <a:pt x="2897" y="2427"/>
                    </a:moveTo>
                    <a:cubicBezTo>
                      <a:pt x="3102" y="2427"/>
                      <a:pt x="3306" y="2563"/>
                      <a:pt x="3306" y="2836"/>
                    </a:cubicBezTo>
                    <a:cubicBezTo>
                      <a:pt x="3306" y="2867"/>
                      <a:pt x="3306" y="2897"/>
                      <a:pt x="3299" y="2927"/>
                    </a:cubicBezTo>
                    <a:lnTo>
                      <a:pt x="5005" y="2927"/>
                    </a:lnTo>
                    <a:cubicBezTo>
                      <a:pt x="4952" y="2692"/>
                      <a:pt x="5111" y="2465"/>
                      <a:pt x="5354" y="2434"/>
                    </a:cubicBezTo>
                    <a:cubicBezTo>
                      <a:pt x="5367" y="2433"/>
                      <a:pt x="5380" y="2432"/>
                      <a:pt x="5393" y="2432"/>
                    </a:cubicBezTo>
                    <a:cubicBezTo>
                      <a:pt x="5612" y="2432"/>
                      <a:pt x="5801" y="2607"/>
                      <a:pt x="5809" y="2836"/>
                    </a:cubicBezTo>
                    <a:cubicBezTo>
                      <a:pt x="5604" y="2995"/>
                      <a:pt x="5604" y="3306"/>
                      <a:pt x="5809" y="3466"/>
                    </a:cubicBezTo>
                    <a:cubicBezTo>
                      <a:pt x="5809" y="3738"/>
                      <a:pt x="5604" y="3875"/>
                      <a:pt x="5399" y="3875"/>
                    </a:cubicBezTo>
                    <a:cubicBezTo>
                      <a:pt x="5194" y="3875"/>
                      <a:pt x="4990" y="3738"/>
                      <a:pt x="4990" y="3466"/>
                    </a:cubicBezTo>
                    <a:lnTo>
                      <a:pt x="4990" y="3435"/>
                    </a:lnTo>
                    <a:lnTo>
                      <a:pt x="3306" y="3435"/>
                    </a:lnTo>
                    <a:lnTo>
                      <a:pt x="3306" y="3466"/>
                    </a:lnTo>
                    <a:cubicBezTo>
                      <a:pt x="3306" y="3706"/>
                      <a:pt x="3112" y="3884"/>
                      <a:pt x="2895" y="3884"/>
                    </a:cubicBezTo>
                    <a:cubicBezTo>
                      <a:pt x="2838" y="3884"/>
                      <a:pt x="2779" y="3872"/>
                      <a:pt x="2723" y="3845"/>
                    </a:cubicBezTo>
                    <a:cubicBezTo>
                      <a:pt x="2450" y="3708"/>
                      <a:pt x="2404" y="3337"/>
                      <a:pt x="2647" y="3155"/>
                    </a:cubicBezTo>
                    <a:cubicBezTo>
                      <a:pt x="2548" y="3071"/>
                      <a:pt x="2488" y="2958"/>
                      <a:pt x="2488" y="2836"/>
                    </a:cubicBezTo>
                    <a:cubicBezTo>
                      <a:pt x="2488" y="2563"/>
                      <a:pt x="2692" y="2427"/>
                      <a:pt x="2897" y="2427"/>
                    </a:cubicBezTo>
                    <a:close/>
                    <a:moveTo>
                      <a:pt x="1" y="0"/>
                    </a:moveTo>
                    <a:lnTo>
                      <a:pt x="1" y="2389"/>
                    </a:lnTo>
                    <a:cubicBezTo>
                      <a:pt x="1" y="3534"/>
                      <a:pt x="1858" y="4459"/>
                      <a:pt x="4156" y="4459"/>
                    </a:cubicBezTo>
                    <a:cubicBezTo>
                      <a:pt x="6445" y="4459"/>
                      <a:pt x="8303" y="3534"/>
                      <a:pt x="8303" y="2389"/>
                    </a:cubicBezTo>
                    <a:lnTo>
                      <a:pt x="8303" y="0"/>
                    </a:lnTo>
                    <a:cubicBezTo>
                      <a:pt x="8303" y="1153"/>
                      <a:pt x="6445" y="2078"/>
                      <a:pt x="4156" y="2078"/>
                    </a:cubicBezTo>
                    <a:cubicBezTo>
                      <a:pt x="1858" y="2078"/>
                      <a:pt x="1" y="114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7" name="Google Shape;12407;p54"/>
            <p:cNvSpPr/>
            <p:nvPr/>
          </p:nvSpPr>
          <p:spPr>
            <a:xfrm>
              <a:off x="2326138" y="1340088"/>
              <a:ext cx="615092" cy="561216"/>
            </a:xfrm>
            <a:custGeom>
              <a:rect b="b" l="l" r="r" t="t"/>
              <a:pathLst>
                <a:path extrusionOk="0" h="7646" w="8380">
                  <a:moveTo>
                    <a:pt x="6498" y="1"/>
                  </a:moveTo>
                  <a:cubicBezTo>
                    <a:pt x="6343" y="1"/>
                    <a:pt x="5439" y="1349"/>
                    <a:pt x="5111" y="1966"/>
                  </a:cubicBezTo>
                  <a:cubicBezTo>
                    <a:pt x="4778" y="2596"/>
                    <a:pt x="3026" y="2770"/>
                    <a:pt x="2784" y="2770"/>
                  </a:cubicBezTo>
                  <a:cubicBezTo>
                    <a:pt x="2548" y="2770"/>
                    <a:pt x="1404" y="2671"/>
                    <a:pt x="1828" y="2088"/>
                  </a:cubicBezTo>
                  <a:cubicBezTo>
                    <a:pt x="1894" y="2017"/>
                    <a:pt x="1959" y="1989"/>
                    <a:pt x="2022" y="1989"/>
                  </a:cubicBezTo>
                  <a:cubicBezTo>
                    <a:pt x="2272" y="1989"/>
                    <a:pt x="2477" y="2441"/>
                    <a:pt x="2465" y="2550"/>
                  </a:cubicBezTo>
                  <a:cubicBezTo>
                    <a:pt x="2467" y="2557"/>
                    <a:pt x="2473" y="2561"/>
                    <a:pt x="2480" y="2561"/>
                  </a:cubicBezTo>
                  <a:cubicBezTo>
                    <a:pt x="2567" y="2561"/>
                    <a:pt x="2956" y="2092"/>
                    <a:pt x="2761" y="1534"/>
                  </a:cubicBezTo>
                  <a:cubicBezTo>
                    <a:pt x="2544" y="1072"/>
                    <a:pt x="2050" y="811"/>
                    <a:pt x="1572" y="811"/>
                  </a:cubicBezTo>
                  <a:cubicBezTo>
                    <a:pt x="1179" y="811"/>
                    <a:pt x="798" y="988"/>
                    <a:pt x="592" y="1375"/>
                  </a:cubicBezTo>
                  <a:cubicBezTo>
                    <a:pt x="137" y="2224"/>
                    <a:pt x="827" y="3407"/>
                    <a:pt x="903" y="3467"/>
                  </a:cubicBezTo>
                  <a:cubicBezTo>
                    <a:pt x="903" y="3467"/>
                    <a:pt x="1" y="4355"/>
                    <a:pt x="698" y="5371"/>
                  </a:cubicBezTo>
                  <a:cubicBezTo>
                    <a:pt x="858" y="5636"/>
                    <a:pt x="289" y="5954"/>
                    <a:pt x="183" y="6212"/>
                  </a:cubicBezTo>
                  <a:cubicBezTo>
                    <a:pt x="77" y="6470"/>
                    <a:pt x="107" y="7645"/>
                    <a:pt x="767" y="7645"/>
                  </a:cubicBezTo>
                  <a:cubicBezTo>
                    <a:pt x="1426" y="7645"/>
                    <a:pt x="1169" y="7016"/>
                    <a:pt x="903" y="6864"/>
                  </a:cubicBezTo>
                  <a:cubicBezTo>
                    <a:pt x="645" y="6440"/>
                    <a:pt x="1525" y="6023"/>
                    <a:pt x="1677" y="5894"/>
                  </a:cubicBezTo>
                  <a:cubicBezTo>
                    <a:pt x="1821" y="5765"/>
                    <a:pt x="2351" y="5469"/>
                    <a:pt x="2321" y="4878"/>
                  </a:cubicBezTo>
                  <a:cubicBezTo>
                    <a:pt x="2320" y="4830"/>
                    <a:pt x="2362" y="4810"/>
                    <a:pt x="2434" y="4810"/>
                  </a:cubicBezTo>
                  <a:cubicBezTo>
                    <a:pt x="2734" y="4810"/>
                    <a:pt x="3551" y="5156"/>
                    <a:pt x="3845" y="5211"/>
                  </a:cubicBezTo>
                  <a:cubicBezTo>
                    <a:pt x="3984" y="5234"/>
                    <a:pt x="4178" y="5247"/>
                    <a:pt x="4374" y="5247"/>
                  </a:cubicBezTo>
                  <a:cubicBezTo>
                    <a:pt x="4701" y="5247"/>
                    <a:pt x="5031" y="5211"/>
                    <a:pt x="5111" y="5120"/>
                  </a:cubicBezTo>
                  <a:cubicBezTo>
                    <a:pt x="5115" y="5116"/>
                    <a:pt x="5118" y="5115"/>
                    <a:pt x="5121" y="5115"/>
                  </a:cubicBezTo>
                  <a:cubicBezTo>
                    <a:pt x="5217" y="5115"/>
                    <a:pt x="4838" y="7271"/>
                    <a:pt x="5574" y="7418"/>
                  </a:cubicBezTo>
                  <a:cubicBezTo>
                    <a:pt x="5712" y="7444"/>
                    <a:pt x="5838" y="7456"/>
                    <a:pt x="5950" y="7456"/>
                  </a:cubicBezTo>
                  <a:cubicBezTo>
                    <a:pt x="6449" y="7456"/>
                    <a:pt x="6669" y="7218"/>
                    <a:pt x="6514" y="6970"/>
                  </a:cubicBezTo>
                  <a:cubicBezTo>
                    <a:pt x="6332" y="6667"/>
                    <a:pt x="5923" y="6743"/>
                    <a:pt x="6135" y="5924"/>
                  </a:cubicBezTo>
                  <a:cubicBezTo>
                    <a:pt x="6355" y="5105"/>
                    <a:pt x="6150" y="5067"/>
                    <a:pt x="6135" y="5029"/>
                  </a:cubicBezTo>
                  <a:cubicBezTo>
                    <a:pt x="6127" y="4984"/>
                    <a:pt x="7280" y="3847"/>
                    <a:pt x="7303" y="3323"/>
                  </a:cubicBezTo>
                  <a:cubicBezTo>
                    <a:pt x="7325" y="2793"/>
                    <a:pt x="7136" y="1913"/>
                    <a:pt x="7811" y="1633"/>
                  </a:cubicBezTo>
                  <a:cubicBezTo>
                    <a:pt x="8379" y="1398"/>
                    <a:pt x="8364" y="1102"/>
                    <a:pt x="8326" y="958"/>
                  </a:cubicBezTo>
                  <a:cubicBezTo>
                    <a:pt x="8341" y="943"/>
                    <a:pt x="8341" y="927"/>
                    <a:pt x="8349" y="912"/>
                  </a:cubicBezTo>
                  <a:cubicBezTo>
                    <a:pt x="8349" y="859"/>
                    <a:pt x="8311" y="821"/>
                    <a:pt x="8258" y="821"/>
                  </a:cubicBezTo>
                  <a:cubicBezTo>
                    <a:pt x="8243" y="821"/>
                    <a:pt x="8228" y="829"/>
                    <a:pt x="8220" y="836"/>
                  </a:cubicBezTo>
                  <a:cubicBezTo>
                    <a:pt x="8061" y="820"/>
                    <a:pt x="7899" y="808"/>
                    <a:pt x="7738" y="808"/>
                  </a:cubicBezTo>
                  <a:cubicBezTo>
                    <a:pt x="7676" y="808"/>
                    <a:pt x="7614" y="809"/>
                    <a:pt x="7553" y="814"/>
                  </a:cubicBezTo>
                  <a:cubicBezTo>
                    <a:pt x="7553" y="814"/>
                    <a:pt x="7477" y="450"/>
                    <a:pt x="6939" y="450"/>
                  </a:cubicBezTo>
                  <a:cubicBezTo>
                    <a:pt x="6939" y="450"/>
                    <a:pt x="6893" y="93"/>
                    <a:pt x="6832" y="63"/>
                  </a:cubicBezTo>
                  <a:cubicBezTo>
                    <a:pt x="6829" y="61"/>
                    <a:pt x="6825" y="61"/>
                    <a:pt x="6820" y="61"/>
                  </a:cubicBezTo>
                  <a:cubicBezTo>
                    <a:pt x="6748" y="61"/>
                    <a:pt x="6613" y="291"/>
                    <a:pt x="6613" y="291"/>
                  </a:cubicBezTo>
                  <a:cubicBezTo>
                    <a:pt x="6613" y="291"/>
                    <a:pt x="6635" y="48"/>
                    <a:pt x="6506" y="2"/>
                  </a:cubicBezTo>
                  <a:cubicBezTo>
                    <a:pt x="6504" y="1"/>
                    <a:pt x="6501" y="1"/>
                    <a:pt x="6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54"/>
          <p:cNvGrpSpPr/>
          <p:nvPr/>
        </p:nvGrpSpPr>
        <p:grpSpPr>
          <a:xfrm>
            <a:off x="4240788" y="1585233"/>
            <a:ext cx="662402" cy="878227"/>
            <a:chOff x="3392075" y="1375938"/>
            <a:chExt cx="662336" cy="878139"/>
          </a:xfrm>
        </p:grpSpPr>
        <p:grpSp>
          <p:nvGrpSpPr>
            <p:cNvPr id="12409" name="Google Shape;12409;p54"/>
            <p:cNvGrpSpPr/>
            <p:nvPr/>
          </p:nvGrpSpPr>
          <p:grpSpPr>
            <a:xfrm>
              <a:off x="3439313" y="1773521"/>
              <a:ext cx="615098" cy="480556"/>
              <a:chOff x="1580650" y="1838021"/>
              <a:chExt cx="615098" cy="480556"/>
            </a:xfrm>
          </p:grpSpPr>
          <p:sp>
            <p:nvSpPr>
              <p:cNvPr id="12410" name="Google Shape;12410;p54"/>
              <p:cNvSpPr/>
              <p:nvPr/>
            </p:nvSpPr>
            <p:spPr>
              <a:xfrm>
                <a:off x="1582646" y="1838021"/>
                <a:ext cx="611121" cy="295159"/>
              </a:xfrm>
              <a:custGeom>
                <a:rect b="b" l="l" r="r" t="t"/>
                <a:pathLst>
                  <a:path extrusionOk="0" h="3831" w="7932">
                    <a:moveTo>
                      <a:pt x="3966" y="1"/>
                    </a:moveTo>
                    <a:cubicBezTo>
                      <a:pt x="1783" y="1"/>
                      <a:pt x="1" y="744"/>
                      <a:pt x="1" y="1843"/>
                    </a:cubicBezTo>
                    <a:cubicBezTo>
                      <a:pt x="1" y="2943"/>
                      <a:pt x="1783" y="3830"/>
                      <a:pt x="3966" y="3830"/>
                    </a:cubicBezTo>
                    <a:cubicBezTo>
                      <a:pt x="6158" y="3830"/>
                      <a:pt x="7932" y="2943"/>
                      <a:pt x="7932" y="1843"/>
                    </a:cubicBezTo>
                    <a:cubicBezTo>
                      <a:pt x="7932" y="744"/>
                      <a:pt x="6158" y="1"/>
                      <a:pt x="396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4"/>
              <p:cNvSpPr/>
              <p:nvPr/>
            </p:nvSpPr>
            <p:spPr>
              <a:xfrm>
                <a:off x="1580650" y="1975021"/>
                <a:ext cx="615098" cy="343555"/>
              </a:xfrm>
              <a:custGeom>
                <a:rect b="b" l="l" r="r" t="t"/>
                <a:pathLst>
                  <a:path extrusionOk="0" h="4459" w="8304">
                    <a:moveTo>
                      <a:pt x="2897" y="2427"/>
                    </a:moveTo>
                    <a:cubicBezTo>
                      <a:pt x="3102" y="2427"/>
                      <a:pt x="3306" y="2563"/>
                      <a:pt x="3306" y="2836"/>
                    </a:cubicBezTo>
                    <a:cubicBezTo>
                      <a:pt x="3306" y="2867"/>
                      <a:pt x="3306" y="2897"/>
                      <a:pt x="3299" y="2927"/>
                    </a:cubicBezTo>
                    <a:lnTo>
                      <a:pt x="5005" y="2927"/>
                    </a:lnTo>
                    <a:cubicBezTo>
                      <a:pt x="4952" y="2692"/>
                      <a:pt x="5111" y="2465"/>
                      <a:pt x="5354" y="2434"/>
                    </a:cubicBezTo>
                    <a:cubicBezTo>
                      <a:pt x="5367" y="2433"/>
                      <a:pt x="5380" y="2432"/>
                      <a:pt x="5393" y="2432"/>
                    </a:cubicBezTo>
                    <a:cubicBezTo>
                      <a:pt x="5612" y="2432"/>
                      <a:pt x="5801" y="2607"/>
                      <a:pt x="5809" y="2836"/>
                    </a:cubicBezTo>
                    <a:cubicBezTo>
                      <a:pt x="5604" y="2995"/>
                      <a:pt x="5604" y="3306"/>
                      <a:pt x="5809" y="3466"/>
                    </a:cubicBezTo>
                    <a:cubicBezTo>
                      <a:pt x="5809" y="3738"/>
                      <a:pt x="5604" y="3875"/>
                      <a:pt x="5399" y="3875"/>
                    </a:cubicBezTo>
                    <a:cubicBezTo>
                      <a:pt x="5194" y="3875"/>
                      <a:pt x="4990" y="3738"/>
                      <a:pt x="4990" y="3466"/>
                    </a:cubicBezTo>
                    <a:lnTo>
                      <a:pt x="4990" y="3435"/>
                    </a:lnTo>
                    <a:lnTo>
                      <a:pt x="3306" y="3435"/>
                    </a:lnTo>
                    <a:lnTo>
                      <a:pt x="3306" y="3466"/>
                    </a:lnTo>
                    <a:cubicBezTo>
                      <a:pt x="3306" y="3706"/>
                      <a:pt x="3112" y="3884"/>
                      <a:pt x="2895" y="3884"/>
                    </a:cubicBezTo>
                    <a:cubicBezTo>
                      <a:pt x="2838" y="3884"/>
                      <a:pt x="2779" y="3872"/>
                      <a:pt x="2723" y="3845"/>
                    </a:cubicBezTo>
                    <a:cubicBezTo>
                      <a:pt x="2450" y="3708"/>
                      <a:pt x="2404" y="3337"/>
                      <a:pt x="2647" y="3155"/>
                    </a:cubicBezTo>
                    <a:cubicBezTo>
                      <a:pt x="2548" y="3071"/>
                      <a:pt x="2488" y="2958"/>
                      <a:pt x="2488" y="2836"/>
                    </a:cubicBezTo>
                    <a:cubicBezTo>
                      <a:pt x="2488" y="2563"/>
                      <a:pt x="2692" y="2427"/>
                      <a:pt x="2897" y="2427"/>
                    </a:cubicBezTo>
                    <a:close/>
                    <a:moveTo>
                      <a:pt x="1" y="0"/>
                    </a:moveTo>
                    <a:lnTo>
                      <a:pt x="1" y="2389"/>
                    </a:lnTo>
                    <a:cubicBezTo>
                      <a:pt x="1" y="3534"/>
                      <a:pt x="1858" y="4459"/>
                      <a:pt x="4156" y="4459"/>
                    </a:cubicBezTo>
                    <a:cubicBezTo>
                      <a:pt x="6445" y="4459"/>
                      <a:pt x="8303" y="3534"/>
                      <a:pt x="8303" y="2389"/>
                    </a:cubicBezTo>
                    <a:lnTo>
                      <a:pt x="8303" y="0"/>
                    </a:lnTo>
                    <a:cubicBezTo>
                      <a:pt x="8303" y="1153"/>
                      <a:pt x="6445" y="2078"/>
                      <a:pt x="4156" y="2078"/>
                    </a:cubicBezTo>
                    <a:cubicBezTo>
                      <a:pt x="1858" y="2078"/>
                      <a:pt x="1" y="114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2" name="Google Shape;12412;p54"/>
            <p:cNvSpPr/>
            <p:nvPr/>
          </p:nvSpPr>
          <p:spPr>
            <a:xfrm>
              <a:off x="3392075" y="1375938"/>
              <a:ext cx="662325" cy="505375"/>
            </a:xfrm>
            <a:custGeom>
              <a:rect b="b" l="l" r="r" t="t"/>
              <a:pathLst>
                <a:path extrusionOk="0" h="20215" w="26493">
                  <a:moveTo>
                    <a:pt x="3412" y="4861"/>
                  </a:moveTo>
                  <a:cubicBezTo>
                    <a:pt x="4079" y="4800"/>
                    <a:pt x="4239" y="5452"/>
                    <a:pt x="4436" y="6097"/>
                  </a:cubicBezTo>
                  <a:cubicBezTo>
                    <a:pt x="4436" y="6097"/>
                    <a:pt x="4754" y="6643"/>
                    <a:pt x="4807" y="7628"/>
                  </a:cubicBezTo>
                  <a:cubicBezTo>
                    <a:pt x="4853" y="8614"/>
                    <a:pt x="4572" y="8849"/>
                    <a:pt x="4383" y="10282"/>
                  </a:cubicBezTo>
                  <a:cubicBezTo>
                    <a:pt x="4193" y="11715"/>
                    <a:pt x="4731" y="12178"/>
                    <a:pt x="4898" y="12580"/>
                  </a:cubicBezTo>
                  <a:cubicBezTo>
                    <a:pt x="5065" y="12982"/>
                    <a:pt x="5277" y="12982"/>
                    <a:pt x="5603" y="14081"/>
                  </a:cubicBezTo>
                  <a:cubicBezTo>
                    <a:pt x="5922" y="15180"/>
                    <a:pt x="5710" y="17205"/>
                    <a:pt x="5497" y="17842"/>
                  </a:cubicBezTo>
                  <a:cubicBezTo>
                    <a:pt x="5285" y="18479"/>
                    <a:pt x="5057" y="18251"/>
                    <a:pt x="4754" y="18661"/>
                  </a:cubicBezTo>
                  <a:cubicBezTo>
                    <a:pt x="4580" y="18888"/>
                    <a:pt x="4451" y="19146"/>
                    <a:pt x="4360" y="19411"/>
                  </a:cubicBezTo>
                  <a:cubicBezTo>
                    <a:pt x="4360" y="19411"/>
                    <a:pt x="4345" y="19540"/>
                    <a:pt x="4625" y="19601"/>
                  </a:cubicBezTo>
                  <a:cubicBezTo>
                    <a:pt x="4913" y="19661"/>
                    <a:pt x="4989" y="19525"/>
                    <a:pt x="5217" y="19616"/>
                  </a:cubicBezTo>
                  <a:cubicBezTo>
                    <a:pt x="5437" y="19707"/>
                    <a:pt x="5528" y="19722"/>
                    <a:pt x="5755" y="19601"/>
                  </a:cubicBezTo>
                  <a:cubicBezTo>
                    <a:pt x="5975" y="19487"/>
                    <a:pt x="6020" y="18903"/>
                    <a:pt x="6339" y="18592"/>
                  </a:cubicBezTo>
                  <a:cubicBezTo>
                    <a:pt x="6657" y="18289"/>
                    <a:pt x="6726" y="17235"/>
                    <a:pt x="6771" y="16484"/>
                  </a:cubicBezTo>
                  <a:cubicBezTo>
                    <a:pt x="6817" y="15734"/>
                    <a:pt x="6824" y="13239"/>
                    <a:pt x="6824" y="13239"/>
                  </a:cubicBezTo>
                  <a:cubicBezTo>
                    <a:pt x="6824" y="13239"/>
                    <a:pt x="6870" y="13308"/>
                    <a:pt x="7173" y="13543"/>
                  </a:cubicBezTo>
                  <a:cubicBezTo>
                    <a:pt x="7476" y="13778"/>
                    <a:pt x="8416" y="13891"/>
                    <a:pt x="8811" y="14248"/>
                  </a:cubicBezTo>
                  <a:cubicBezTo>
                    <a:pt x="9213" y="14597"/>
                    <a:pt x="9326" y="15772"/>
                    <a:pt x="9539" y="16939"/>
                  </a:cubicBezTo>
                  <a:cubicBezTo>
                    <a:pt x="9751" y="18115"/>
                    <a:pt x="9721" y="18827"/>
                    <a:pt x="9683" y="18964"/>
                  </a:cubicBezTo>
                  <a:cubicBezTo>
                    <a:pt x="9592" y="19184"/>
                    <a:pt x="9478" y="19396"/>
                    <a:pt x="9349" y="19593"/>
                  </a:cubicBezTo>
                  <a:cubicBezTo>
                    <a:pt x="9235" y="19752"/>
                    <a:pt x="9159" y="19859"/>
                    <a:pt x="9281" y="20018"/>
                  </a:cubicBezTo>
                  <a:cubicBezTo>
                    <a:pt x="9410" y="20177"/>
                    <a:pt x="9637" y="20063"/>
                    <a:pt x="9698" y="20063"/>
                  </a:cubicBezTo>
                  <a:cubicBezTo>
                    <a:pt x="9758" y="20063"/>
                    <a:pt x="9736" y="20101"/>
                    <a:pt x="10016" y="20169"/>
                  </a:cubicBezTo>
                  <a:cubicBezTo>
                    <a:pt x="10160" y="20215"/>
                    <a:pt x="10320" y="20185"/>
                    <a:pt x="10448" y="20101"/>
                  </a:cubicBezTo>
                  <a:cubicBezTo>
                    <a:pt x="10517" y="20078"/>
                    <a:pt x="10562" y="20094"/>
                    <a:pt x="10737" y="20094"/>
                  </a:cubicBezTo>
                  <a:cubicBezTo>
                    <a:pt x="10903" y="20094"/>
                    <a:pt x="10979" y="19783"/>
                    <a:pt x="10865" y="19032"/>
                  </a:cubicBezTo>
                  <a:cubicBezTo>
                    <a:pt x="10744" y="18281"/>
                    <a:pt x="10486" y="17811"/>
                    <a:pt x="10532" y="16659"/>
                  </a:cubicBezTo>
                  <a:cubicBezTo>
                    <a:pt x="10585" y="15514"/>
                    <a:pt x="10767" y="14248"/>
                    <a:pt x="10767" y="14248"/>
                  </a:cubicBezTo>
                  <a:cubicBezTo>
                    <a:pt x="12101" y="14202"/>
                    <a:pt x="13421" y="14051"/>
                    <a:pt x="14732" y="13800"/>
                  </a:cubicBezTo>
                  <a:cubicBezTo>
                    <a:pt x="15521" y="13649"/>
                    <a:pt x="16294" y="13436"/>
                    <a:pt x="17053" y="13171"/>
                  </a:cubicBezTo>
                  <a:cubicBezTo>
                    <a:pt x="17250" y="13361"/>
                    <a:pt x="17485" y="13626"/>
                    <a:pt x="17803" y="13975"/>
                  </a:cubicBezTo>
                  <a:cubicBezTo>
                    <a:pt x="18743" y="15006"/>
                    <a:pt x="19282" y="15264"/>
                    <a:pt x="19888" y="15893"/>
                  </a:cubicBezTo>
                  <a:cubicBezTo>
                    <a:pt x="20495" y="16530"/>
                    <a:pt x="19994" y="18062"/>
                    <a:pt x="19994" y="18137"/>
                  </a:cubicBezTo>
                  <a:cubicBezTo>
                    <a:pt x="19994" y="18206"/>
                    <a:pt x="19661" y="18479"/>
                    <a:pt x="19373" y="18865"/>
                  </a:cubicBezTo>
                  <a:cubicBezTo>
                    <a:pt x="19085" y="19244"/>
                    <a:pt x="19259" y="19153"/>
                    <a:pt x="19244" y="19449"/>
                  </a:cubicBezTo>
                  <a:cubicBezTo>
                    <a:pt x="19229" y="19737"/>
                    <a:pt x="19289" y="19555"/>
                    <a:pt x="19411" y="19555"/>
                  </a:cubicBezTo>
                  <a:cubicBezTo>
                    <a:pt x="19524" y="19555"/>
                    <a:pt x="19524" y="19563"/>
                    <a:pt x="19759" y="19661"/>
                  </a:cubicBezTo>
                  <a:cubicBezTo>
                    <a:pt x="19994" y="19752"/>
                    <a:pt x="20108" y="19639"/>
                    <a:pt x="20252" y="19616"/>
                  </a:cubicBezTo>
                  <a:cubicBezTo>
                    <a:pt x="20396" y="19586"/>
                    <a:pt x="20404" y="19646"/>
                    <a:pt x="20631" y="19639"/>
                  </a:cubicBezTo>
                  <a:cubicBezTo>
                    <a:pt x="20859" y="19624"/>
                    <a:pt x="21109" y="19237"/>
                    <a:pt x="20980" y="18721"/>
                  </a:cubicBezTo>
                  <a:cubicBezTo>
                    <a:pt x="20851" y="18206"/>
                    <a:pt x="21549" y="16469"/>
                    <a:pt x="21427" y="15802"/>
                  </a:cubicBezTo>
                  <a:cubicBezTo>
                    <a:pt x="21314" y="15135"/>
                    <a:pt x="21026" y="15453"/>
                    <a:pt x="20677" y="14968"/>
                  </a:cubicBezTo>
                  <a:cubicBezTo>
                    <a:pt x="20495" y="14718"/>
                    <a:pt x="20358" y="14430"/>
                    <a:pt x="20290" y="14126"/>
                  </a:cubicBezTo>
                  <a:cubicBezTo>
                    <a:pt x="21223" y="15158"/>
                    <a:pt x="21769" y="15415"/>
                    <a:pt x="22375" y="16052"/>
                  </a:cubicBezTo>
                  <a:cubicBezTo>
                    <a:pt x="22982" y="16682"/>
                    <a:pt x="23604" y="18433"/>
                    <a:pt x="23604" y="18501"/>
                  </a:cubicBezTo>
                  <a:cubicBezTo>
                    <a:pt x="23626" y="18706"/>
                    <a:pt x="23596" y="18903"/>
                    <a:pt x="23497" y="19085"/>
                  </a:cubicBezTo>
                  <a:cubicBezTo>
                    <a:pt x="23346" y="19426"/>
                    <a:pt x="23384" y="19381"/>
                    <a:pt x="23369" y="19677"/>
                  </a:cubicBezTo>
                  <a:cubicBezTo>
                    <a:pt x="23361" y="19965"/>
                    <a:pt x="23422" y="19775"/>
                    <a:pt x="23535" y="19775"/>
                  </a:cubicBezTo>
                  <a:cubicBezTo>
                    <a:pt x="23649" y="19775"/>
                    <a:pt x="23649" y="19790"/>
                    <a:pt x="23884" y="19881"/>
                  </a:cubicBezTo>
                  <a:cubicBezTo>
                    <a:pt x="24119" y="19980"/>
                    <a:pt x="24240" y="19859"/>
                    <a:pt x="24377" y="19836"/>
                  </a:cubicBezTo>
                  <a:cubicBezTo>
                    <a:pt x="24521" y="19813"/>
                    <a:pt x="24529" y="19874"/>
                    <a:pt x="24756" y="19859"/>
                  </a:cubicBezTo>
                  <a:cubicBezTo>
                    <a:pt x="24984" y="19851"/>
                    <a:pt x="24984" y="19479"/>
                    <a:pt x="24855" y="18971"/>
                  </a:cubicBezTo>
                  <a:cubicBezTo>
                    <a:pt x="24726" y="18456"/>
                    <a:pt x="23983" y="16848"/>
                    <a:pt x="23786" y="16143"/>
                  </a:cubicBezTo>
                  <a:cubicBezTo>
                    <a:pt x="23588" y="15446"/>
                    <a:pt x="23520" y="15605"/>
                    <a:pt x="23164" y="15127"/>
                  </a:cubicBezTo>
                  <a:cubicBezTo>
                    <a:pt x="22815" y="14642"/>
                    <a:pt x="22739" y="14233"/>
                    <a:pt x="22603" y="13368"/>
                  </a:cubicBezTo>
                  <a:cubicBezTo>
                    <a:pt x="22459" y="12496"/>
                    <a:pt x="21966" y="12056"/>
                    <a:pt x="21685" y="11230"/>
                  </a:cubicBezTo>
                  <a:cubicBezTo>
                    <a:pt x="21306" y="10115"/>
                    <a:pt x="21064" y="8773"/>
                    <a:pt x="20055" y="7924"/>
                  </a:cubicBezTo>
                  <a:cubicBezTo>
                    <a:pt x="20563" y="7628"/>
                    <a:pt x="21215" y="7325"/>
                    <a:pt x="21761" y="7204"/>
                  </a:cubicBezTo>
                  <a:cubicBezTo>
                    <a:pt x="22921" y="6961"/>
                    <a:pt x="24544" y="6916"/>
                    <a:pt x="25340" y="6476"/>
                  </a:cubicBezTo>
                  <a:cubicBezTo>
                    <a:pt x="26136" y="6036"/>
                    <a:pt x="26492" y="5505"/>
                    <a:pt x="26492" y="5505"/>
                  </a:cubicBezTo>
                  <a:cubicBezTo>
                    <a:pt x="25325" y="5725"/>
                    <a:pt x="25461" y="6112"/>
                    <a:pt x="23839" y="6302"/>
                  </a:cubicBezTo>
                  <a:cubicBezTo>
                    <a:pt x="23050" y="6393"/>
                    <a:pt x="20578" y="6764"/>
                    <a:pt x="19130" y="7386"/>
                  </a:cubicBezTo>
                  <a:cubicBezTo>
                    <a:pt x="18933" y="7310"/>
                    <a:pt x="18728" y="7249"/>
                    <a:pt x="18516" y="7204"/>
                  </a:cubicBezTo>
                  <a:cubicBezTo>
                    <a:pt x="17887" y="7060"/>
                    <a:pt x="18015" y="6992"/>
                    <a:pt x="16878" y="7037"/>
                  </a:cubicBezTo>
                  <a:cubicBezTo>
                    <a:pt x="15741" y="7083"/>
                    <a:pt x="14710" y="7302"/>
                    <a:pt x="13694" y="7257"/>
                  </a:cubicBezTo>
                  <a:cubicBezTo>
                    <a:pt x="12670" y="7211"/>
                    <a:pt x="11275" y="6764"/>
                    <a:pt x="10570" y="6393"/>
                  </a:cubicBezTo>
                  <a:cubicBezTo>
                    <a:pt x="9872" y="6013"/>
                    <a:pt x="9789" y="6089"/>
                    <a:pt x="9410" y="5604"/>
                  </a:cubicBezTo>
                  <a:cubicBezTo>
                    <a:pt x="9038" y="5126"/>
                    <a:pt x="7779" y="2594"/>
                    <a:pt x="7688" y="2382"/>
                  </a:cubicBezTo>
                  <a:cubicBezTo>
                    <a:pt x="7597" y="2177"/>
                    <a:pt x="7590" y="1729"/>
                    <a:pt x="7590" y="1729"/>
                  </a:cubicBezTo>
                  <a:cubicBezTo>
                    <a:pt x="7658" y="1699"/>
                    <a:pt x="7734" y="1699"/>
                    <a:pt x="7802" y="1714"/>
                  </a:cubicBezTo>
                  <a:cubicBezTo>
                    <a:pt x="7954" y="1737"/>
                    <a:pt x="8272" y="2116"/>
                    <a:pt x="8439" y="2056"/>
                  </a:cubicBezTo>
                  <a:cubicBezTo>
                    <a:pt x="8606" y="1995"/>
                    <a:pt x="8705" y="880"/>
                    <a:pt x="8462" y="494"/>
                  </a:cubicBezTo>
                  <a:cubicBezTo>
                    <a:pt x="8212" y="107"/>
                    <a:pt x="7802" y="39"/>
                    <a:pt x="7431" y="84"/>
                  </a:cubicBezTo>
                  <a:cubicBezTo>
                    <a:pt x="7052" y="137"/>
                    <a:pt x="6983" y="342"/>
                    <a:pt x="6597" y="440"/>
                  </a:cubicBezTo>
                  <a:cubicBezTo>
                    <a:pt x="6210" y="531"/>
                    <a:pt x="6013" y="77"/>
                    <a:pt x="5603" y="39"/>
                  </a:cubicBezTo>
                  <a:cubicBezTo>
                    <a:pt x="5186" y="1"/>
                    <a:pt x="3859" y="160"/>
                    <a:pt x="3624" y="312"/>
                  </a:cubicBezTo>
                  <a:cubicBezTo>
                    <a:pt x="3389" y="463"/>
                    <a:pt x="3109" y="721"/>
                    <a:pt x="2783" y="941"/>
                  </a:cubicBezTo>
                  <a:cubicBezTo>
                    <a:pt x="2457" y="1168"/>
                    <a:pt x="1168" y="1267"/>
                    <a:pt x="1069" y="1297"/>
                  </a:cubicBezTo>
                  <a:cubicBezTo>
                    <a:pt x="933" y="1328"/>
                    <a:pt x="796" y="1335"/>
                    <a:pt x="660" y="1328"/>
                  </a:cubicBezTo>
                  <a:cubicBezTo>
                    <a:pt x="478" y="1328"/>
                    <a:pt x="235" y="1381"/>
                    <a:pt x="114" y="1502"/>
                  </a:cubicBezTo>
                  <a:cubicBezTo>
                    <a:pt x="0" y="1631"/>
                    <a:pt x="99" y="1987"/>
                    <a:pt x="212" y="2071"/>
                  </a:cubicBezTo>
                  <a:cubicBezTo>
                    <a:pt x="319" y="2162"/>
                    <a:pt x="243" y="2283"/>
                    <a:pt x="356" y="2548"/>
                  </a:cubicBezTo>
                  <a:cubicBezTo>
                    <a:pt x="463" y="2814"/>
                    <a:pt x="925" y="2950"/>
                    <a:pt x="1312" y="2996"/>
                  </a:cubicBezTo>
                  <a:cubicBezTo>
                    <a:pt x="1699" y="3034"/>
                    <a:pt x="2267" y="3178"/>
                    <a:pt x="2305" y="3178"/>
                  </a:cubicBezTo>
                  <a:cubicBezTo>
                    <a:pt x="2335" y="3178"/>
                    <a:pt x="2100" y="3352"/>
                    <a:pt x="1691" y="3504"/>
                  </a:cubicBezTo>
                  <a:cubicBezTo>
                    <a:pt x="1282" y="3655"/>
                    <a:pt x="1062" y="3564"/>
                    <a:pt x="804" y="3784"/>
                  </a:cubicBezTo>
                  <a:cubicBezTo>
                    <a:pt x="546" y="4004"/>
                    <a:pt x="182" y="4762"/>
                    <a:pt x="235" y="5005"/>
                  </a:cubicBezTo>
                  <a:cubicBezTo>
                    <a:pt x="288" y="5255"/>
                    <a:pt x="417" y="5468"/>
                    <a:pt x="569" y="5422"/>
                  </a:cubicBezTo>
                  <a:cubicBezTo>
                    <a:pt x="728" y="5377"/>
                    <a:pt x="720" y="5210"/>
                    <a:pt x="736" y="4967"/>
                  </a:cubicBezTo>
                  <a:cubicBezTo>
                    <a:pt x="751" y="4724"/>
                    <a:pt x="880" y="4656"/>
                    <a:pt x="880" y="4656"/>
                  </a:cubicBezTo>
                  <a:cubicBezTo>
                    <a:pt x="880" y="4656"/>
                    <a:pt x="895" y="4679"/>
                    <a:pt x="963" y="4853"/>
                  </a:cubicBezTo>
                  <a:cubicBezTo>
                    <a:pt x="1039" y="5028"/>
                    <a:pt x="1092" y="5157"/>
                    <a:pt x="1736" y="5157"/>
                  </a:cubicBezTo>
                  <a:cubicBezTo>
                    <a:pt x="2381" y="5157"/>
                    <a:pt x="2745" y="4914"/>
                    <a:pt x="3412" y="486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16" name="Shape 12416"/>
        <p:cNvGrpSpPr/>
        <p:nvPr/>
      </p:nvGrpSpPr>
      <p:grpSpPr>
        <a:xfrm>
          <a:off x="0" y="0"/>
          <a:ext cx="0" cy="0"/>
          <a:chOff x="0" y="0"/>
          <a:chExt cx="0" cy="0"/>
        </a:xfrm>
      </p:grpSpPr>
      <p:sp>
        <p:nvSpPr>
          <p:cNvPr id="12417" name="Google Shape;12417;p5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pic>
        <p:nvPicPr>
          <p:cNvPr id="12418" name="Google Shape;12418;p55"/>
          <p:cNvPicPr preferRelativeResize="0"/>
          <p:nvPr/>
        </p:nvPicPr>
        <p:blipFill rotWithShape="1">
          <a:blip r:embed="rId3">
            <a:alphaModFix/>
          </a:blip>
          <a:srcRect b="0" l="27520" r="27520" t="0"/>
          <a:stretch/>
        </p:blipFill>
        <p:spPr>
          <a:xfrm>
            <a:off x="5683340" y="1046300"/>
            <a:ext cx="2740648" cy="3429649"/>
          </a:xfrm>
          <a:prstGeom prst="rect">
            <a:avLst/>
          </a:prstGeom>
          <a:noFill/>
          <a:ln>
            <a:noFill/>
          </a:ln>
        </p:spPr>
      </p:pic>
      <p:sp>
        <p:nvSpPr>
          <p:cNvPr id="12419" name="Google Shape;12419;p55"/>
          <p:cNvSpPr/>
          <p:nvPr/>
        </p:nvSpPr>
        <p:spPr>
          <a:xfrm>
            <a:off x="830311" y="3355079"/>
            <a:ext cx="685649" cy="559647"/>
          </a:xfrm>
          <a:custGeom>
            <a:rect b="b" l="l" r="r" t="t"/>
            <a:pathLst>
              <a:path extrusionOk="0" h="13449" w="16477">
                <a:moveTo>
                  <a:pt x="13764" y="0"/>
                </a:moveTo>
                <a:cubicBezTo>
                  <a:pt x="13718" y="0"/>
                  <a:pt x="13672" y="2"/>
                  <a:pt x="13625" y="7"/>
                </a:cubicBezTo>
                <a:cubicBezTo>
                  <a:pt x="13565" y="15"/>
                  <a:pt x="13504" y="22"/>
                  <a:pt x="13443" y="38"/>
                </a:cubicBezTo>
                <a:cubicBezTo>
                  <a:pt x="13324" y="46"/>
                  <a:pt x="13203" y="50"/>
                  <a:pt x="13083" y="50"/>
                </a:cubicBezTo>
                <a:cubicBezTo>
                  <a:pt x="12881" y="50"/>
                  <a:pt x="12679" y="39"/>
                  <a:pt x="12480" y="15"/>
                </a:cubicBezTo>
                <a:cubicBezTo>
                  <a:pt x="12466" y="12"/>
                  <a:pt x="12452" y="10"/>
                  <a:pt x="12439" y="10"/>
                </a:cubicBezTo>
                <a:cubicBezTo>
                  <a:pt x="12230" y="10"/>
                  <a:pt x="12168" y="389"/>
                  <a:pt x="12147" y="667"/>
                </a:cubicBezTo>
                <a:cubicBezTo>
                  <a:pt x="11191" y="1273"/>
                  <a:pt x="10046" y="2123"/>
                  <a:pt x="8530" y="2418"/>
                </a:cubicBezTo>
                <a:cubicBezTo>
                  <a:pt x="6952" y="2731"/>
                  <a:pt x="4895" y="2791"/>
                  <a:pt x="3763" y="2791"/>
                </a:cubicBezTo>
                <a:cubicBezTo>
                  <a:pt x="3687" y="2791"/>
                  <a:pt x="3616" y="2790"/>
                  <a:pt x="3549" y="2790"/>
                </a:cubicBezTo>
                <a:cubicBezTo>
                  <a:pt x="3215" y="2790"/>
                  <a:pt x="2881" y="2820"/>
                  <a:pt x="2555" y="2889"/>
                </a:cubicBezTo>
                <a:cubicBezTo>
                  <a:pt x="2486" y="2900"/>
                  <a:pt x="2415" y="2907"/>
                  <a:pt x="2349" y="2907"/>
                </a:cubicBezTo>
                <a:cubicBezTo>
                  <a:pt x="2189" y="2907"/>
                  <a:pt x="2054" y="2862"/>
                  <a:pt x="2032" y="2707"/>
                </a:cubicBezTo>
                <a:cubicBezTo>
                  <a:pt x="1962" y="2202"/>
                  <a:pt x="2310" y="1856"/>
                  <a:pt x="2569" y="1856"/>
                </a:cubicBezTo>
                <a:cubicBezTo>
                  <a:pt x="2644" y="1856"/>
                  <a:pt x="2712" y="1885"/>
                  <a:pt x="2760" y="1948"/>
                </a:cubicBezTo>
                <a:cubicBezTo>
                  <a:pt x="2971" y="2224"/>
                  <a:pt x="2799" y="2465"/>
                  <a:pt x="2877" y="2465"/>
                </a:cubicBezTo>
                <a:cubicBezTo>
                  <a:pt x="2880" y="2465"/>
                  <a:pt x="2884" y="2465"/>
                  <a:pt x="2889" y="2464"/>
                </a:cubicBezTo>
                <a:cubicBezTo>
                  <a:pt x="2995" y="2449"/>
                  <a:pt x="3420" y="2077"/>
                  <a:pt x="3336" y="1751"/>
                </a:cubicBezTo>
                <a:cubicBezTo>
                  <a:pt x="3236" y="1377"/>
                  <a:pt x="2978" y="987"/>
                  <a:pt x="2442" y="987"/>
                </a:cubicBezTo>
                <a:cubicBezTo>
                  <a:pt x="2326" y="987"/>
                  <a:pt x="2198" y="1006"/>
                  <a:pt x="2055" y="1046"/>
                </a:cubicBezTo>
                <a:cubicBezTo>
                  <a:pt x="1388" y="1236"/>
                  <a:pt x="15" y="3548"/>
                  <a:pt x="2093" y="3973"/>
                </a:cubicBezTo>
                <a:cubicBezTo>
                  <a:pt x="1433" y="4943"/>
                  <a:pt x="622" y="6194"/>
                  <a:pt x="607" y="6513"/>
                </a:cubicBezTo>
                <a:cubicBezTo>
                  <a:pt x="591" y="7051"/>
                  <a:pt x="720" y="9303"/>
                  <a:pt x="523" y="9781"/>
                </a:cubicBezTo>
                <a:cubicBezTo>
                  <a:pt x="334" y="10251"/>
                  <a:pt x="8" y="10638"/>
                  <a:pt x="8" y="10698"/>
                </a:cubicBezTo>
                <a:cubicBezTo>
                  <a:pt x="8" y="10766"/>
                  <a:pt x="0" y="13306"/>
                  <a:pt x="265" y="13405"/>
                </a:cubicBezTo>
                <a:cubicBezTo>
                  <a:pt x="354" y="13438"/>
                  <a:pt x="533" y="13449"/>
                  <a:pt x="731" y="13449"/>
                </a:cubicBezTo>
                <a:cubicBezTo>
                  <a:pt x="1129" y="13449"/>
                  <a:pt x="1607" y="13405"/>
                  <a:pt x="1607" y="13405"/>
                </a:cubicBezTo>
                <a:cubicBezTo>
                  <a:pt x="1607" y="13405"/>
                  <a:pt x="1653" y="12776"/>
                  <a:pt x="1107" y="12571"/>
                </a:cubicBezTo>
                <a:cubicBezTo>
                  <a:pt x="796" y="12450"/>
                  <a:pt x="1092" y="11456"/>
                  <a:pt x="1244" y="11343"/>
                </a:cubicBezTo>
                <a:cubicBezTo>
                  <a:pt x="1395" y="11161"/>
                  <a:pt x="1532" y="10964"/>
                  <a:pt x="1653" y="10759"/>
                </a:cubicBezTo>
                <a:lnTo>
                  <a:pt x="1653" y="10971"/>
                </a:lnTo>
                <a:cubicBezTo>
                  <a:pt x="1653" y="10971"/>
                  <a:pt x="1714" y="12351"/>
                  <a:pt x="1744" y="12594"/>
                </a:cubicBezTo>
                <a:cubicBezTo>
                  <a:pt x="1774" y="12829"/>
                  <a:pt x="2078" y="13329"/>
                  <a:pt x="2078" y="13329"/>
                </a:cubicBezTo>
                <a:lnTo>
                  <a:pt x="3450" y="13329"/>
                </a:lnTo>
                <a:cubicBezTo>
                  <a:pt x="3473" y="13094"/>
                  <a:pt x="2783" y="12359"/>
                  <a:pt x="2783" y="12359"/>
                </a:cubicBezTo>
                <a:cubicBezTo>
                  <a:pt x="2783" y="12359"/>
                  <a:pt x="2692" y="10956"/>
                  <a:pt x="2843" y="10653"/>
                </a:cubicBezTo>
                <a:cubicBezTo>
                  <a:pt x="2957" y="10418"/>
                  <a:pt x="3685" y="8696"/>
                  <a:pt x="3996" y="7969"/>
                </a:cubicBezTo>
                <a:cubicBezTo>
                  <a:pt x="4587" y="8044"/>
                  <a:pt x="6453" y="8537"/>
                  <a:pt x="8014" y="8787"/>
                </a:cubicBezTo>
                <a:lnTo>
                  <a:pt x="7855" y="10675"/>
                </a:lnTo>
                <a:cubicBezTo>
                  <a:pt x="7855" y="10675"/>
                  <a:pt x="7916" y="12237"/>
                  <a:pt x="7954" y="12472"/>
                </a:cubicBezTo>
                <a:cubicBezTo>
                  <a:pt x="7984" y="12715"/>
                  <a:pt x="8280" y="13216"/>
                  <a:pt x="8280" y="13216"/>
                </a:cubicBezTo>
                <a:lnTo>
                  <a:pt x="9667" y="13216"/>
                </a:lnTo>
                <a:cubicBezTo>
                  <a:pt x="9736" y="12738"/>
                  <a:pt x="9121" y="12419"/>
                  <a:pt x="9121" y="12419"/>
                </a:cubicBezTo>
                <a:cubicBezTo>
                  <a:pt x="9121" y="12419"/>
                  <a:pt x="9061" y="10842"/>
                  <a:pt x="9205" y="10547"/>
                </a:cubicBezTo>
                <a:cubicBezTo>
                  <a:pt x="9258" y="10448"/>
                  <a:pt x="9394" y="10122"/>
                  <a:pt x="9576" y="9713"/>
                </a:cubicBezTo>
                <a:lnTo>
                  <a:pt x="9576" y="10941"/>
                </a:lnTo>
                <a:cubicBezTo>
                  <a:pt x="9554" y="11070"/>
                  <a:pt x="9910" y="13132"/>
                  <a:pt x="9910" y="13132"/>
                </a:cubicBezTo>
                <a:lnTo>
                  <a:pt x="11442" y="13132"/>
                </a:lnTo>
                <a:cubicBezTo>
                  <a:pt x="11442" y="13132"/>
                  <a:pt x="11715" y="12594"/>
                  <a:pt x="11032" y="12450"/>
                </a:cubicBezTo>
                <a:cubicBezTo>
                  <a:pt x="10653" y="12374"/>
                  <a:pt x="10752" y="11782"/>
                  <a:pt x="10752" y="11540"/>
                </a:cubicBezTo>
                <a:cubicBezTo>
                  <a:pt x="10752" y="11297"/>
                  <a:pt x="11442" y="8848"/>
                  <a:pt x="11442" y="8848"/>
                </a:cubicBezTo>
                <a:cubicBezTo>
                  <a:pt x="11442" y="8848"/>
                  <a:pt x="12602" y="7953"/>
                  <a:pt x="12814" y="7332"/>
                </a:cubicBezTo>
                <a:cubicBezTo>
                  <a:pt x="13019" y="6718"/>
                  <a:pt x="13117" y="6065"/>
                  <a:pt x="13572" y="5770"/>
                </a:cubicBezTo>
                <a:cubicBezTo>
                  <a:pt x="14020" y="5482"/>
                  <a:pt x="14550" y="4701"/>
                  <a:pt x="14626" y="4367"/>
                </a:cubicBezTo>
                <a:cubicBezTo>
                  <a:pt x="14710" y="4033"/>
                  <a:pt x="15149" y="4041"/>
                  <a:pt x="15301" y="3988"/>
                </a:cubicBezTo>
                <a:cubicBezTo>
                  <a:pt x="15453" y="3935"/>
                  <a:pt x="16271" y="3677"/>
                  <a:pt x="16287" y="3503"/>
                </a:cubicBezTo>
                <a:cubicBezTo>
                  <a:pt x="16302" y="3336"/>
                  <a:pt x="16287" y="3169"/>
                  <a:pt x="16385" y="3101"/>
                </a:cubicBezTo>
                <a:cubicBezTo>
                  <a:pt x="16476" y="3033"/>
                  <a:pt x="16431" y="2760"/>
                  <a:pt x="16317" y="2555"/>
                </a:cubicBezTo>
                <a:cubicBezTo>
                  <a:pt x="16196" y="2350"/>
                  <a:pt x="16067" y="2168"/>
                  <a:pt x="16029" y="1850"/>
                </a:cubicBezTo>
                <a:cubicBezTo>
                  <a:pt x="15992" y="1550"/>
                  <a:pt x="14951" y="0"/>
                  <a:pt x="13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5"/>
          <p:cNvSpPr/>
          <p:nvPr/>
        </p:nvSpPr>
        <p:spPr>
          <a:xfrm flipH="1">
            <a:off x="714174" y="1918726"/>
            <a:ext cx="801776" cy="433913"/>
          </a:xfrm>
          <a:custGeom>
            <a:rect b="b" l="l" r="r" t="t"/>
            <a:pathLst>
              <a:path extrusionOk="0" h="13763" w="25431">
                <a:moveTo>
                  <a:pt x="8196" y="11397"/>
                </a:moveTo>
                <a:cubicBezTo>
                  <a:pt x="8318" y="11662"/>
                  <a:pt x="8196" y="11859"/>
                  <a:pt x="8121" y="11996"/>
                </a:cubicBezTo>
                <a:cubicBezTo>
                  <a:pt x="8052" y="12140"/>
                  <a:pt x="7415" y="12314"/>
                  <a:pt x="7279" y="12405"/>
                </a:cubicBezTo>
                <a:cubicBezTo>
                  <a:pt x="7135" y="12496"/>
                  <a:pt x="7142" y="12549"/>
                  <a:pt x="7105" y="12572"/>
                </a:cubicBezTo>
                <a:cubicBezTo>
                  <a:pt x="7029" y="12602"/>
                  <a:pt x="6960" y="12648"/>
                  <a:pt x="6900" y="12708"/>
                </a:cubicBezTo>
                <a:cubicBezTo>
                  <a:pt x="6847" y="12777"/>
                  <a:pt x="6839" y="12822"/>
                  <a:pt x="6900" y="12822"/>
                </a:cubicBezTo>
                <a:cubicBezTo>
                  <a:pt x="6960" y="12814"/>
                  <a:pt x="7112" y="12822"/>
                  <a:pt x="7112" y="12822"/>
                </a:cubicBezTo>
                <a:cubicBezTo>
                  <a:pt x="7142" y="12875"/>
                  <a:pt x="7180" y="12921"/>
                  <a:pt x="7226" y="12966"/>
                </a:cubicBezTo>
                <a:cubicBezTo>
                  <a:pt x="7249" y="12974"/>
                  <a:pt x="7264" y="12989"/>
                  <a:pt x="7279" y="13004"/>
                </a:cubicBezTo>
                <a:cubicBezTo>
                  <a:pt x="7279" y="13004"/>
                  <a:pt x="7249" y="13080"/>
                  <a:pt x="7302" y="13087"/>
                </a:cubicBezTo>
                <a:cubicBezTo>
                  <a:pt x="7378" y="13087"/>
                  <a:pt x="7446" y="13080"/>
                  <a:pt x="7514" y="13072"/>
                </a:cubicBezTo>
                <a:cubicBezTo>
                  <a:pt x="7673" y="13110"/>
                  <a:pt x="7840" y="13118"/>
                  <a:pt x="7999" y="13087"/>
                </a:cubicBezTo>
                <a:cubicBezTo>
                  <a:pt x="8265" y="13034"/>
                  <a:pt x="8522" y="12928"/>
                  <a:pt x="8583" y="12784"/>
                </a:cubicBezTo>
                <a:cubicBezTo>
                  <a:pt x="8651" y="12633"/>
                  <a:pt x="8947" y="11700"/>
                  <a:pt x="9008" y="11692"/>
                </a:cubicBezTo>
                <a:cubicBezTo>
                  <a:pt x="9061" y="11685"/>
                  <a:pt x="9379" y="11776"/>
                  <a:pt x="9629" y="11745"/>
                </a:cubicBezTo>
                <a:cubicBezTo>
                  <a:pt x="9713" y="11738"/>
                  <a:pt x="9796" y="11730"/>
                  <a:pt x="9880" y="11707"/>
                </a:cubicBezTo>
                <a:cubicBezTo>
                  <a:pt x="9834" y="11920"/>
                  <a:pt x="9819" y="12140"/>
                  <a:pt x="9819" y="12352"/>
                </a:cubicBezTo>
                <a:cubicBezTo>
                  <a:pt x="9834" y="12640"/>
                  <a:pt x="9584" y="12670"/>
                  <a:pt x="9394" y="12723"/>
                </a:cubicBezTo>
                <a:cubicBezTo>
                  <a:pt x="9235" y="12761"/>
                  <a:pt x="9091" y="12860"/>
                  <a:pt x="9000" y="12996"/>
                </a:cubicBezTo>
                <a:cubicBezTo>
                  <a:pt x="8932" y="13087"/>
                  <a:pt x="8864" y="13171"/>
                  <a:pt x="8780" y="13254"/>
                </a:cubicBezTo>
                <a:cubicBezTo>
                  <a:pt x="8697" y="13330"/>
                  <a:pt x="8568" y="13444"/>
                  <a:pt x="8659" y="13467"/>
                </a:cubicBezTo>
                <a:cubicBezTo>
                  <a:pt x="8750" y="13497"/>
                  <a:pt x="8833" y="13520"/>
                  <a:pt x="8833" y="13520"/>
                </a:cubicBezTo>
                <a:cubicBezTo>
                  <a:pt x="8871" y="13595"/>
                  <a:pt x="8955" y="13656"/>
                  <a:pt x="9038" y="13671"/>
                </a:cubicBezTo>
                <a:cubicBezTo>
                  <a:pt x="9190" y="13702"/>
                  <a:pt x="9175" y="13641"/>
                  <a:pt x="9288" y="13686"/>
                </a:cubicBezTo>
                <a:cubicBezTo>
                  <a:pt x="9372" y="13732"/>
                  <a:pt x="9463" y="13755"/>
                  <a:pt x="9561" y="13755"/>
                </a:cubicBezTo>
                <a:cubicBezTo>
                  <a:pt x="9736" y="13762"/>
                  <a:pt x="9827" y="13664"/>
                  <a:pt x="10084" y="13633"/>
                </a:cubicBezTo>
                <a:cubicBezTo>
                  <a:pt x="10342" y="13595"/>
                  <a:pt x="10372" y="13702"/>
                  <a:pt x="10517" y="13504"/>
                </a:cubicBezTo>
                <a:cubicBezTo>
                  <a:pt x="10668" y="13307"/>
                  <a:pt x="10774" y="12716"/>
                  <a:pt x="10888" y="12640"/>
                </a:cubicBezTo>
                <a:cubicBezTo>
                  <a:pt x="11009" y="12564"/>
                  <a:pt x="11093" y="12633"/>
                  <a:pt x="11260" y="12458"/>
                </a:cubicBezTo>
                <a:cubicBezTo>
                  <a:pt x="11464" y="12269"/>
                  <a:pt x="11601" y="12026"/>
                  <a:pt x="11661" y="11761"/>
                </a:cubicBezTo>
                <a:cubicBezTo>
                  <a:pt x="11730" y="11427"/>
                  <a:pt x="12458" y="11283"/>
                  <a:pt x="13413" y="10752"/>
                </a:cubicBezTo>
                <a:cubicBezTo>
                  <a:pt x="14368" y="10214"/>
                  <a:pt x="14687" y="10077"/>
                  <a:pt x="15218" y="10024"/>
                </a:cubicBezTo>
                <a:cubicBezTo>
                  <a:pt x="15756" y="9964"/>
                  <a:pt x="16317" y="9630"/>
                  <a:pt x="16620" y="9668"/>
                </a:cubicBezTo>
                <a:cubicBezTo>
                  <a:pt x="16931" y="9713"/>
                  <a:pt x="16688" y="9766"/>
                  <a:pt x="16817" y="9926"/>
                </a:cubicBezTo>
                <a:cubicBezTo>
                  <a:pt x="16946" y="10077"/>
                  <a:pt x="17128" y="10009"/>
                  <a:pt x="17409" y="9744"/>
                </a:cubicBezTo>
                <a:cubicBezTo>
                  <a:pt x="17682" y="9478"/>
                  <a:pt x="17977" y="9236"/>
                  <a:pt x="18288" y="9016"/>
                </a:cubicBezTo>
                <a:cubicBezTo>
                  <a:pt x="18379" y="8948"/>
                  <a:pt x="18470" y="8894"/>
                  <a:pt x="18576" y="8864"/>
                </a:cubicBezTo>
                <a:cubicBezTo>
                  <a:pt x="18690" y="9031"/>
                  <a:pt x="18804" y="9190"/>
                  <a:pt x="18880" y="9289"/>
                </a:cubicBezTo>
                <a:cubicBezTo>
                  <a:pt x="19039" y="9486"/>
                  <a:pt x="19153" y="9471"/>
                  <a:pt x="19062" y="9782"/>
                </a:cubicBezTo>
                <a:cubicBezTo>
                  <a:pt x="18971" y="10092"/>
                  <a:pt x="18774" y="10934"/>
                  <a:pt x="18569" y="11071"/>
                </a:cubicBezTo>
                <a:cubicBezTo>
                  <a:pt x="18364" y="11207"/>
                  <a:pt x="18129" y="11336"/>
                  <a:pt x="18023" y="11518"/>
                </a:cubicBezTo>
                <a:cubicBezTo>
                  <a:pt x="17917" y="11700"/>
                  <a:pt x="17803" y="11761"/>
                  <a:pt x="17742" y="11882"/>
                </a:cubicBezTo>
                <a:cubicBezTo>
                  <a:pt x="17682" y="12011"/>
                  <a:pt x="17765" y="11980"/>
                  <a:pt x="17864" y="11980"/>
                </a:cubicBezTo>
                <a:cubicBezTo>
                  <a:pt x="17962" y="11980"/>
                  <a:pt x="18068" y="12064"/>
                  <a:pt x="18311" y="12011"/>
                </a:cubicBezTo>
                <a:cubicBezTo>
                  <a:pt x="18561" y="11950"/>
                  <a:pt x="18394" y="12064"/>
                  <a:pt x="18751" y="11950"/>
                </a:cubicBezTo>
                <a:cubicBezTo>
                  <a:pt x="19115" y="11836"/>
                  <a:pt x="19221" y="11935"/>
                  <a:pt x="19373" y="11632"/>
                </a:cubicBezTo>
                <a:cubicBezTo>
                  <a:pt x="19517" y="11321"/>
                  <a:pt x="19479" y="11108"/>
                  <a:pt x="19683" y="10691"/>
                </a:cubicBezTo>
                <a:cubicBezTo>
                  <a:pt x="19865" y="10312"/>
                  <a:pt x="20252" y="9607"/>
                  <a:pt x="20298" y="9069"/>
                </a:cubicBezTo>
                <a:cubicBezTo>
                  <a:pt x="20555" y="9319"/>
                  <a:pt x="20912" y="9668"/>
                  <a:pt x="21101" y="9835"/>
                </a:cubicBezTo>
                <a:cubicBezTo>
                  <a:pt x="21321" y="10032"/>
                  <a:pt x="21435" y="10017"/>
                  <a:pt x="21450" y="10328"/>
                </a:cubicBezTo>
                <a:cubicBezTo>
                  <a:pt x="21465" y="10631"/>
                  <a:pt x="21564" y="11472"/>
                  <a:pt x="21405" y="11616"/>
                </a:cubicBezTo>
                <a:cubicBezTo>
                  <a:pt x="21253" y="11753"/>
                  <a:pt x="21056" y="11882"/>
                  <a:pt x="21018" y="12064"/>
                </a:cubicBezTo>
                <a:cubicBezTo>
                  <a:pt x="20972" y="12246"/>
                  <a:pt x="20874" y="12299"/>
                  <a:pt x="20859" y="12428"/>
                </a:cubicBezTo>
                <a:cubicBezTo>
                  <a:pt x="20844" y="12557"/>
                  <a:pt x="20919" y="12526"/>
                  <a:pt x="21018" y="12526"/>
                </a:cubicBezTo>
                <a:cubicBezTo>
                  <a:pt x="21116" y="12526"/>
                  <a:pt x="21253" y="12610"/>
                  <a:pt x="21480" y="12549"/>
                </a:cubicBezTo>
                <a:cubicBezTo>
                  <a:pt x="21700" y="12496"/>
                  <a:pt x="21571" y="12610"/>
                  <a:pt x="21897" y="12496"/>
                </a:cubicBezTo>
                <a:cubicBezTo>
                  <a:pt x="22224" y="12382"/>
                  <a:pt x="22360" y="12481"/>
                  <a:pt x="22405" y="12170"/>
                </a:cubicBezTo>
                <a:cubicBezTo>
                  <a:pt x="22443" y="11867"/>
                  <a:pt x="22330" y="11654"/>
                  <a:pt x="22390" y="11237"/>
                </a:cubicBezTo>
                <a:cubicBezTo>
                  <a:pt x="22443" y="10813"/>
                  <a:pt x="22610" y="9986"/>
                  <a:pt x="22390" y="9440"/>
                </a:cubicBezTo>
                <a:cubicBezTo>
                  <a:pt x="22163" y="8894"/>
                  <a:pt x="22224" y="8637"/>
                  <a:pt x="21996" y="7181"/>
                </a:cubicBezTo>
                <a:cubicBezTo>
                  <a:pt x="21951" y="6893"/>
                  <a:pt x="21890" y="6612"/>
                  <a:pt x="21799" y="6339"/>
                </a:cubicBezTo>
                <a:cubicBezTo>
                  <a:pt x="21951" y="6506"/>
                  <a:pt x="22110" y="6665"/>
                  <a:pt x="22277" y="6809"/>
                </a:cubicBezTo>
                <a:cubicBezTo>
                  <a:pt x="23020" y="7454"/>
                  <a:pt x="23930" y="7689"/>
                  <a:pt x="24377" y="7765"/>
                </a:cubicBezTo>
                <a:cubicBezTo>
                  <a:pt x="24726" y="7810"/>
                  <a:pt x="25074" y="7818"/>
                  <a:pt x="25431" y="7787"/>
                </a:cubicBezTo>
                <a:cubicBezTo>
                  <a:pt x="25317" y="7674"/>
                  <a:pt x="25188" y="7583"/>
                  <a:pt x="25052" y="7515"/>
                </a:cubicBezTo>
                <a:cubicBezTo>
                  <a:pt x="24801" y="7401"/>
                  <a:pt x="24157" y="7408"/>
                  <a:pt x="23391" y="6931"/>
                </a:cubicBezTo>
                <a:cubicBezTo>
                  <a:pt x="22625" y="6453"/>
                  <a:pt x="21041" y="4656"/>
                  <a:pt x="20373" y="4466"/>
                </a:cubicBezTo>
                <a:cubicBezTo>
                  <a:pt x="20290" y="4444"/>
                  <a:pt x="20214" y="4429"/>
                  <a:pt x="20131" y="4413"/>
                </a:cubicBezTo>
                <a:cubicBezTo>
                  <a:pt x="19668" y="4224"/>
                  <a:pt x="19100" y="4049"/>
                  <a:pt x="18675" y="4034"/>
                </a:cubicBezTo>
                <a:cubicBezTo>
                  <a:pt x="17894" y="4004"/>
                  <a:pt x="14262" y="4383"/>
                  <a:pt x="12738" y="4739"/>
                </a:cubicBezTo>
                <a:cubicBezTo>
                  <a:pt x="11207" y="5088"/>
                  <a:pt x="10016" y="5073"/>
                  <a:pt x="9326" y="4709"/>
                </a:cubicBezTo>
                <a:cubicBezTo>
                  <a:pt x="8644" y="4345"/>
                  <a:pt x="8431" y="3822"/>
                  <a:pt x="8431" y="3640"/>
                </a:cubicBezTo>
                <a:cubicBezTo>
                  <a:pt x="8424" y="3557"/>
                  <a:pt x="8439" y="3466"/>
                  <a:pt x="8477" y="3375"/>
                </a:cubicBezTo>
                <a:cubicBezTo>
                  <a:pt x="8500" y="3261"/>
                  <a:pt x="8682" y="3185"/>
                  <a:pt x="8378" y="2632"/>
                </a:cubicBezTo>
                <a:cubicBezTo>
                  <a:pt x="8075" y="2086"/>
                  <a:pt x="7355" y="645"/>
                  <a:pt x="6415" y="319"/>
                </a:cubicBezTo>
                <a:cubicBezTo>
                  <a:pt x="5482" y="1"/>
                  <a:pt x="3814" y="387"/>
                  <a:pt x="3465" y="607"/>
                </a:cubicBezTo>
                <a:cubicBezTo>
                  <a:pt x="3124" y="827"/>
                  <a:pt x="3086" y="850"/>
                  <a:pt x="3003" y="1001"/>
                </a:cubicBezTo>
                <a:cubicBezTo>
                  <a:pt x="2927" y="1145"/>
                  <a:pt x="3139" y="1161"/>
                  <a:pt x="2813" y="1380"/>
                </a:cubicBezTo>
                <a:cubicBezTo>
                  <a:pt x="2495" y="1593"/>
                  <a:pt x="713" y="2139"/>
                  <a:pt x="387" y="2351"/>
                </a:cubicBezTo>
                <a:cubicBezTo>
                  <a:pt x="53" y="2563"/>
                  <a:pt x="0" y="2654"/>
                  <a:pt x="76" y="2783"/>
                </a:cubicBezTo>
                <a:cubicBezTo>
                  <a:pt x="152" y="2905"/>
                  <a:pt x="303" y="2973"/>
                  <a:pt x="334" y="3140"/>
                </a:cubicBezTo>
                <a:cubicBezTo>
                  <a:pt x="372" y="3306"/>
                  <a:pt x="303" y="3268"/>
                  <a:pt x="576" y="3564"/>
                </a:cubicBezTo>
                <a:cubicBezTo>
                  <a:pt x="849" y="3860"/>
                  <a:pt x="1008" y="3776"/>
                  <a:pt x="1115" y="3890"/>
                </a:cubicBezTo>
                <a:cubicBezTo>
                  <a:pt x="1213" y="4019"/>
                  <a:pt x="1357" y="4110"/>
                  <a:pt x="1509" y="4156"/>
                </a:cubicBezTo>
                <a:cubicBezTo>
                  <a:pt x="1698" y="4201"/>
                  <a:pt x="2639" y="4133"/>
                  <a:pt x="2934" y="4254"/>
                </a:cubicBezTo>
                <a:cubicBezTo>
                  <a:pt x="3230" y="4383"/>
                  <a:pt x="3245" y="4542"/>
                  <a:pt x="3594" y="4595"/>
                </a:cubicBezTo>
                <a:cubicBezTo>
                  <a:pt x="3746" y="4626"/>
                  <a:pt x="3897" y="4641"/>
                  <a:pt x="4057" y="4648"/>
                </a:cubicBezTo>
                <a:cubicBezTo>
                  <a:pt x="4057" y="4648"/>
                  <a:pt x="4519" y="5126"/>
                  <a:pt x="4921" y="6119"/>
                </a:cubicBezTo>
                <a:cubicBezTo>
                  <a:pt x="5330" y="7120"/>
                  <a:pt x="5581" y="8955"/>
                  <a:pt x="5808" y="9751"/>
                </a:cubicBezTo>
                <a:cubicBezTo>
                  <a:pt x="6028" y="10547"/>
                  <a:pt x="6301" y="10616"/>
                  <a:pt x="6953" y="10858"/>
                </a:cubicBezTo>
                <a:cubicBezTo>
                  <a:pt x="7378" y="11010"/>
                  <a:pt x="7795" y="11192"/>
                  <a:pt x="8196" y="113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1" name="Google Shape;12421;p55"/>
          <p:cNvGrpSpPr/>
          <p:nvPr/>
        </p:nvGrpSpPr>
        <p:grpSpPr>
          <a:xfrm>
            <a:off x="5108558" y="155563"/>
            <a:ext cx="1427433" cy="628775"/>
            <a:chOff x="7488008" y="228113"/>
            <a:chExt cx="1427433" cy="628775"/>
          </a:xfrm>
        </p:grpSpPr>
        <p:sp>
          <p:nvSpPr>
            <p:cNvPr id="12422" name="Google Shape;12422;p55"/>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5"/>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5"/>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5"/>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5"/>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5"/>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5"/>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5"/>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5"/>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5"/>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5"/>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5"/>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5"/>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5"/>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5"/>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5"/>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8" name="Google Shape;12438;p55"/>
          <p:cNvSpPr txBox="1"/>
          <p:nvPr>
            <p:ph idx="1" type="subTitle"/>
          </p:nvPr>
        </p:nvSpPr>
        <p:spPr>
          <a:xfrm>
            <a:off x="1793125" y="1693075"/>
            <a:ext cx="3213300" cy="34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matilda</a:t>
            </a:r>
            <a:endParaRPr/>
          </a:p>
        </p:txBody>
      </p:sp>
      <p:sp>
        <p:nvSpPr>
          <p:cNvPr id="12439" name="Google Shape;12439;p55"/>
          <p:cNvSpPr txBox="1"/>
          <p:nvPr>
            <p:ph idx="2" type="subTitle"/>
          </p:nvPr>
        </p:nvSpPr>
        <p:spPr>
          <a:xfrm>
            <a:off x="1793136" y="3138108"/>
            <a:ext cx="3213300" cy="34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pongo</a:t>
            </a:r>
            <a:endParaRPr/>
          </a:p>
        </p:txBody>
      </p:sp>
      <p:sp>
        <p:nvSpPr>
          <p:cNvPr id="12440" name="Google Shape;12440;p55"/>
          <p:cNvSpPr txBox="1"/>
          <p:nvPr>
            <p:ph idx="3" type="subTitle"/>
          </p:nvPr>
        </p:nvSpPr>
        <p:spPr>
          <a:xfrm>
            <a:off x="1793125" y="2006263"/>
            <a:ext cx="32133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and innermost planet in the entire Solar System</a:t>
            </a:r>
            <a:endParaRPr/>
          </a:p>
        </p:txBody>
      </p:sp>
      <p:sp>
        <p:nvSpPr>
          <p:cNvPr id="12441" name="Google Shape;12441;p55"/>
          <p:cNvSpPr txBox="1"/>
          <p:nvPr>
            <p:ph idx="4" type="subTitle"/>
          </p:nvPr>
        </p:nvSpPr>
        <p:spPr>
          <a:xfrm>
            <a:off x="1793136" y="3453140"/>
            <a:ext cx="32133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second planet from the Sun. It is named after a Roman goddess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445" name="Shape 12445"/>
        <p:cNvGrpSpPr/>
        <p:nvPr/>
      </p:nvGrpSpPr>
      <p:grpSpPr>
        <a:xfrm>
          <a:off x="0" y="0"/>
          <a:ext cx="0" cy="0"/>
          <a:chOff x="0" y="0"/>
          <a:chExt cx="0" cy="0"/>
        </a:xfrm>
      </p:grpSpPr>
      <p:sp>
        <p:nvSpPr>
          <p:cNvPr id="12446" name="Google Shape;12446;p56"/>
          <p:cNvSpPr txBox="1"/>
          <p:nvPr>
            <p:ph type="ctrTitle"/>
          </p:nvPr>
        </p:nvSpPr>
        <p:spPr>
          <a:xfrm>
            <a:off x="720000" y="542500"/>
            <a:ext cx="7704000" cy="124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2447" name="Google Shape;12447;p56"/>
          <p:cNvSpPr txBox="1"/>
          <p:nvPr>
            <p:ph idx="1" type="subTitle"/>
          </p:nvPr>
        </p:nvSpPr>
        <p:spPr>
          <a:xfrm>
            <a:off x="720008" y="2383123"/>
            <a:ext cx="7704000" cy="106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Do you have any questions?</a:t>
            </a:r>
            <a:endParaRPr>
              <a:solidFill>
                <a:schemeClr val="accent2"/>
              </a:solidFill>
            </a:endParaRPr>
          </a:p>
          <a:p>
            <a:pPr indent="0" lvl="0" marL="0" rtl="0" algn="ctr">
              <a:spcBef>
                <a:spcPts val="0"/>
              </a:spcBef>
              <a:spcAft>
                <a:spcPts val="0"/>
              </a:spcAft>
              <a:buNone/>
            </a:pPr>
            <a:r>
              <a:rPr lang="en">
                <a:solidFill>
                  <a:schemeClr val="accent2"/>
                </a:solidFill>
              </a:rPr>
              <a:t>addyouremail@freepik.com</a:t>
            </a:r>
            <a:endParaRPr>
              <a:solidFill>
                <a:schemeClr val="accent2"/>
              </a:solidFill>
            </a:endParaRPr>
          </a:p>
          <a:p>
            <a:pPr indent="0" lvl="0" marL="0" rtl="0" algn="ctr">
              <a:spcBef>
                <a:spcPts val="0"/>
              </a:spcBef>
              <a:spcAft>
                <a:spcPts val="0"/>
              </a:spcAft>
              <a:buNone/>
            </a:pPr>
            <a:r>
              <a:rPr lang="en">
                <a:solidFill>
                  <a:schemeClr val="accent2"/>
                </a:solidFill>
              </a:rPr>
              <a:t>+91 620 421 838</a:t>
            </a:r>
            <a:endParaRPr>
              <a:solidFill>
                <a:schemeClr val="accent2"/>
              </a:solidFill>
            </a:endParaRPr>
          </a:p>
          <a:p>
            <a:pPr indent="0" lvl="0" marL="0" rtl="0" algn="ctr">
              <a:spcBef>
                <a:spcPts val="0"/>
              </a:spcBef>
              <a:spcAft>
                <a:spcPts val="0"/>
              </a:spcAft>
              <a:buNone/>
            </a:pPr>
            <a:r>
              <a:rPr lang="en">
                <a:solidFill>
                  <a:schemeClr val="accent2"/>
                </a:solidFill>
              </a:rPr>
              <a:t>yourcompany.com</a:t>
            </a:r>
            <a:endParaRPr>
              <a:solidFill>
                <a:schemeClr val="accent2"/>
              </a:solidFill>
            </a:endParaRPr>
          </a:p>
        </p:txBody>
      </p:sp>
      <p:grpSp>
        <p:nvGrpSpPr>
          <p:cNvPr id="12448" name="Google Shape;12448;p56"/>
          <p:cNvGrpSpPr/>
          <p:nvPr/>
        </p:nvGrpSpPr>
        <p:grpSpPr>
          <a:xfrm>
            <a:off x="4643104" y="1832944"/>
            <a:ext cx="387661" cy="387661"/>
            <a:chOff x="1379798" y="1723250"/>
            <a:chExt cx="397887" cy="397887"/>
          </a:xfrm>
        </p:grpSpPr>
        <p:sp>
          <p:nvSpPr>
            <p:cNvPr id="12449" name="Google Shape;12449;p5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56"/>
          <p:cNvGrpSpPr/>
          <p:nvPr/>
        </p:nvGrpSpPr>
        <p:grpSpPr>
          <a:xfrm>
            <a:off x="3580983" y="1832944"/>
            <a:ext cx="387681" cy="387661"/>
            <a:chOff x="266768" y="1721375"/>
            <a:chExt cx="397907" cy="397887"/>
          </a:xfrm>
        </p:grpSpPr>
        <p:sp>
          <p:nvSpPr>
            <p:cNvPr id="12454" name="Google Shape;12454;p5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56"/>
          <p:cNvGrpSpPr/>
          <p:nvPr/>
        </p:nvGrpSpPr>
        <p:grpSpPr>
          <a:xfrm>
            <a:off x="4112064" y="1832944"/>
            <a:ext cx="387641" cy="387661"/>
            <a:chOff x="864491" y="1723250"/>
            <a:chExt cx="397866" cy="397887"/>
          </a:xfrm>
        </p:grpSpPr>
        <p:sp>
          <p:nvSpPr>
            <p:cNvPr id="12457" name="Google Shape;12457;p5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0" name="Google Shape;12460;p56"/>
          <p:cNvSpPr/>
          <p:nvPr/>
        </p:nvSpPr>
        <p:spPr>
          <a:xfrm>
            <a:off x="5174164" y="1868171"/>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6"/>
          <p:cNvSpPr txBox="1"/>
          <p:nvPr/>
        </p:nvSpPr>
        <p:spPr>
          <a:xfrm>
            <a:off x="3029550" y="4400535"/>
            <a:ext cx="3084900" cy="25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Questrial"/>
                <a:ea typeface="Questrial"/>
                <a:cs typeface="Questrial"/>
                <a:sym typeface="Questrial"/>
              </a:rPr>
              <a:t>Please keep this slide for attribution</a:t>
            </a:r>
            <a:endParaRPr>
              <a:solidFill>
                <a:schemeClr val="accent2"/>
              </a:solidFill>
              <a:latin typeface="Questrial"/>
              <a:ea typeface="Questrial"/>
              <a:cs typeface="Questrial"/>
              <a:sym typeface="Quest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5" name="Shape 12465"/>
        <p:cNvGrpSpPr/>
        <p:nvPr/>
      </p:nvGrpSpPr>
      <p:grpSpPr>
        <a:xfrm>
          <a:off x="0" y="0"/>
          <a:ext cx="0" cy="0"/>
          <a:chOff x="0" y="0"/>
          <a:chExt cx="0" cy="0"/>
        </a:xfrm>
      </p:grpSpPr>
      <p:sp>
        <p:nvSpPr>
          <p:cNvPr id="12466" name="Google Shape;12466;p57"/>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2467" name="Google Shape;12467;p57"/>
          <p:cNvSpPr/>
          <p:nvPr/>
        </p:nvSpPr>
        <p:spPr>
          <a:xfrm>
            <a:off x="6422661" y="1329950"/>
            <a:ext cx="254324" cy="417732"/>
          </a:xfrm>
          <a:custGeom>
            <a:rect b="b" l="l" r="r" t="t"/>
            <a:pathLst>
              <a:path extrusionOk="0" h="9093" w="5536">
                <a:moveTo>
                  <a:pt x="2402" y="0"/>
                </a:moveTo>
                <a:cubicBezTo>
                  <a:pt x="2390" y="0"/>
                  <a:pt x="2378" y="0"/>
                  <a:pt x="2367" y="1"/>
                </a:cubicBezTo>
                <a:cubicBezTo>
                  <a:pt x="1942" y="24"/>
                  <a:pt x="1624" y="426"/>
                  <a:pt x="1608" y="918"/>
                </a:cubicBezTo>
                <a:cubicBezTo>
                  <a:pt x="1410" y="654"/>
                  <a:pt x="1119" y="505"/>
                  <a:pt x="841" y="505"/>
                </a:cubicBezTo>
                <a:cubicBezTo>
                  <a:pt x="705" y="505"/>
                  <a:pt x="573" y="541"/>
                  <a:pt x="456" y="615"/>
                </a:cubicBezTo>
                <a:cubicBezTo>
                  <a:pt x="77" y="850"/>
                  <a:pt x="1" y="1411"/>
                  <a:pt x="289" y="1866"/>
                </a:cubicBezTo>
                <a:cubicBezTo>
                  <a:pt x="485" y="2184"/>
                  <a:pt x="804" y="2362"/>
                  <a:pt x="1107" y="2362"/>
                </a:cubicBezTo>
                <a:cubicBezTo>
                  <a:pt x="1238" y="2362"/>
                  <a:pt x="1366" y="2329"/>
                  <a:pt x="1480" y="2261"/>
                </a:cubicBezTo>
                <a:lnTo>
                  <a:pt x="3049" y="7159"/>
                </a:lnTo>
                <a:cubicBezTo>
                  <a:pt x="2602" y="7189"/>
                  <a:pt x="2276" y="7644"/>
                  <a:pt x="2306" y="8167"/>
                </a:cubicBezTo>
                <a:cubicBezTo>
                  <a:pt x="2336" y="8684"/>
                  <a:pt x="2703" y="9093"/>
                  <a:pt x="3135" y="9093"/>
                </a:cubicBezTo>
                <a:cubicBezTo>
                  <a:pt x="3147" y="9093"/>
                  <a:pt x="3159" y="9093"/>
                  <a:pt x="3170" y="9092"/>
                </a:cubicBezTo>
                <a:cubicBezTo>
                  <a:pt x="3595" y="9069"/>
                  <a:pt x="3913" y="8667"/>
                  <a:pt x="3929" y="8175"/>
                </a:cubicBezTo>
                <a:cubicBezTo>
                  <a:pt x="4129" y="8442"/>
                  <a:pt x="4423" y="8590"/>
                  <a:pt x="4703" y="8590"/>
                </a:cubicBezTo>
                <a:cubicBezTo>
                  <a:pt x="4836" y="8590"/>
                  <a:pt x="4966" y="8557"/>
                  <a:pt x="5081" y="8486"/>
                </a:cubicBezTo>
                <a:cubicBezTo>
                  <a:pt x="5460" y="8243"/>
                  <a:pt x="5536" y="7682"/>
                  <a:pt x="5255" y="7227"/>
                </a:cubicBezTo>
                <a:cubicBezTo>
                  <a:pt x="5054" y="6909"/>
                  <a:pt x="4734" y="6731"/>
                  <a:pt x="4430" y="6731"/>
                </a:cubicBezTo>
                <a:cubicBezTo>
                  <a:pt x="4299" y="6731"/>
                  <a:pt x="4171" y="6764"/>
                  <a:pt x="4057" y="6833"/>
                </a:cubicBezTo>
                <a:lnTo>
                  <a:pt x="2496" y="1942"/>
                </a:lnTo>
                <a:cubicBezTo>
                  <a:pt x="2935" y="1904"/>
                  <a:pt x="3269" y="1457"/>
                  <a:pt x="3231" y="926"/>
                </a:cubicBezTo>
                <a:cubicBezTo>
                  <a:pt x="3201" y="409"/>
                  <a:pt x="2834" y="0"/>
                  <a:pt x="24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7"/>
          <p:cNvSpPr/>
          <p:nvPr/>
        </p:nvSpPr>
        <p:spPr>
          <a:xfrm>
            <a:off x="6309994" y="2760441"/>
            <a:ext cx="381807" cy="355989"/>
          </a:xfrm>
          <a:custGeom>
            <a:rect b="b" l="l" r="r" t="t"/>
            <a:pathLst>
              <a:path extrusionOk="0" h="7749" w="8311">
                <a:moveTo>
                  <a:pt x="1955" y="0"/>
                </a:moveTo>
                <a:cubicBezTo>
                  <a:pt x="1819" y="0"/>
                  <a:pt x="1687" y="35"/>
                  <a:pt x="1570" y="110"/>
                </a:cubicBezTo>
                <a:cubicBezTo>
                  <a:pt x="1221" y="337"/>
                  <a:pt x="1138" y="845"/>
                  <a:pt x="1366" y="1277"/>
                </a:cubicBezTo>
                <a:cubicBezTo>
                  <a:pt x="1222" y="1214"/>
                  <a:pt x="1073" y="1184"/>
                  <a:pt x="930" y="1184"/>
                </a:cubicBezTo>
                <a:cubicBezTo>
                  <a:pt x="628" y="1184"/>
                  <a:pt x="352" y="1321"/>
                  <a:pt x="213" y="1573"/>
                </a:cubicBezTo>
                <a:cubicBezTo>
                  <a:pt x="1" y="1967"/>
                  <a:pt x="205" y="2491"/>
                  <a:pt x="676" y="2748"/>
                </a:cubicBezTo>
                <a:cubicBezTo>
                  <a:pt x="847" y="2842"/>
                  <a:pt x="1028" y="2887"/>
                  <a:pt x="1200" y="2887"/>
                </a:cubicBezTo>
                <a:cubicBezTo>
                  <a:pt x="1500" y="2887"/>
                  <a:pt x="1772" y="2752"/>
                  <a:pt x="1911" y="2506"/>
                </a:cubicBezTo>
                <a:lnTo>
                  <a:pt x="5680" y="6016"/>
                </a:lnTo>
                <a:cubicBezTo>
                  <a:pt x="5308" y="6259"/>
                  <a:pt x="5240" y="6813"/>
                  <a:pt x="5528" y="7260"/>
                </a:cubicBezTo>
                <a:cubicBezTo>
                  <a:pt x="5728" y="7570"/>
                  <a:pt x="6051" y="7749"/>
                  <a:pt x="6354" y="7749"/>
                </a:cubicBezTo>
                <a:cubicBezTo>
                  <a:pt x="6489" y="7749"/>
                  <a:pt x="6620" y="7714"/>
                  <a:pt x="6734" y="7639"/>
                </a:cubicBezTo>
                <a:cubicBezTo>
                  <a:pt x="7090" y="7412"/>
                  <a:pt x="7174" y="6904"/>
                  <a:pt x="6946" y="6471"/>
                </a:cubicBezTo>
                <a:lnTo>
                  <a:pt x="6946" y="6471"/>
                </a:lnTo>
                <a:cubicBezTo>
                  <a:pt x="7089" y="6535"/>
                  <a:pt x="7238" y="6565"/>
                  <a:pt x="7381" y="6565"/>
                </a:cubicBezTo>
                <a:cubicBezTo>
                  <a:pt x="7684" y="6565"/>
                  <a:pt x="7959" y="6428"/>
                  <a:pt x="8099" y="6176"/>
                </a:cubicBezTo>
                <a:cubicBezTo>
                  <a:pt x="8311" y="5781"/>
                  <a:pt x="8106" y="5251"/>
                  <a:pt x="7636" y="5000"/>
                </a:cubicBezTo>
                <a:cubicBezTo>
                  <a:pt x="7457" y="4904"/>
                  <a:pt x="7269" y="4857"/>
                  <a:pt x="7093" y="4857"/>
                </a:cubicBezTo>
                <a:cubicBezTo>
                  <a:pt x="6799" y="4857"/>
                  <a:pt x="6538" y="4986"/>
                  <a:pt x="6400" y="5228"/>
                </a:cubicBezTo>
                <a:lnTo>
                  <a:pt x="2632" y="1732"/>
                </a:lnTo>
                <a:cubicBezTo>
                  <a:pt x="3003" y="1490"/>
                  <a:pt x="3072" y="929"/>
                  <a:pt x="2783" y="489"/>
                </a:cubicBezTo>
                <a:cubicBezTo>
                  <a:pt x="2584" y="179"/>
                  <a:pt x="2260" y="0"/>
                  <a:pt x="19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7"/>
          <p:cNvSpPr/>
          <p:nvPr/>
        </p:nvSpPr>
        <p:spPr>
          <a:xfrm>
            <a:off x="7661222" y="1679361"/>
            <a:ext cx="382129" cy="355759"/>
          </a:xfrm>
          <a:custGeom>
            <a:rect b="b" l="l" r="r" t="t"/>
            <a:pathLst>
              <a:path extrusionOk="0" h="7744" w="8318">
                <a:moveTo>
                  <a:pt x="1956" y="0"/>
                </a:moveTo>
                <a:cubicBezTo>
                  <a:pt x="1822" y="0"/>
                  <a:pt x="1692" y="34"/>
                  <a:pt x="1577" y="105"/>
                </a:cubicBezTo>
                <a:cubicBezTo>
                  <a:pt x="1221" y="332"/>
                  <a:pt x="1137" y="848"/>
                  <a:pt x="1372" y="1280"/>
                </a:cubicBezTo>
                <a:cubicBezTo>
                  <a:pt x="1227" y="1217"/>
                  <a:pt x="1077" y="1187"/>
                  <a:pt x="934" y="1187"/>
                </a:cubicBezTo>
                <a:cubicBezTo>
                  <a:pt x="631" y="1187"/>
                  <a:pt x="359" y="1324"/>
                  <a:pt x="220" y="1576"/>
                </a:cubicBezTo>
                <a:cubicBezTo>
                  <a:pt x="0" y="1970"/>
                  <a:pt x="212" y="2493"/>
                  <a:pt x="682" y="2751"/>
                </a:cubicBezTo>
                <a:cubicBezTo>
                  <a:pt x="854" y="2845"/>
                  <a:pt x="1035" y="2890"/>
                  <a:pt x="1207" y="2890"/>
                </a:cubicBezTo>
                <a:cubicBezTo>
                  <a:pt x="1506" y="2890"/>
                  <a:pt x="1776" y="2754"/>
                  <a:pt x="1911" y="2509"/>
                </a:cubicBezTo>
                <a:lnTo>
                  <a:pt x="5679" y="6012"/>
                </a:lnTo>
                <a:cubicBezTo>
                  <a:pt x="5308" y="6254"/>
                  <a:pt x="5247" y="6808"/>
                  <a:pt x="5528" y="7255"/>
                </a:cubicBezTo>
                <a:cubicBezTo>
                  <a:pt x="5727" y="7565"/>
                  <a:pt x="6050" y="7744"/>
                  <a:pt x="6356" y="7744"/>
                </a:cubicBezTo>
                <a:cubicBezTo>
                  <a:pt x="6492" y="7744"/>
                  <a:pt x="6624" y="7709"/>
                  <a:pt x="6741" y="7634"/>
                </a:cubicBezTo>
                <a:cubicBezTo>
                  <a:pt x="7097" y="7407"/>
                  <a:pt x="7173" y="6899"/>
                  <a:pt x="6945" y="6459"/>
                </a:cubicBezTo>
                <a:lnTo>
                  <a:pt x="6945" y="6459"/>
                </a:lnTo>
                <a:cubicBezTo>
                  <a:pt x="7094" y="6526"/>
                  <a:pt x="7246" y="6558"/>
                  <a:pt x="7392" y="6558"/>
                </a:cubicBezTo>
                <a:cubicBezTo>
                  <a:pt x="7691" y="6558"/>
                  <a:pt x="7960" y="6421"/>
                  <a:pt x="8098" y="6171"/>
                </a:cubicBezTo>
                <a:cubicBezTo>
                  <a:pt x="8318" y="5777"/>
                  <a:pt x="8105" y="5246"/>
                  <a:pt x="7635" y="4996"/>
                </a:cubicBezTo>
                <a:cubicBezTo>
                  <a:pt x="7462" y="4900"/>
                  <a:pt x="7278" y="4855"/>
                  <a:pt x="7105" y="4855"/>
                </a:cubicBezTo>
                <a:cubicBezTo>
                  <a:pt x="6811" y="4855"/>
                  <a:pt x="6546" y="4987"/>
                  <a:pt x="6407" y="5231"/>
                </a:cubicBezTo>
                <a:lnTo>
                  <a:pt x="2639" y="1735"/>
                </a:lnTo>
                <a:cubicBezTo>
                  <a:pt x="3010" y="1485"/>
                  <a:pt x="3071" y="931"/>
                  <a:pt x="2783" y="484"/>
                </a:cubicBezTo>
                <a:cubicBezTo>
                  <a:pt x="2587" y="178"/>
                  <a:pt x="2263"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7"/>
          <p:cNvSpPr/>
          <p:nvPr/>
        </p:nvSpPr>
        <p:spPr>
          <a:xfrm>
            <a:off x="5054296" y="1329943"/>
            <a:ext cx="235856" cy="303480"/>
          </a:xfrm>
          <a:custGeom>
            <a:rect b="b" l="l" r="r" t="t"/>
            <a:pathLst>
              <a:path extrusionOk="0" h="6606" w="5134">
                <a:moveTo>
                  <a:pt x="3440" y="1"/>
                </a:moveTo>
                <a:cubicBezTo>
                  <a:pt x="3159" y="1"/>
                  <a:pt x="2889" y="227"/>
                  <a:pt x="2798" y="566"/>
                </a:cubicBezTo>
                <a:cubicBezTo>
                  <a:pt x="2692" y="952"/>
                  <a:pt x="2867" y="1332"/>
                  <a:pt x="3185" y="1430"/>
                </a:cubicBezTo>
                <a:lnTo>
                  <a:pt x="1252" y="4782"/>
                </a:lnTo>
                <a:cubicBezTo>
                  <a:pt x="1148" y="4684"/>
                  <a:pt x="1013" y="4637"/>
                  <a:pt x="870" y="4637"/>
                </a:cubicBezTo>
                <a:cubicBezTo>
                  <a:pt x="678" y="4637"/>
                  <a:pt x="472" y="4723"/>
                  <a:pt x="311" y="4888"/>
                </a:cubicBezTo>
                <a:cubicBezTo>
                  <a:pt x="38" y="5176"/>
                  <a:pt x="1" y="5600"/>
                  <a:pt x="243" y="5835"/>
                </a:cubicBezTo>
                <a:cubicBezTo>
                  <a:pt x="349" y="5937"/>
                  <a:pt x="488" y="5987"/>
                  <a:pt x="635" y="5987"/>
                </a:cubicBezTo>
                <a:cubicBezTo>
                  <a:pt x="806" y="5987"/>
                  <a:pt x="987" y="5920"/>
                  <a:pt x="1138" y="5790"/>
                </a:cubicBezTo>
                <a:lnTo>
                  <a:pt x="1138" y="5790"/>
                </a:lnTo>
                <a:cubicBezTo>
                  <a:pt x="1070" y="6154"/>
                  <a:pt x="1244" y="6503"/>
                  <a:pt x="1547" y="6586"/>
                </a:cubicBezTo>
                <a:cubicBezTo>
                  <a:pt x="1594" y="6599"/>
                  <a:pt x="1641" y="6605"/>
                  <a:pt x="1687" y="6605"/>
                </a:cubicBezTo>
                <a:cubicBezTo>
                  <a:pt x="1970" y="6605"/>
                  <a:pt x="2245" y="6379"/>
                  <a:pt x="2336" y="6048"/>
                </a:cubicBezTo>
                <a:cubicBezTo>
                  <a:pt x="2442" y="5653"/>
                  <a:pt x="2268" y="5274"/>
                  <a:pt x="1949" y="5183"/>
                </a:cubicBezTo>
                <a:lnTo>
                  <a:pt x="3875" y="1824"/>
                </a:lnTo>
                <a:cubicBezTo>
                  <a:pt x="3979" y="1922"/>
                  <a:pt x="4115" y="1969"/>
                  <a:pt x="4259" y="1969"/>
                </a:cubicBezTo>
                <a:cubicBezTo>
                  <a:pt x="4452" y="1969"/>
                  <a:pt x="4659" y="1883"/>
                  <a:pt x="4815" y="1718"/>
                </a:cubicBezTo>
                <a:cubicBezTo>
                  <a:pt x="5096" y="1438"/>
                  <a:pt x="5134" y="1006"/>
                  <a:pt x="4891" y="771"/>
                </a:cubicBezTo>
                <a:cubicBezTo>
                  <a:pt x="4786" y="669"/>
                  <a:pt x="4646" y="619"/>
                  <a:pt x="4499" y="619"/>
                </a:cubicBezTo>
                <a:cubicBezTo>
                  <a:pt x="4328" y="619"/>
                  <a:pt x="4147" y="686"/>
                  <a:pt x="3996" y="816"/>
                </a:cubicBezTo>
                <a:cubicBezTo>
                  <a:pt x="4065" y="452"/>
                  <a:pt x="3890" y="111"/>
                  <a:pt x="3579" y="20"/>
                </a:cubicBezTo>
                <a:cubicBezTo>
                  <a:pt x="3533" y="7"/>
                  <a:pt x="3486" y="1"/>
                  <a:pt x="3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7"/>
          <p:cNvSpPr/>
          <p:nvPr/>
        </p:nvSpPr>
        <p:spPr>
          <a:xfrm>
            <a:off x="5457013" y="2965607"/>
            <a:ext cx="375560" cy="363202"/>
          </a:xfrm>
          <a:custGeom>
            <a:rect b="b" l="l" r="r" t="t"/>
            <a:pathLst>
              <a:path extrusionOk="0" h="7906" w="8175">
                <a:moveTo>
                  <a:pt x="6170" y="0"/>
                </a:moveTo>
                <a:cubicBezTo>
                  <a:pt x="5859" y="0"/>
                  <a:pt x="5533" y="191"/>
                  <a:pt x="5339" y="521"/>
                </a:cubicBezTo>
                <a:cubicBezTo>
                  <a:pt x="5066" y="976"/>
                  <a:pt x="5157" y="1530"/>
                  <a:pt x="5528" y="1757"/>
                </a:cubicBezTo>
                <a:lnTo>
                  <a:pt x="1896" y="5389"/>
                </a:lnTo>
                <a:cubicBezTo>
                  <a:pt x="1754" y="5160"/>
                  <a:pt x="1496" y="5039"/>
                  <a:pt x="1214" y="5039"/>
                </a:cubicBezTo>
                <a:cubicBezTo>
                  <a:pt x="1029" y="5039"/>
                  <a:pt x="833" y="5091"/>
                  <a:pt x="653" y="5199"/>
                </a:cubicBezTo>
                <a:cubicBezTo>
                  <a:pt x="198" y="5480"/>
                  <a:pt x="1" y="6011"/>
                  <a:pt x="228" y="6397"/>
                </a:cubicBezTo>
                <a:cubicBezTo>
                  <a:pt x="371" y="6634"/>
                  <a:pt x="632" y="6758"/>
                  <a:pt x="920" y="6758"/>
                </a:cubicBezTo>
                <a:cubicBezTo>
                  <a:pt x="1076" y="6758"/>
                  <a:pt x="1239" y="6722"/>
                  <a:pt x="1396" y="6648"/>
                </a:cubicBezTo>
                <a:lnTo>
                  <a:pt x="1396" y="6648"/>
                </a:lnTo>
                <a:cubicBezTo>
                  <a:pt x="1184" y="7087"/>
                  <a:pt x="1282" y="7595"/>
                  <a:pt x="1646" y="7808"/>
                </a:cubicBezTo>
                <a:cubicBezTo>
                  <a:pt x="1759" y="7874"/>
                  <a:pt x="1883" y="7905"/>
                  <a:pt x="2010" y="7905"/>
                </a:cubicBezTo>
                <a:cubicBezTo>
                  <a:pt x="2320" y="7905"/>
                  <a:pt x="2643" y="7719"/>
                  <a:pt x="2836" y="7391"/>
                </a:cubicBezTo>
                <a:cubicBezTo>
                  <a:pt x="3109" y="6928"/>
                  <a:pt x="3026" y="6375"/>
                  <a:pt x="2647" y="6147"/>
                </a:cubicBezTo>
                <a:lnTo>
                  <a:pt x="6279" y="2508"/>
                </a:lnTo>
                <a:cubicBezTo>
                  <a:pt x="6422" y="2738"/>
                  <a:pt x="6682" y="2859"/>
                  <a:pt x="6967" y="2859"/>
                </a:cubicBezTo>
                <a:cubicBezTo>
                  <a:pt x="7150" y="2859"/>
                  <a:pt x="7344" y="2809"/>
                  <a:pt x="7522" y="2705"/>
                </a:cubicBezTo>
                <a:cubicBezTo>
                  <a:pt x="7977" y="2432"/>
                  <a:pt x="8174" y="1894"/>
                  <a:pt x="7947" y="1515"/>
                </a:cubicBezTo>
                <a:cubicBezTo>
                  <a:pt x="7803" y="1276"/>
                  <a:pt x="7538" y="1148"/>
                  <a:pt x="7247" y="1148"/>
                </a:cubicBezTo>
                <a:cubicBezTo>
                  <a:pt x="7094" y="1148"/>
                  <a:pt x="6933" y="1184"/>
                  <a:pt x="6779" y="1257"/>
                </a:cubicBezTo>
                <a:cubicBezTo>
                  <a:pt x="6999" y="817"/>
                  <a:pt x="6893" y="309"/>
                  <a:pt x="6529" y="97"/>
                </a:cubicBezTo>
                <a:cubicBezTo>
                  <a:pt x="6418" y="31"/>
                  <a:pt x="6295" y="0"/>
                  <a:pt x="61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7"/>
          <p:cNvSpPr/>
          <p:nvPr/>
        </p:nvSpPr>
        <p:spPr>
          <a:xfrm>
            <a:off x="7962896" y="3633614"/>
            <a:ext cx="375560" cy="363477"/>
          </a:xfrm>
          <a:custGeom>
            <a:rect b="b" l="l" r="r" t="t"/>
            <a:pathLst>
              <a:path extrusionOk="0" h="7912" w="8175">
                <a:moveTo>
                  <a:pt x="6170" y="0"/>
                </a:moveTo>
                <a:cubicBezTo>
                  <a:pt x="5859" y="0"/>
                  <a:pt x="5533" y="191"/>
                  <a:pt x="5339" y="521"/>
                </a:cubicBezTo>
                <a:cubicBezTo>
                  <a:pt x="5066" y="984"/>
                  <a:pt x="5157" y="1530"/>
                  <a:pt x="5528" y="1765"/>
                </a:cubicBezTo>
                <a:lnTo>
                  <a:pt x="1897" y="5396"/>
                </a:lnTo>
                <a:cubicBezTo>
                  <a:pt x="1755" y="5168"/>
                  <a:pt x="1497" y="5047"/>
                  <a:pt x="1214" y="5047"/>
                </a:cubicBezTo>
                <a:cubicBezTo>
                  <a:pt x="1029" y="5047"/>
                  <a:pt x="833" y="5099"/>
                  <a:pt x="653" y="5207"/>
                </a:cubicBezTo>
                <a:cubicBezTo>
                  <a:pt x="198" y="5480"/>
                  <a:pt x="1" y="6011"/>
                  <a:pt x="228" y="6397"/>
                </a:cubicBezTo>
                <a:cubicBezTo>
                  <a:pt x="371" y="6634"/>
                  <a:pt x="633" y="6762"/>
                  <a:pt x="921" y="6762"/>
                </a:cubicBezTo>
                <a:cubicBezTo>
                  <a:pt x="1076" y="6762"/>
                  <a:pt x="1240" y="6725"/>
                  <a:pt x="1396" y="6648"/>
                </a:cubicBezTo>
                <a:lnTo>
                  <a:pt x="1396" y="6648"/>
                </a:lnTo>
                <a:cubicBezTo>
                  <a:pt x="1176" y="7095"/>
                  <a:pt x="1282" y="7595"/>
                  <a:pt x="1646" y="7815"/>
                </a:cubicBezTo>
                <a:cubicBezTo>
                  <a:pt x="1757" y="7880"/>
                  <a:pt x="1880" y="7911"/>
                  <a:pt x="2005" y="7911"/>
                </a:cubicBezTo>
                <a:cubicBezTo>
                  <a:pt x="2316" y="7911"/>
                  <a:pt x="2642" y="7720"/>
                  <a:pt x="2837" y="7391"/>
                </a:cubicBezTo>
                <a:cubicBezTo>
                  <a:pt x="3110" y="6928"/>
                  <a:pt x="3026" y="6382"/>
                  <a:pt x="2647" y="6147"/>
                </a:cubicBezTo>
                <a:lnTo>
                  <a:pt x="6279" y="2508"/>
                </a:lnTo>
                <a:cubicBezTo>
                  <a:pt x="6422" y="2739"/>
                  <a:pt x="6684" y="2863"/>
                  <a:pt x="6969" y="2863"/>
                </a:cubicBezTo>
                <a:cubicBezTo>
                  <a:pt x="7152" y="2863"/>
                  <a:pt x="7345" y="2811"/>
                  <a:pt x="7523" y="2705"/>
                </a:cubicBezTo>
                <a:cubicBezTo>
                  <a:pt x="7977" y="2432"/>
                  <a:pt x="8175" y="1901"/>
                  <a:pt x="7947" y="1514"/>
                </a:cubicBezTo>
                <a:cubicBezTo>
                  <a:pt x="7804" y="1278"/>
                  <a:pt x="7543" y="1150"/>
                  <a:pt x="7254" y="1150"/>
                </a:cubicBezTo>
                <a:cubicBezTo>
                  <a:pt x="7099" y="1150"/>
                  <a:pt x="6936" y="1187"/>
                  <a:pt x="6779" y="1264"/>
                </a:cubicBezTo>
                <a:cubicBezTo>
                  <a:pt x="6999" y="817"/>
                  <a:pt x="6893" y="316"/>
                  <a:pt x="6529" y="97"/>
                </a:cubicBezTo>
                <a:cubicBezTo>
                  <a:pt x="6418" y="31"/>
                  <a:pt x="6295" y="0"/>
                  <a:pt x="61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3" name="Google Shape;12473;p57"/>
          <p:cNvGrpSpPr/>
          <p:nvPr/>
        </p:nvGrpSpPr>
        <p:grpSpPr>
          <a:xfrm>
            <a:off x="4767928" y="1845655"/>
            <a:ext cx="1328599" cy="815128"/>
            <a:chOff x="4767928" y="1845655"/>
            <a:chExt cx="1328599" cy="815128"/>
          </a:xfrm>
        </p:grpSpPr>
        <p:sp>
          <p:nvSpPr>
            <p:cNvPr id="12474" name="Google Shape;12474;p57"/>
            <p:cNvSpPr/>
            <p:nvPr/>
          </p:nvSpPr>
          <p:spPr>
            <a:xfrm>
              <a:off x="4767928" y="2022252"/>
              <a:ext cx="172505" cy="320845"/>
            </a:xfrm>
            <a:custGeom>
              <a:rect b="b" l="l" r="r" t="t"/>
              <a:pathLst>
                <a:path extrusionOk="0" h="6984" w="3755">
                  <a:moveTo>
                    <a:pt x="1631" y="0"/>
                  </a:moveTo>
                  <a:lnTo>
                    <a:pt x="1631" y="0"/>
                  </a:lnTo>
                  <a:cubicBezTo>
                    <a:pt x="1" y="4269"/>
                    <a:pt x="2639" y="6983"/>
                    <a:pt x="2639" y="6983"/>
                  </a:cubicBezTo>
                  <a:lnTo>
                    <a:pt x="3754" y="5998"/>
                  </a:lnTo>
                  <a:cubicBezTo>
                    <a:pt x="881" y="4178"/>
                    <a:pt x="1631" y="1"/>
                    <a:pt x="1631" y="0"/>
                  </a:cubicBez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7"/>
            <p:cNvSpPr/>
            <p:nvPr/>
          </p:nvSpPr>
          <p:spPr>
            <a:xfrm>
              <a:off x="4767928" y="2022252"/>
              <a:ext cx="172505" cy="320845"/>
            </a:xfrm>
            <a:custGeom>
              <a:rect b="b" l="l" r="r" t="t"/>
              <a:pathLst>
                <a:path extrusionOk="0" h="6984" w="3755">
                  <a:moveTo>
                    <a:pt x="1631" y="0"/>
                  </a:moveTo>
                  <a:lnTo>
                    <a:pt x="1631" y="0"/>
                  </a:lnTo>
                  <a:cubicBezTo>
                    <a:pt x="1" y="4269"/>
                    <a:pt x="2639" y="6983"/>
                    <a:pt x="2639" y="6983"/>
                  </a:cubicBezTo>
                  <a:lnTo>
                    <a:pt x="3754" y="5998"/>
                  </a:lnTo>
                  <a:cubicBezTo>
                    <a:pt x="881" y="4178"/>
                    <a:pt x="1631" y="1"/>
                    <a:pt x="16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7"/>
            <p:cNvSpPr/>
            <p:nvPr/>
          </p:nvSpPr>
          <p:spPr>
            <a:xfrm>
              <a:off x="4878737" y="2258710"/>
              <a:ext cx="702606" cy="402067"/>
            </a:xfrm>
            <a:custGeom>
              <a:rect b="b" l="l" r="r" t="t"/>
              <a:pathLst>
                <a:path extrusionOk="0" h="8752" w="15294">
                  <a:moveTo>
                    <a:pt x="3965" y="1"/>
                  </a:moveTo>
                  <a:cubicBezTo>
                    <a:pt x="1699" y="1"/>
                    <a:pt x="0" y="280"/>
                    <a:pt x="0" y="1116"/>
                  </a:cubicBezTo>
                  <a:lnTo>
                    <a:pt x="0" y="6810"/>
                  </a:lnTo>
                  <a:cubicBezTo>
                    <a:pt x="0" y="6810"/>
                    <a:pt x="0" y="6977"/>
                    <a:pt x="15" y="7212"/>
                  </a:cubicBezTo>
                  <a:cubicBezTo>
                    <a:pt x="53" y="7781"/>
                    <a:pt x="190" y="8744"/>
                    <a:pt x="660" y="8744"/>
                  </a:cubicBezTo>
                  <a:cubicBezTo>
                    <a:pt x="917" y="8744"/>
                    <a:pt x="1221" y="7917"/>
                    <a:pt x="1410" y="7288"/>
                  </a:cubicBezTo>
                  <a:cubicBezTo>
                    <a:pt x="1532" y="6917"/>
                    <a:pt x="1600" y="6613"/>
                    <a:pt x="1600" y="6613"/>
                  </a:cubicBezTo>
                  <a:lnTo>
                    <a:pt x="8667" y="6613"/>
                  </a:lnTo>
                  <a:cubicBezTo>
                    <a:pt x="8667" y="6613"/>
                    <a:pt x="8742" y="6871"/>
                    <a:pt x="8856" y="7212"/>
                  </a:cubicBezTo>
                  <a:cubicBezTo>
                    <a:pt x="9076" y="7842"/>
                    <a:pt x="9432" y="8751"/>
                    <a:pt x="9743" y="8751"/>
                  </a:cubicBezTo>
                  <a:cubicBezTo>
                    <a:pt x="10115" y="8751"/>
                    <a:pt x="10501" y="7728"/>
                    <a:pt x="10706" y="7114"/>
                  </a:cubicBezTo>
                  <a:cubicBezTo>
                    <a:pt x="10790" y="6848"/>
                    <a:pt x="10843" y="6659"/>
                    <a:pt x="10843" y="6659"/>
                  </a:cubicBezTo>
                  <a:lnTo>
                    <a:pt x="13709" y="6659"/>
                  </a:lnTo>
                  <a:cubicBezTo>
                    <a:pt x="13709" y="6659"/>
                    <a:pt x="13769" y="7000"/>
                    <a:pt x="13883" y="7402"/>
                  </a:cubicBezTo>
                  <a:cubicBezTo>
                    <a:pt x="14050" y="8001"/>
                    <a:pt x="14323" y="8751"/>
                    <a:pt x="14649" y="8751"/>
                  </a:cubicBezTo>
                  <a:cubicBezTo>
                    <a:pt x="15149" y="8751"/>
                    <a:pt x="15263" y="7500"/>
                    <a:pt x="15286" y="6932"/>
                  </a:cubicBezTo>
                  <a:cubicBezTo>
                    <a:pt x="15293" y="6773"/>
                    <a:pt x="15293" y="6666"/>
                    <a:pt x="15293" y="6666"/>
                  </a:cubicBezTo>
                  <a:lnTo>
                    <a:pt x="15293" y="1116"/>
                  </a:lnTo>
                  <a:cubicBezTo>
                    <a:pt x="15293" y="1116"/>
                    <a:pt x="8496" y="1"/>
                    <a:pt x="3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7"/>
            <p:cNvSpPr/>
            <p:nvPr/>
          </p:nvSpPr>
          <p:spPr>
            <a:xfrm>
              <a:off x="5043480" y="2562518"/>
              <a:ext cx="100011" cy="98266"/>
            </a:xfrm>
            <a:custGeom>
              <a:rect b="b" l="l" r="r" t="t"/>
              <a:pathLst>
                <a:path extrusionOk="0" h="2139" w="2177">
                  <a:moveTo>
                    <a:pt x="0" y="0"/>
                  </a:moveTo>
                  <a:cubicBezTo>
                    <a:pt x="0" y="0"/>
                    <a:pt x="76" y="258"/>
                    <a:pt x="190" y="599"/>
                  </a:cubicBezTo>
                  <a:cubicBezTo>
                    <a:pt x="402" y="1229"/>
                    <a:pt x="766" y="2138"/>
                    <a:pt x="1077" y="2138"/>
                  </a:cubicBezTo>
                  <a:cubicBezTo>
                    <a:pt x="1449" y="2138"/>
                    <a:pt x="1843" y="1115"/>
                    <a:pt x="2040" y="501"/>
                  </a:cubicBezTo>
                  <a:cubicBezTo>
                    <a:pt x="2123" y="235"/>
                    <a:pt x="2177" y="0"/>
                    <a:pt x="2177" y="0"/>
                  </a:cubicBez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7"/>
            <p:cNvSpPr/>
            <p:nvPr/>
          </p:nvSpPr>
          <p:spPr>
            <a:xfrm>
              <a:off x="5043480" y="2562518"/>
              <a:ext cx="100011" cy="98266"/>
            </a:xfrm>
            <a:custGeom>
              <a:rect b="b" l="l" r="r" t="t"/>
              <a:pathLst>
                <a:path extrusionOk="0" h="2139" w="2177">
                  <a:moveTo>
                    <a:pt x="0" y="0"/>
                  </a:moveTo>
                  <a:cubicBezTo>
                    <a:pt x="0" y="0"/>
                    <a:pt x="76" y="258"/>
                    <a:pt x="190" y="599"/>
                  </a:cubicBezTo>
                  <a:cubicBezTo>
                    <a:pt x="402" y="1229"/>
                    <a:pt x="766" y="2138"/>
                    <a:pt x="1077" y="2138"/>
                  </a:cubicBezTo>
                  <a:cubicBezTo>
                    <a:pt x="1449" y="2138"/>
                    <a:pt x="1843" y="1115"/>
                    <a:pt x="2040" y="501"/>
                  </a:cubicBezTo>
                  <a:cubicBezTo>
                    <a:pt x="2123" y="235"/>
                    <a:pt x="2177" y="0"/>
                    <a:pt x="2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7"/>
            <p:cNvSpPr/>
            <p:nvPr/>
          </p:nvSpPr>
          <p:spPr>
            <a:xfrm>
              <a:off x="5376826" y="2478216"/>
              <a:ext cx="131710" cy="86781"/>
            </a:xfrm>
            <a:custGeom>
              <a:rect b="b" l="l" r="r" t="t"/>
              <a:pathLst>
                <a:path extrusionOk="0" h="1889" w="2867">
                  <a:moveTo>
                    <a:pt x="1146" y="0"/>
                  </a:moveTo>
                  <a:lnTo>
                    <a:pt x="1146" y="0"/>
                  </a:lnTo>
                  <a:cubicBezTo>
                    <a:pt x="228" y="235"/>
                    <a:pt x="1" y="1888"/>
                    <a:pt x="1" y="1888"/>
                  </a:cubicBezTo>
                  <a:lnTo>
                    <a:pt x="2867" y="1888"/>
                  </a:lnTo>
                  <a:cubicBezTo>
                    <a:pt x="2768" y="425"/>
                    <a:pt x="2033" y="31"/>
                    <a:pt x="2033" y="31"/>
                  </a:cubicBezTo>
                  <a:lnTo>
                    <a:pt x="1889" y="599"/>
                  </a:lnTo>
                  <a:lnTo>
                    <a:pt x="1775" y="107"/>
                  </a:lnTo>
                  <a:lnTo>
                    <a:pt x="1494" y="660"/>
                  </a:lnTo>
                  <a:lnTo>
                    <a:pt x="1244" y="107"/>
                  </a:lnTo>
                  <a:lnTo>
                    <a:pt x="1039" y="258"/>
                  </a:lnTo>
                  <a:lnTo>
                    <a:pt x="11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7"/>
            <p:cNvSpPr/>
            <p:nvPr/>
          </p:nvSpPr>
          <p:spPr>
            <a:xfrm>
              <a:off x="5768699" y="1916680"/>
              <a:ext cx="327828" cy="505156"/>
            </a:xfrm>
            <a:custGeom>
              <a:rect b="b" l="l" r="r" t="t"/>
              <a:pathLst>
                <a:path extrusionOk="0" h="10996" w="7136">
                  <a:moveTo>
                    <a:pt x="1578" y="1"/>
                  </a:moveTo>
                  <a:cubicBezTo>
                    <a:pt x="1" y="4232"/>
                    <a:pt x="622" y="10995"/>
                    <a:pt x="3739" y="10995"/>
                  </a:cubicBezTo>
                  <a:cubicBezTo>
                    <a:pt x="5316" y="10995"/>
                    <a:pt x="7135" y="10070"/>
                    <a:pt x="7135" y="6954"/>
                  </a:cubicBezTo>
                  <a:cubicBezTo>
                    <a:pt x="7135" y="2230"/>
                    <a:pt x="1987" y="1"/>
                    <a:pt x="1987" y="1"/>
                  </a:cubicBezTo>
                  <a:close/>
                </a:path>
              </a:pathLst>
            </a:custGeom>
            <a:solidFill>
              <a:srgbClr val="5FA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7"/>
            <p:cNvSpPr/>
            <p:nvPr/>
          </p:nvSpPr>
          <p:spPr>
            <a:xfrm>
              <a:off x="5768699" y="1916680"/>
              <a:ext cx="327828" cy="505156"/>
            </a:xfrm>
            <a:custGeom>
              <a:rect b="b" l="l" r="r" t="t"/>
              <a:pathLst>
                <a:path extrusionOk="0" h="10996" w="7136">
                  <a:moveTo>
                    <a:pt x="1578" y="1"/>
                  </a:moveTo>
                  <a:cubicBezTo>
                    <a:pt x="1" y="4232"/>
                    <a:pt x="622" y="10995"/>
                    <a:pt x="3739" y="10995"/>
                  </a:cubicBezTo>
                  <a:cubicBezTo>
                    <a:pt x="5316" y="10995"/>
                    <a:pt x="7135" y="10070"/>
                    <a:pt x="7135" y="6954"/>
                  </a:cubicBezTo>
                  <a:cubicBezTo>
                    <a:pt x="7135" y="2230"/>
                    <a:pt x="1987" y="1"/>
                    <a:pt x="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7"/>
            <p:cNvSpPr/>
            <p:nvPr/>
          </p:nvSpPr>
          <p:spPr>
            <a:xfrm>
              <a:off x="5308190" y="1845655"/>
              <a:ext cx="115723" cy="49156"/>
            </a:xfrm>
            <a:custGeom>
              <a:rect b="b" l="l" r="r" t="t"/>
              <a:pathLst>
                <a:path extrusionOk="0" h="1070" w="2519">
                  <a:moveTo>
                    <a:pt x="1434" y="0"/>
                  </a:moveTo>
                  <a:lnTo>
                    <a:pt x="1434" y="0"/>
                  </a:lnTo>
                  <a:lnTo>
                    <a:pt x="1434" y="0"/>
                  </a:lnTo>
                  <a:close/>
                  <a:moveTo>
                    <a:pt x="1434" y="0"/>
                  </a:moveTo>
                  <a:lnTo>
                    <a:pt x="979" y="607"/>
                  </a:lnTo>
                  <a:lnTo>
                    <a:pt x="1" y="144"/>
                  </a:lnTo>
                  <a:lnTo>
                    <a:pt x="979" y="1069"/>
                  </a:lnTo>
                  <a:lnTo>
                    <a:pt x="2222" y="1069"/>
                  </a:lnTo>
                  <a:lnTo>
                    <a:pt x="2518" y="0"/>
                  </a:lnTo>
                  <a:lnTo>
                    <a:pt x="1502" y="538"/>
                  </a:lnTo>
                  <a:lnTo>
                    <a:pt x="14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7"/>
            <p:cNvSpPr/>
            <p:nvPr/>
          </p:nvSpPr>
          <p:spPr>
            <a:xfrm>
              <a:off x="5092591" y="1869820"/>
              <a:ext cx="859032" cy="545354"/>
            </a:xfrm>
            <a:custGeom>
              <a:rect b="b" l="l" r="r" t="t"/>
              <a:pathLst>
                <a:path extrusionOk="0" h="11871" w="18699">
                  <a:moveTo>
                    <a:pt x="9189" y="0"/>
                  </a:moveTo>
                  <a:cubicBezTo>
                    <a:pt x="5311" y="0"/>
                    <a:pt x="1462" y="654"/>
                    <a:pt x="243" y="2037"/>
                  </a:cubicBezTo>
                  <a:cubicBezTo>
                    <a:pt x="1" y="2310"/>
                    <a:pt x="46" y="2803"/>
                    <a:pt x="46" y="3197"/>
                  </a:cubicBezTo>
                  <a:cubicBezTo>
                    <a:pt x="46" y="7989"/>
                    <a:pt x="4209" y="11871"/>
                    <a:pt x="9349" y="11871"/>
                  </a:cubicBezTo>
                  <a:cubicBezTo>
                    <a:pt x="14490" y="11871"/>
                    <a:pt x="18653" y="7989"/>
                    <a:pt x="18653" y="3197"/>
                  </a:cubicBezTo>
                  <a:cubicBezTo>
                    <a:pt x="18653" y="2810"/>
                    <a:pt x="18698" y="2310"/>
                    <a:pt x="18456" y="2037"/>
                  </a:cubicBezTo>
                  <a:cubicBezTo>
                    <a:pt x="17284" y="707"/>
                    <a:pt x="13221" y="0"/>
                    <a:pt x="9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7"/>
            <p:cNvSpPr/>
            <p:nvPr/>
          </p:nvSpPr>
          <p:spPr>
            <a:xfrm>
              <a:off x="5485521" y="2312737"/>
              <a:ext cx="62387" cy="69048"/>
            </a:xfrm>
            <a:custGeom>
              <a:rect b="b" l="l" r="r" t="t"/>
              <a:pathLst>
                <a:path extrusionOk="0" h="1503" w="1358">
                  <a:moveTo>
                    <a:pt x="1357" y="1138"/>
                  </a:moveTo>
                  <a:lnTo>
                    <a:pt x="1357" y="1138"/>
                  </a:lnTo>
                  <a:lnTo>
                    <a:pt x="1357" y="1138"/>
                  </a:lnTo>
                  <a:close/>
                  <a:moveTo>
                    <a:pt x="1357" y="1"/>
                  </a:moveTo>
                  <a:lnTo>
                    <a:pt x="1213" y="623"/>
                  </a:lnTo>
                  <a:lnTo>
                    <a:pt x="1031" y="243"/>
                  </a:lnTo>
                  <a:lnTo>
                    <a:pt x="675" y="1040"/>
                  </a:lnTo>
                  <a:lnTo>
                    <a:pt x="296" y="168"/>
                  </a:lnTo>
                  <a:lnTo>
                    <a:pt x="137" y="623"/>
                  </a:lnTo>
                  <a:lnTo>
                    <a:pt x="99" y="168"/>
                  </a:lnTo>
                  <a:lnTo>
                    <a:pt x="0" y="1138"/>
                  </a:lnTo>
                  <a:lnTo>
                    <a:pt x="326" y="494"/>
                  </a:lnTo>
                  <a:lnTo>
                    <a:pt x="690" y="1502"/>
                  </a:lnTo>
                  <a:lnTo>
                    <a:pt x="1031" y="623"/>
                  </a:lnTo>
                  <a:lnTo>
                    <a:pt x="1357" y="1138"/>
                  </a:lnTo>
                  <a:lnTo>
                    <a:pt x="13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7"/>
            <p:cNvSpPr/>
            <p:nvPr/>
          </p:nvSpPr>
          <p:spPr>
            <a:xfrm>
              <a:off x="5199862" y="2231605"/>
              <a:ext cx="508602" cy="219823"/>
            </a:xfrm>
            <a:custGeom>
              <a:rect b="b" l="l" r="r" t="t"/>
              <a:pathLst>
                <a:path extrusionOk="0" h="4785" w="11071">
                  <a:moveTo>
                    <a:pt x="1" y="0"/>
                  </a:moveTo>
                  <a:lnTo>
                    <a:pt x="1" y="0"/>
                  </a:lnTo>
                  <a:cubicBezTo>
                    <a:pt x="92" y="1198"/>
                    <a:pt x="767" y="4542"/>
                    <a:pt x="5528" y="4777"/>
                  </a:cubicBezTo>
                  <a:cubicBezTo>
                    <a:pt x="5604" y="4785"/>
                    <a:pt x="5680" y="4785"/>
                    <a:pt x="5756" y="4785"/>
                  </a:cubicBezTo>
                  <a:lnTo>
                    <a:pt x="6074" y="4785"/>
                  </a:lnTo>
                  <a:cubicBezTo>
                    <a:pt x="6279" y="4785"/>
                    <a:pt x="6476" y="4785"/>
                    <a:pt x="6666" y="4777"/>
                  </a:cubicBezTo>
                  <a:cubicBezTo>
                    <a:pt x="6741" y="4769"/>
                    <a:pt x="6817" y="4762"/>
                    <a:pt x="6893" y="4762"/>
                  </a:cubicBezTo>
                  <a:cubicBezTo>
                    <a:pt x="9585" y="4603"/>
                    <a:pt x="10661" y="3670"/>
                    <a:pt x="11071" y="3086"/>
                  </a:cubicBezTo>
                  <a:lnTo>
                    <a:pt x="11071" y="3086"/>
                  </a:lnTo>
                  <a:cubicBezTo>
                    <a:pt x="9767" y="3473"/>
                    <a:pt x="8205" y="3708"/>
                    <a:pt x="6347" y="3708"/>
                  </a:cubicBezTo>
                  <a:cubicBezTo>
                    <a:pt x="2344" y="3708"/>
                    <a:pt x="615" y="204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7"/>
            <p:cNvSpPr/>
            <p:nvPr/>
          </p:nvSpPr>
          <p:spPr>
            <a:xfrm>
              <a:off x="5421756" y="2420377"/>
              <a:ext cx="111175" cy="95096"/>
            </a:xfrm>
            <a:custGeom>
              <a:rect b="b" l="l" r="r" t="t"/>
              <a:pathLst>
                <a:path extrusionOk="0" h="2070" w="2420">
                  <a:moveTo>
                    <a:pt x="1388" y="1"/>
                  </a:moveTo>
                  <a:cubicBezTo>
                    <a:pt x="463" y="1"/>
                    <a:pt x="1" y="1115"/>
                    <a:pt x="653" y="1767"/>
                  </a:cubicBezTo>
                  <a:cubicBezTo>
                    <a:pt x="863" y="1976"/>
                    <a:pt x="1122" y="2069"/>
                    <a:pt x="1376" y="2069"/>
                  </a:cubicBezTo>
                  <a:cubicBezTo>
                    <a:pt x="1909" y="2069"/>
                    <a:pt x="2419" y="1658"/>
                    <a:pt x="2419" y="1032"/>
                  </a:cubicBezTo>
                  <a:cubicBezTo>
                    <a:pt x="2419" y="463"/>
                    <a:pt x="1957" y="1"/>
                    <a:pt x="13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7"/>
            <p:cNvSpPr/>
            <p:nvPr/>
          </p:nvSpPr>
          <p:spPr>
            <a:xfrm>
              <a:off x="5429060" y="2425706"/>
              <a:ext cx="98312" cy="84254"/>
            </a:xfrm>
            <a:custGeom>
              <a:rect b="b" l="l" r="r" t="t"/>
              <a:pathLst>
                <a:path extrusionOk="0" h="1834" w="2140">
                  <a:moveTo>
                    <a:pt x="1229" y="52"/>
                  </a:moveTo>
                  <a:cubicBezTo>
                    <a:pt x="1707" y="52"/>
                    <a:pt x="2094" y="438"/>
                    <a:pt x="2094" y="916"/>
                  </a:cubicBezTo>
                  <a:cubicBezTo>
                    <a:pt x="2094" y="1439"/>
                    <a:pt x="1667" y="1786"/>
                    <a:pt x="1221" y="1786"/>
                  </a:cubicBezTo>
                  <a:cubicBezTo>
                    <a:pt x="1008" y="1786"/>
                    <a:pt x="792" y="1707"/>
                    <a:pt x="615" y="1530"/>
                  </a:cubicBezTo>
                  <a:cubicBezTo>
                    <a:pt x="69" y="984"/>
                    <a:pt x="456" y="52"/>
                    <a:pt x="1229" y="52"/>
                  </a:cubicBezTo>
                  <a:close/>
                  <a:moveTo>
                    <a:pt x="1221" y="0"/>
                  </a:moveTo>
                  <a:cubicBezTo>
                    <a:pt x="995" y="0"/>
                    <a:pt x="764" y="84"/>
                    <a:pt x="577" y="271"/>
                  </a:cubicBezTo>
                  <a:cubicBezTo>
                    <a:pt x="1" y="848"/>
                    <a:pt x="410" y="1833"/>
                    <a:pt x="1229" y="1833"/>
                  </a:cubicBezTo>
                  <a:cubicBezTo>
                    <a:pt x="1730" y="1833"/>
                    <a:pt x="2139" y="1424"/>
                    <a:pt x="2139" y="916"/>
                  </a:cubicBezTo>
                  <a:cubicBezTo>
                    <a:pt x="2139" y="363"/>
                    <a:pt x="1690" y="0"/>
                    <a:pt x="12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7"/>
            <p:cNvSpPr/>
            <p:nvPr/>
          </p:nvSpPr>
          <p:spPr>
            <a:xfrm>
              <a:off x="4946637" y="1912178"/>
              <a:ext cx="309360" cy="504743"/>
            </a:xfrm>
            <a:custGeom>
              <a:rect b="b" l="l" r="r" t="t"/>
              <a:pathLst>
                <a:path extrusionOk="0" h="10987" w="6734">
                  <a:moveTo>
                    <a:pt x="5156" y="0"/>
                  </a:moveTo>
                  <a:cubicBezTo>
                    <a:pt x="5156" y="0"/>
                    <a:pt x="1" y="2230"/>
                    <a:pt x="1" y="6953"/>
                  </a:cubicBezTo>
                  <a:cubicBezTo>
                    <a:pt x="1" y="8318"/>
                    <a:pt x="349" y="9258"/>
                    <a:pt x="880" y="9887"/>
                  </a:cubicBezTo>
                  <a:cubicBezTo>
                    <a:pt x="1555" y="10699"/>
                    <a:pt x="2518" y="10987"/>
                    <a:pt x="3397" y="10987"/>
                  </a:cubicBezTo>
                  <a:cubicBezTo>
                    <a:pt x="6521" y="10987"/>
                    <a:pt x="6734" y="4231"/>
                    <a:pt x="51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7"/>
            <p:cNvSpPr/>
            <p:nvPr/>
          </p:nvSpPr>
          <p:spPr>
            <a:xfrm>
              <a:off x="4987065" y="1912178"/>
              <a:ext cx="268933" cy="504743"/>
            </a:xfrm>
            <a:custGeom>
              <a:rect b="b" l="l" r="r" t="t"/>
              <a:pathLst>
                <a:path extrusionOk="0" h="10987" w="5854">
                  <a:moveTo>
                    <a:pt x="4276" y="0"/>
                  </a:moveTo>
                  <a:cubicBezTo>
                    <a:pt x="5823" y="7529"/>
                    <a:pt x="4064" y="7742"/>
                    <a:pt x="4064" y="7742"/>
                  </a:cubicBezTo>
                  <a:lnTo>
                    <a:pt x="3617" y="7469"/>
                  </a:lnTo>
                  <a:lnTo>
                    <a:pt x="3617" y="7469"/>
                  </a:lnTo>
                  <a:cubicBezTo>
                    <a:pt x="3708" y="8803"/>
                    <a:pt x="3397" y="9857"/>
                    <a:pt x="3124" y="10130"/>
                  </a:cubicBezTo>
                  <a:cubicBezTo>
                    <a:pt x="3088" y="10167"/>
                    <a:pt x="3050" y="10183"/>
                    <a:pt x="3011" y="10183"/>
                  </a:cubicBezTo>
                  <a:cubicBezTo>
                    <a:pt x="2764" y="10183"/>
                    <a:pt x="2487" y="9539"/>
                    <a:pt x="2487" y="9539"/>
                  </a:cubicBezTo>
                  <a:lnTo>
                    <a:pt x="2184" y="10342"/>
                  </a:lnTo>
                  <a:lnTo>
                    <a:pt x="1873" y="10077"/>
                  </a:lnTo>
                  <a:cubicBezTo>
                    <a:pt x="1698" y="10271"/>
                    <a:pt x="1473" y="10341"/>
                    <a:pt x="1240" y="10341"/>
                  </a:cubicBezTo>
                  <a:cubicBezTo>
                    <a:pt x="664" y="10341"/>
                    <a:pt x="38" y="9914"/>
                    <a:pt x="0" y="9887"/>
                  </a:cubicBezTo>
                  <a:lnTo>
                    <a:pt x="0" y="9887"/>
                  </a:lnTo>
                  <a:cubicBezTo>
                    <a:pt x="675" y="10699"/>
                    <a:pt x="1638" y="10987"/>
                    <a:pt x="2517" y="10987"/>
                  </a:cubicBezTo>
                  <a:cubicBezTo>
                    <a:pt x="5641" y="10987"/>
                    <a:pt x="5854" y="4231"/>
                    <a:pt x="42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7"/>
            <p:cNvSpPr/>
            <p:nvPr/>
          </p:nvSpPr>
          <p:spPr>
            <a:xfrm>
              <a:off x="5373380" y="2005530"/>
              <a:ext cx="438222" cy="181876"/>
            </a:xfrm>
            <a:custGeom>
              <a:rect b="b" l="l" r="r" t="t"/>
              <a:pathLst>
                <a:path extrusionOk="0" h="3959" w="9539">
                  <a:moveTo>
                    <a:pt x="462" y="0"/>
                  </a:moveTo>
                  <a:cubicBezTo>
                    <a:pt x="462" y="0"/>
                    <a:pt x="1" y="3958"/>
                    <a:pt x="4665" y="3958"/>
                  </a:cubicBezTo>
                  <a:cubicBezTo>
                    <a:pt x="4669" y="3958"/>
                    <a:pt x="4674" y="3958"/>
                    <a:pt x="4678" y="3958"/>
                  </a:cubicBezTo>
                  <a:lnTo>
                    <a:pt x="4602" y="3769"/>
                  </a:lnTo>
                  <a:lnTo>
                    <a:pt x="4602" y="3769"/>
                  </a:lnTo>
                  <a:cubicBezTo>
                    <a:pt x="4602" y="3769"/>
                    <a:pt x="4804" y="3817"/>
                    <a:pt x="5127" y="3817"/>
                  </a:cubicBezTo>
                  <a:cubicBezTo>
                    <a:pt x="5812" y="3817"/>
                    <a:pt x="7042" y="3600"/>
                    <a:pt x="8052" y="2245"/>
                  </a:cubicBezTo>
                  <a:cubicBezTo>
                    <a:pt x="9538" y="243"/>
                    <a:pt x="463" y="0"/>
                    <a:pt x="4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7"/>
            <p:cNvSpPr/>
            <p:nvPr/>
          </p:nvSpPr>
          <p:spPr>
            <a:xfrm>
              <a:off x="5391802" y="1942085"/>
              <a:ext cx="392603" cy="227908"/>
            </a:xfrm>
            <a:custGeom>
              <a:rect b="b" l="l" r="r" t="t"/>
              <a:pathLst>
                <a:path extrusionOk="0" h="4961" w="8546">
                  <a:moveTo>
                    <a:pt x="4419" y="1"/>
                  </a:moveTo>
                  <a:cubicBezTo>
                    <a:pt x="4372" y="1"/>
                    <a:pt x="4324" y="1"/>
                    <a:pt x="4277" y="1"/>
                  </a:cubicBezTo>
                  <a:cubicBezTo>
                    <a:pt x="1919" y="1"/>
                    <a:pt x="8" y="380"/>
                    <a:pt x="1" y="1760"/>
                  </a:cubicBezTo>
                  <a:cubicBezTo>
                    <a:pt x="1" y="1829"/>
                    <a:pt x="8" y="1889"/>
                    <a:pt x="16" y="1950"/>
                  </a:cubicBezTo>
                  <a:cubicBezTo>
                    <a:pt x="145" y="3633"/>
                    <a:pt x="2002" y="4960"/>
                    <a:pt x="4277" y="4960"/>
                  </a:cubicBezTo>
                  <a:cubicBezTo>
                    <a:pt x="6635" y="4960"/>
                    <a:pt x="8546" y="3527"/>
                    <a:pt x="8546" y="1760"/>
                  </a:cubicBezTo>
                  <a:cubicBezTo>
                    <a:pt x="8546" y="866"/>
                    <a:pt x="7621" y="358"/>
                    <a:pt x="6271" y="145"/>
                  </a:cubicBezTo>
                  <a:cubicBezTo>
                    <a:pt x="5658" y="47"/>
                    <a:pt x="5039" y="1"/>
                    <a:pt x="44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7"/>
            <p:cNvSpPr/>
            <p:nvPr/>
          </p:nvSpPr>
          <p:spPr>
            <a:xfrm>
              <a:off x="5392170" y="1942085"/>
              <a:ext cx="287401" cy="89583"/>
            </a:xfrm>
            <a:custGeom>
              <a:rect b="b" l="l" r="r" t="t"/>
              <a:pathLst>
                <a:path extrusionOk="0" h="1950" w="6256">
                  <a:moveTo>
                    <a:pt x="4412" y="1"/>
                  </a:moveTo>
                  <a:cubicBezTo>
                    <a:pt x="4364" y="1"/>
                    <a:pt x="4317" y="1"/>
                    <a:pt x="4269" y="1"/>
                  </a:cubicBezTo>
                  <a:cubicBezTo>
                    <a:pt x="1911" y="1"/>
                    <a:pt x="0" y="380"/>
                    <a:pt x="0" y="1760"/>
                  </a:cubicBezTo>
                  <a:cubicBezTo>
                    <a:pt x="0" y="1821"/>
                    <a:pt x="0" y="1889"/>
                    <a:pt x="8" y="1950"/>
                  </a:cubicBezTo>
                  <a:cubicBezTo>
                    <a:pt x="8" y="1840"/>
                    <a:pt x="83" y="78"/>
                    <a:pt x="4686" y="78"/>
                  </a:cubicBezTo>
                  <a:cubicBezTo>
                    <a:pt x="5159" y="78"/>
                    <a:pt x="5681" y="97"/>
                    <a:pt x="6256" y="138"/>
                  </a:cubicBezTo>
                  <a:cubicBezTo>
                    <a:pt x="5643" y="46"/>
                    <a:pt x="5030" y="1"/>
                    <a:pt x="44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7"/>
            <p:cNvSpPr/>
            <p:nvPr/>
          </p:nvSpPr>
          <p:spPr>
            <a:xfrm>
              <a:off x="5685087" y="1994366"/>
              <a:ext cx="36614" cy="74239"/>
            </a:xfrm>
            <a:custGeom>
              <a:rect b="b" l="l" r="r" t="t"/>
              <a:pathLst>
                <a:path extrusionOk="0" h="1616" w="797">
                  <a:moveTo>
                    <a:pt x="395" y="1"/>
                  </a:moveTo>
                  <a:cubicBezTo>
                    <a:pt x="372" y="1"/>
                    <a:pt x="357" y="8"/>
                    <a:pt x="334" y="16"/>
                  </a:cubicBezTo>
                  <a:cubicBezTo>
                    <a:pt x="145" y="76"/>
                    <a:pt x="1" y="410"/>
                    <a:pt x="1" y="812"/>
                  </a:cubicBezTo>
                  <a:cubicBezTo>
                    <a:pt x="1" y="1214"/>
                    <a:pt x="145" y="1547"/>
                    <a:pt x="334" y="1608"/>
                  </a:cubicBezTo>
                  <a:cubicBezTo>
                    <a:pt x="357" y="1616"/>
                    <a:pt x="372" y="1616"/>
                    <a:pt x="395" y="1616"/>
                  </a:cubicBezTo>
                  <a:cubicBezTo>
                    <a:pt x="615" y="1616"/>
                    <a:pt x="797" y="1259"/>
                    <a:pt x="797" y="812"/>
                  </a:cubicBezTo>
                  <a:cubicBezTo>
                    <a:pt x="797" y="365"/>
                    <a:pt x="615" y="1"/>
                    <a:pt x="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7"/>
            <p:cNvSpPr/>
            <p:nvPr/>
          </p:nvSpPr>
          <p:spPr>
            <a:xfrm>
              <a:off x="5685087" y="1995055"/>
              <a:ext cx="31055" cy="73228"/>
            </a:xfrm>
            <a:custGeom>
              <a:rect b="b" l="l" r="r" t="t"/>
              <a:pathLst>
                <a:path extrusionOk="0" h="1594" w="676">
                  <a:moveTo>
                    <a:pt x="334" y="1"/>
                  </a:moveTo>
                  <a:cubicBezTo>
                    <a:pt x="145" y="61"/>
                    <a:pt x="1" y="395"/>
                    <a:pt x="1" y="797"/>
                  </a:cubicBezTo>
                  <a:cubicBezTo>
                    <a:pt x="1" y="1199"/>
                    <a:pt x="145" y="1532"/>
                    <a:pt x="334" y="1593"/>
                  </a:cubicBezTo>
                  <a:cubicBezTo>
                    <a:pt x="524" y="1532"/>
                    <a:pt x="676" y="1199"/>
                    <a:pt x="676" y="797"/>
                  </a:cubicBezTo>
                  <a:cubicBezTo>
                    <a:pt x="676" y="395"/>
                    <a:pt x="524" y="61"/>
                    <a:pt x="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7"/>
            <p:cNvSpPr/>
            <p:nvPr/>
          </p:nvSpPr>
          <p:spPr>
            <a:xfrm>
              <a:off x="5565642" y="1994366"/>
              <a:ext cx="36936" cy="74239"/>
            </a:xfrm>
            <a:custGeom>
              <a:rect b="b" l="l" r="r" t="t"/>
              <a:pathLst>
                <a:path extrusionOk="0" h="1616" w="804">
                  <a:moveTo>
                    <a:pt x="402" y="1"/>
                  </a:moveTo>
                  <a:cubicBezTo>
                    <a:pt x="379" y="1"/>
                    <a:pt x="357" y="8"/>
                    <a:pt x="341" y="16"/>
                  </a:cubicBezTo>
                  <a:cubicBezTo>
                    <a:pt x="152" y="76"/>
                    <a:pt x="0" y="410"/>
                    <a:pt x="0" y="812"/>
                  </a:cubicBezTo>
                  <a:cubicBezTo>
                    <a:pt x="0" y="1214"/>
                    <a:pt x="152" y="1547"/>
                    <a:pt x="341" y="1608"/>
                  </a:cubicBezTo>
                  <a:cubicBezTo>
                    <a:pt x="357" y="1616"/>
                    <a:pt x="379" y="1616"/>
                    <a:pt x="402" y="1616"/>
                  </a:cubicBezTo>
                  <a:cubicBezTo>
                    <a:pt x="622" y="1616"/>
                    <a:pt x="804" y="1259"/>
                    <a:pt x="804" y="812"/>
                  </a:cubicBezTo>
                  <a:cubicBezTo>
                    <a:pt x="804" y="365"/>
                    <a:pt x="622" y="1"/>
                    <a:pt x="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7"/>
            <p:cNvSpPr/>
            <p:nvPr/>
          </p:nvSpPr>
          <p:spPr>
            <a:xfrm>
              <a:off x="5565642" y="1995055"/>
              <a:ext cx="31010" cy="73228"/>
            </a:xfrm>
            <a:custGeom>
              <a:rect b="b" l="l" r="r" t="t"/>
              <a:pathLst>
                <a:path extrusionOk="0" h="1594" w="675">
                  <a:moveTo>
                    <a:pt x="341" y="1"/>
                  </a:moveTo>
                  <a:cubicBezTo>
                    <a:pt x="152" y="61"/>
                    <a:pt x="0" y="395"/>
                    <a:pt x="0" y="797"/>
                  </a:cubicBezTo>
                  <a:cubicBezTo>
                    <a:pt x="0" y="1199"/>
                    <a:pt x="152" y="1532"/>
                    <a:pt x="341" y="1593"/>
                  </a:cubicBezTo>
                  <a:cubicBezTo>
                    <a:pt x="531" y="1532"/>
                    <a:pt x="675" y="1199"/>
                    <a:pt x="675" y="797"/>
                  </a:cubicBezTo>
                  <a:cubicBezTo>
                    <a:pt x="675" y="395"/>
                    <a:pt x="531" y="61"/>
                    <a:pt x="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7"/>
            <p:cNvSpPr/>
            <p:nvPr/>
          </p:nvSpPr>
          <p:spPr>
            <a:xfrm>
              <a:off x="5772880" y="2019450"/>
              <a:ext cx="155415" cy="132996"/>
            </a:xfrm>
            <a:custGeom>
              <a:rect b="b" l="l" r="r" t="t"/>
              <a:pathLst>
                <a:path extrusionOk="0" h="2895" w="3383">
                  <a:moveTo>
                    <a:pt x="1942" y="1"/>
                  </a:moveTo>
                  <a:cubicBezTo>
                    <a:pt x="653" y="1"/>
                    <a:pt x="1" y="1555"/>
                    <a:pt x="918" y="2465"/>
                  </a:cubicBezTo>
                  <a:cubicBezTo>
                    <a:pt x="1213" y="2762"/>
                    <a:pt x="1574" y="2894"/>
                    <a:pt x="1929" y="2894"/>
                  </a:cubicBezTo>
                  <a:cubicBezTo>
                    <a:pt x="2671" y="2894"/>
                    <a:pt x="3382" y="2315"/>
                    <a:pt x="3382" y="1449"/>
                  </a:cubicBezTo>
                  <a:cubicBezTo>
                    <a:pt x="3382" y="645"/>
                    <a:pt x="2738" y="1"/>
                    <a:pt x="19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7"/>
            <p:cNvSpPr/>
            <p:nvPr/>
          </p:nvSpPr>
          <p:spPr>
            <a:xfrm>
              <a:off x="5772880" y="2031992"/>
              <a:ext cx="155415" cy="132813"/>
            </a:xfrm>
            <a:custGeom>
              <a:rect b="b" l="l" r="r" t="t"/>
              <a:pathLst>
                <a:path extrusionOk="0" h="2891" w="3383">
                  <a:moveTo>
                    <a:pt x="1942" y="1"/>
                  </a:moveTo>
                  <a:cubicBezTo>
                    <a:pt x="653" y="1"/>
                    <a:pt x="1" y="1555"/>
                    <a:pt x="918" y="2465"/>
                  </a:cubicBezTo>
                  <a:cubicBezTo>
                    <a:pt x="1212" y="2759"/>
                    <a:pt x="1574" y="2891"/>
                    <a:pt x="1928" y="2891"/>
                  </a:cubicBezTo>
                  <a:cubicBezTo>
                    <a:pt x="2670" y="2891"/>
                    <a:pt x="3382" y="2313"/>
                    <a:pt x="3382" y="1441"/>
                  </a:cubicBezTo>
                  <a:cubicBezTo>
                    <a:pt x="3382" y="645"/>
                    <a:pt x="2738" y="1"/>
                    <a:pt x="19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7"/>
            <p:cNvSpPr/>
            <p:nvPr/>
          </p:nvSpPr>
          <p:spPr>
            <a:xfrm>
              <a:off x="5834900" y="2038286"/>
              <a:ext cx="81176" cy="69553"/>
            </a:xfrm>
            <a:custGeom>
              <a:rect b="b" l="l" r="r" t="t"/>
              <a:pathLst>
                <a:path extrusionOk="0" h="1514" w="1767">
                  <a:moveTo>
                    <a:pt x="1009" y="0"/>
                  </a:moveTo>
                  <a:cubicBezTo>
                    <a:pt x="334" y="0"/>
                    <a:pt x="0" y="811"/>
                    <a:pt x="478" y="1289"/>
                  </a:cubicBezTo>
                  <a:cubicBezTo>
                    <a:pt x="633" y="1444"/>
                    <a:pt x="824" y="1514"/>
                    <a:pt x="1010" y="1514"/>
                  </a:cubicBezTo>
                  <a:cubicBezTo>
                    <a:pt x="1397" y="1514"/>
                    <a:pt x="1767" y="1214"/>
                    <a:pt x="1767" y="758"/>
                  </a:cubicBezTo>
                  <a:cubicBezTo>
                    <a:pt x="1767" y="341"/>
                    <a:pt x="1426" y="0"/>
                    <a:pt x="10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7"/>
            <p:cNvSpPr/>
            <p:nvPr/>
          </p:nvSpPr>
          <p:spPr>
            <a:xfrm>
              <a:off x="5888513" y="2049771"/>
              <a:ext cx="24808" cy="21178"/>
            </a:xfrm>
            <a:custGeom>
              <a:rect b="b" l="l" r="r" t="t"/>
              <a:pathLst>
                <a:path extrusionOk="0" h="461" w="540">
                  <a:moveTo>
                    <a:pt x="304" y="0"/>
                  </a:moveTo>
                  <a:cubicBezTo>
                    <a:pt x="99" y="0"/>
                    <a:pt x="1" y="250"/>
                    <a:pt x="145" y="395"/>
                  </a:cubicBezTo>
                  <a:cubicBezTo>
                    <a:pt x="191" y="440"/>
                    <a:pt x="248" y="461"/>
                    <a:pt x="303" y="461"/>
                  </a:cubicBezTo>
                  <a:cubicBezTo>
                    <a:pt x="423" y="461"/>
                    <a:pt x="539" y="367"/>
                    <a:pt x="539" y="228"/>
                  </a:cubicBezTo>
                  <a:cubicBezTo>
                    <a:pt x="539" y="106"/>
                    <a:pt x="433" y="0"/>
                    <a:pt x="3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7"/>
            <p:cNvSpPr/>
            <p:nvPr/>
          </p:nvSpPr>
          <p:spPr>
            <a:xfrm>
              <a:off x="5226002" y="2019450"/>
              <a:ext cx="155047" cy="132813"/>
            </a:xfrm>
            <a:custGeom>
              <a:rect b="b" l="l" r="r" t="t"/>
              <a:pathLst>
                <a:path extrusionOk="0" h="2891" w="3375">
                  <a:moveTo>
                    <a:pt x="1934" y="1"/>
                  </a:moveTo>
                  <a:cubicBezTo>
                    <a:pt x="645" y="1"/>
                    <a:pt x="1" y="1555"/>
                    <a:pt x="910" y="2465"/>
                  </a:cubicBezTo>
                  <a:cubicBezTo>
                    <a:pt x="1205" y="2759"/>
                    <a:pt x="1567" y="2891"/>
                    <a:pt x="1922" y="2891"/>
                  </a:cubicBezTo>
                  <a:cubicBezTo>
                    <a:pt x="2663" y="2891"/>
                    <a:pt x="3375" y="2316"/>
                    <a:pt x="3375" y="1449"/>
                  </a:cubicBezTo>
                  <a:cubicBezTo>
                    <a:pt x="3375" y="645"/>
                    <a:pt x="2730" y="1"/>
                    <a:pt x="19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7"/>
            <p:cNvSpPr/>
            <p:nvPr/>
          </p:nvSpPr>
          <p:spPr>
            <a:xfrm>
              <a:off x="5247273" y="2031946"/>
              <a:ext cx="134834" cy="132813"/>
            </a:xfrm>
            <a:custGeom>
              <a:rect b="b" l="l" r="r" t="t"/>
              <a:pathLst>
                <a:path extrusionOk="0" h="2891" w="2935">
                  <a:moveTo>
                    <a:pt x="1468" y="1"/>
                  </a:moveTo>
                  <a:cubicBezTo>
                    <a:pt x="1454" y="1"/>
                    <a:pt x="1440" y="1"/>
                    <a:pt x="1425" y="2"/>
                  </a:cubicBezTo>
                  <a:cubicBezTo>
                    <a:pt x="629" y="24"/>
                    <a:pt x="0" y="692"/>
                    <a:pt x="23" y="1488"/>
                  </a:cubicBezTo>
                  <a:cubicBezTo>
                    <a:pt x="45" y="2270"/>
                    <a:pt x="690" y="2891"/>
                    <a:pt x="1467" y="2891"/>
                  </a:cubicBezTo>
                  <a:cubicBezTo>
                    <a:pt x="1481" y="2891"/>
                    <a:pt x="1495" y="2891"/>
                    <a:pt x="1509" y="2890"/>
                  </a:cubicBezTo>
                  <a:cubicBezTo>
                    <a:pt x="2305" y="2868"/>
                    <a:pt x="2934" y="2200"/>
                    <a:pt x="2912" y="1404"/>
                  </a:cubicBezTo>
                  <a:cubicBezTo>
                    <a:pt x="2889" y="622"/>
                    <a:pt x="2252" y="1"/>
                    <a:pt x="14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7"/>
            <p:cNvSpPr/>
            <p:nvPr/>
          </p:nvSpPr>
          <p:spPr>
            <a:xfrm>
              <a:off x="5287655" y="2038286"/>
              <a:ext cx="81222" cy="69553"/>
            </a:xfrm>
            <a:custGeom>
              <a:rect b="b" l="l" r="r" t="t"/>
              <a:pathLst>
                <a:path extrusionOk="0" h="1514" w="1768">
                  <a:moveTo>
                    <a:pt x="1009" y="0"/>
                  </a:moveTo>
                  <a:cubicBezTo>
                    <a:pt x="334" y="0"/>
                    <a:pt x="1" y="811"/>
                    <a:pt x="478" y="1289"/>
                  </a:cubicBezTo>
                  <a:cubicBezTo>
                    <a:pt x="633" y="1444"/>
                    <a:pt x="824" y="1514"/>
                    <a:pt x="1010" y="1514"/>
                  </a:cubicBezTo>
                  <a:cubicBezTo>
                    <a:pt x="1398" y="1514"/>
                    <a:pt x="1767" y="1214"/>
                    <a:pt x="1767" y="758"/>
                  </a:cubicBezTo>
                  <a:cubicBezTo>
                    <a:pt x="1767" y="341"/>
                    <a:pt x="1434" y="0"/>
                    <a:pt x="10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7"/>
            <p:cNvSpPr/>
            <p:nvPr/>
          </p:nvSpPr>
          <p:spPr>
            <a:xfrm>
              <a:off x="5341314" y="2049771"/>
              <a:ext cx="24762" cy="21178"/>
            </a:xfrm>
            <a:custGeom>
              <a:rect b="b" l="l" r="r" t="t"/>
              <a:pathLst>
                <a:path extrusionOk="0" h="461" w="539">
                  <a:moveTo>
                    <a:pt x="311" y="0"/>
                  </a:moveTo>
                  <a:cubicBezTo>
                    <a:pt x="106" y="0"/>
                    <a:pt x="0" y="243"/>
                    <a:pt x="144" y="395"/>
                  </a:cubicBezTo>
                  <a:cubicBezTo>
                    <a:pt x="190" y="440"/>
                    <a:pt x="247" y="461"/>
                    <a:pt x="303" y="461"/>
                  </a:cubicBezTo>
                  <a:cubicBezTo>
                    <a:pt x="422" y="461"/>
                    <a:pt x="539" y="367"/>
                    <a:pt x="539" y="228"/>
                  </a:cubicBezTo>
                  <a:cubicBezTo>
                    <a:pt x="539" y="106"/>
                    <a:pt x="432" y="0"/>
                    <a:pt x="3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7"/>
            <p:cNvSpPr/>
            <p:nvPr/>
          </p:nvSpPr>
          <p:spPr>
            <a:xfrm>
              <a:off x="5376091" y="2140504"/>
              <a:ext cx="311841" cy="93580"/>
            </a:xfrm>
            <a:custGeom>
              <a:rect b="b" l="l" r="r" t="t"/>
              <a:pathLst>
                <a:path extrusionOk="0" h="2037" w="6788">
                  <a:moveTo>
                    <a:pt x="142" y="0"/>
                  </a:moveTo>
                  <a:cubicBezTo>
                    <a:pt x="66" y="0"/>
                    <a:pt x="1" y="97"/>
                    <a:pt x="70" y="171"/>
                  </a:cubicBezTo>
                  <a:cubicBezTo>
                    <a:pt x="92" y="194"/>
                    <a:pt x="1897" y="2036"/>
                    <a:pt x="4945" y="2036"/>
                  </a:cubicBezTo>
                  <a:cubicBezTo>
                    <a:pt x="5536" y="2029"/>
                    <a:pt x="6120" y="1960"/>
                    <a:pt x="6704" y="1832"/>
                  </a:cubicBezTo>
                  <a:cubicBezTo>
                    <a:pt x="6757" y="1824"/>
                    <a:pt x="6788" y="1771"/>
                    <a:pt x="6780" y="1718"/>
                  </a:cubicBezTo>
                  <a:cubicBezTo>
                    <a:pt x="6767" y="1668"/>
                    <a:pt x="6729" y="1638"/>
                    <a:pt x="6686" y="1638"/>
                  </a:cubicBezTo>
                  <a:cubicBezTo>
                    <a:pt x="6677" y="1638"/>
                    <a:pt x="6668" y="1639"/>
                    <a:pt x="6659" y="1642"/>
                  </a:cubicBezTo>
                  <a:cubicBezTo>
                    <a:pt x="6051" y="1779"/>
                    <a:pt x="5478" y="1837"/>
                    <a:pt x="4945" y="1837"/>
                  </a:cubicBezTo>
                  <a:cubicBezTo>
                    <a:pt x="1989" y="1837"/>
                    <a:pt x="233" y="54"/>
                    <a:pt x="214" y="35"/>
                  </a:cubicBezTo>
                  <a:cubicBezTo>
                    <a:pt x="192" y="10"/>
                    <a:pt x="166" y="0"/>
                    <a:pt x="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57"/>
          <p:cNvGrpSpPr/>
          <p:nvPr/>
        </p:nvGrpSpPr>
        <p:grpSpPr>
          <a:xfrm>
            <a:off x="7100862" y="2361978"/>
            <a:ext cx="1328969" cy="815128"/>
            <a:chOff x="6202012" y="2381740"/>
            <a:chExt cx="1328969" cy="815128"/>
          </a:xfrm>
        </p:grpSpPr>
        <p:sp>
          <p:nvSpPr>
            <p:cNvPr id="12507" name="Google Shape;12507;p57"/>
            <p:cNvSpPr/>
            <p:nvPr/>
          </p:nvSpPr>
          <p:spPr>
            <a:xfrm>
              <a:off x="6874675" y="2381740"/>
              <a:ext cx="115999" cy="49156"/>
            </a:xfrm>
            <a:custGeom>
              <a:rect b="b" l="l" r="r" t="t"/>
              <a:pathLst>
                <a:path extrusionOk="0" h="1070" w="2525">
                  <a:moveTo>
                    <a:pt x="0" y="0"/>
                  </a:moveTo>
                  <a:lnTo>
                    <a:pt x="303" y="1069"/>
                  </a:lnTo>
                  <a:lnTo>
                    <a:pt x="1547" y="1069"/>
                  </a:lnTo>
                  <a:lnTo>
                    <a:pt x="2525" y="144"/>
                  </a:lnTo>
                  <a:lnTo>
                    <a:pt x="1547" y="607"/>
                  </a:lnTo>
                  <a:lnTo>
                    <a:pt x="1092" y="0"/>
                  </a:lnTo>
                  <a:lnTo>
                    <a:pt x="1024" y="538"/>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8" name="Google Shape;12508;p57"/>
            <p:cNvGrpSpPr/>
            <p:nvPr/>
          </p:nvGrpSpPr>
          <p:grpSpPr>
            <a:xfrm>
              <a:off x="6202012" y="2405767"/>
              <a:ext cx="1328969" cy="791101"/>
              <a:chOff x="6202012" y="2405767"/>
              <a:chExt cx="1328969" cy="791101"/>
            </a:xfrm>
          </p:grpSpPr>
          <p:sp>
            <p:nvSpPr>
              <p:cNvPr id="12509" name="Google Shape;12509;p57"/>
              <p:cNvSpPr/>
              <p:nvPr/>
            </p:nvSpPr>
            <p:spPr>
              <a:xfrm>
                <a:off x="7358154" y="2558337"/>
                <a:ext cx="172826" cy="320845"/>
              </a:xfrm>
              <a:custGeom>
                <a:rect b="b" l="l" r="r" t="t"/>
                <a:pathLst>
                  <a:path extrusionOk="0" h="6984" w="3762">
                    <a:moveTo>
                      <a:pt x="2131" y="0"/>
                    </a:moveTo>
                    <a:cubicBezTo>
                      <a:pt x="2131" y="1"/>
                      <a:pt x="2881" y="4178"/>
                      <a:pt x="0" y="5998"/>
                    </a:cubicBezTo>
                    <a:lnTo>
                      <a:pt x="1122" y="6984"/>
                    </a:lnTo>
                    <a:cubicBezTo>
                      <a:pt x="1122" y="6984"/>
                      <a:pt x="3761" y="4269"/>
                      <a:pt x="2131" y="0"/>
                    </a:cubicBez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7"/>
              <p:cNvSpPr/>
              <p:nvPr/>
            </p:nvSpPr>
            <p:spPr>
              <a:xfrm>
                <a:off x="7358154" y="2558337"/>
                <a:ext cx="172826" cy="320845"/>
              </a:xfrm>
              <a:custGeom>
                <a:rect b="b" l="l" r="r" t="t"/>
                <a:pathLst>
                  <a:path extrusionOk="0" h="6984" w="3762">
                    <a:moveTo>
                      <a:pt x="2131" y="0"/>
                    </a:moveTo>
                    <a:cubicBezTo>
                      <a:pt x="2131" y="1"/>
                      <a:pt x="2881" y="4178"/>
                      <a:pt x="0" y="5998"/>
                    </a:cubicBezTo>
                    <a:lnTo>
                      <a:pt x="1122" y="6984"/>
                    </a:lnTo>
                    <a:cubicBezTo>
                      <a:pt x="1122" y="6984"/>
                      <a:pt x="3761" y="4269"/>
                      <a:pt x="2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7"/>
              <p:cNvSpPr/>
              <p:nvPr/>
            </p:nvSpPr>
            <p:spPr>
              <a:xfrm>
                <a:off x="6717558" y="2794795"/>
                <a:ext cx="702606" cy="402067"/>
              </a:xfrm>
              <a:custGeom>
                <a:rect b="b" l="l" r="r" t="t"/>
                <a:pathLst>
                  <a:path extrusionOk="0" h="8752" w="15294">
                    <a:moveTo>
                      <a:pt x="11329" y="1"/>
                    </a:moveTo>
                    <a:cubicBezTo>
                      <a:pt x="6798" y="1"/>
                      <a:pt x="1" y="1116"/>
                      <a:pt x="1" y="1116"/>
                    </a:cubicBezTo>
                    <a:lnTo>
                      <a:pt x="1" y="6666"/>
                    </a:lnTo>
                    <a:cubicBezTo>
                      <a:pt x="1" y="6666"/>
                      <a:pt x="1" y="6773"/>
                      <a:pt x="8" y="6932"/>
                    </a:cubicBezTo>
                    <a:cubicBezTo>
                      <a:pt x="31" y="7493"/>
                      <a:pt x="145" y="8752"/>
                      <a:pt x="637" y="8752"/>
                    </a:cubicBezTo>
                    <a:cubicBezTo>
                      <a:pt x="971" y="8752"/>
                      <a:pt x="1244" y="8001"/>
                      <a:pt x="1411" y="7402"/>
                    </a:cubicBezTo>
                    <a:cubicBezTo>
                      <a:pt x="1525" y="7000"/>
                      <a:pt x="1585" y="6659"/>
                      <a:pt x="1585" y="6659"/>
                    </a:cubicBezTo>
                    <a:lnTo>
                      <a:pt x="4451" y="6659"/>
                    </a:lnTo>
                    <a:cubicBezTo>
                      <a:pt x="4451" y="6659"/>
                      <a:pt x="4504" y="6848"/>
                      <a:pt x="4588" y="7114"/>
                    </a:cubicBezTo>
                    <a:cubicBezTo>
                      <a:pt x="4785" y="7728"/>
                      <a:pt x="5179" y="8752"/>
                      <a:pt x="5551" y="8752"/>
                    </a:cubicBezTo>
                    <a:cubicBezTo>
                      <a:pt x="5862" y="8752"/>
                      <a:pt x="6226" y="7842"/>
                      <a:pt x="6438" y="7212"/>
                    </a:cubicBezTo>
                    <a:cubicBezTo>
                      <a:pt x="6552" y="6871"/>
                      <a:pt x="6627" y="6613"/>
                      <a:pt x="6627" y="6613"/>
                    </a:cubicBezTo>
                    <a:lnTo>
                      <a:pt x="13694" y="6613"/>
                    </a:lnTo>
                    <a:cubicBezTo>
                      <a:pt x="13694" y="6613"/>
                      <a:pt x="13762" y="6917"/>
                      <a:pt x="13884" y="7296"/>
                    </a:cubicBezTo>
                    <a:cubicBezTo>
                      <a:pt x="14073" y="7917"/>
                      <a:pt x="14376" y="8752"/>
                      <a:pt x="14634" y="8752"/>
                    </a:cubicBezTo>
                    <a:cubicBezTo>
                      <a:pt x="15104" y="8752"/>
                      <a:pt x="15241" y="7781"/>
                      <a:pt x="15279" y="7212"/>
                    </a:cubicBezTo>
                    <a:cubicBezTo>
                      <a:pt x="15294" y="6977"/>
                      <a:pt x="15294" y="6810"/>
                      <a:pt x="15294" y="6810"/>
                    </a:cubicBezTo>
                    <a:lnTo>
                      <a:pt x="15294" y="1116"/>
                    </a:lnTo>
                    <a:cubicBezTo>
                      <a:pt x="15294" y="280"/>
                      <a:pt x="13595" y="1"/>
                      <a:pt x="11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7"/>
              <p:cNvSpPr/>
              <p:nvPr/>
            </p:nvSpPr>
            <p:spPr>
              <a:xfrm>
                <a:off x="7155418" y="3098603"/>
                <a:ext cx="100011" cy="98266"/>
              </a:xfrm>
              <a:custGeom>
                <a:rect b="b" l="l" r="r" t="t"/>
                <a:pathLst>
                  <a:path extrusionOk="0" h="2139" w="2177">
                    <a:moveTo>
                      <a:pt x="0" y="0"/>
                    </a:moveTo>
                    <a:cubicBezTo>
                      <a:pt x="0" y="0"/>
                      <a:pt x="53" y="235"/>
                      <a:pt x="137" y="501"/>
                    </a:cubicBezTo>
                    <a:cubicBezTo>
                      <a:pt x="334" y="1115"/>
                      <a:pt x="728" y="2139"/>
                      <a:pt x="1107" y="2139"/>
                    </a:cubicBezTo>
                    <a:cubicBezTo>
                      <a:pt x="1411" y="2139"/>
                      <a:pt x="1775" y="1229"/>
                      <a:pt x="1987" y="599"/>
                    </a:cubicBezTo>
                    <a:cubicBezTo>
                      <a:pt x="2101" y="258"/>
                      <a:pt x="2176" y="0"/>
                      <a:pt x="2176" y="0"/>
                    </a:cubicBez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7"/>
              <p:cNvSpPr/>
              <p:nvPr/>
            </p:nvSpPr>
            <p:spPr>
              <a:xfrm>
                <a:off x="7155418" y="3098603"/>
                <a:ext cx="100011" cy="98266"/>
              </a:xfrm>
              <a:custGeom>
                <a:rect b="b" l="l" r="r" t="t"/>
                <a:pathLst>
                  <a:path extrusionOk="0" h="2139" w="2177">
                    <a:moveTo>
                      <a:pt x="0" y="0"/>
                    </a:moveTo>
                    <a:cubicBezTo>
                      <a:pt x="0" y="0"/>
                      <a:pt x="53" y="235"/>
                      <a:pt x="137" y="501"/>
                    </a:cubicBezTo>
                    <a:cubicBezTo>
                      <a:pt x="334" y="1115"/>
                      <a:pt x="728" y="2139"/>
                      <a:pt x="1107" y="2139"/>
                    </a:cubicBezTo>
                    <a:cubicBezTo>
                      <a:pt x="1411" y="2139"/>
                      <a:pt x="1775" y="1229"/>
                      <a:pt x="1987" y="599"/>
                    </a:cubicBezTo>
                    <a:cubicBezTo>
                      <a:pt x="2101" y="258"/>
                      <a:pt x="2176" y="0"/>
                      <a:pt x="21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7"/>
              <p:cNvSpPr/>
              <p:nvPr/>
            </p:nvSpPr>
            <p:spPr>
              <a:xfrm>
                <a:off x="6790374" y="3014301"/>
                <a:ext cx="131710" cy="86781"/>
              </a:xfrm>
              <a:custGeom>
                <a:rect b="b" l="l" r="r" t="t"/>
                <a:pathLst>
                  <a:path extrusionOk="0" h="1889" w="2867">
                    <a:moveTo>
                      <a:pt x="1721" y="0"/>
                    </a:moveTo>
                    <a:lnTo>
                      <a:pt x="1820" y="258"/>
                    </a:lnTo>
                    <a:lnTo>
                      <a:pt x="1615" y="107"/>
                    </a:lnTo>
                    <a:lnTo>
                      <a:pt x="1365" y="660"/>
                    </a:lnTo>
                    <a:lnTo>
                      <a:pt x="1092" y="107"/>
                    </a:lnTo>
                    <a:lnTo>
                      <a:pt x="978" y="599"/>
                    </a:lnTo>
                    <a:lnTo>
                      <a:pt x="834" y="31"/>
                    </a:lnTo>
                    <a:cubicBezTo>
                      <a:pt x="834" y="31"/>
                      <a:pt x="99" y="425"/>
                      <a:pt x="0" y="1888"/>
                    </a:cubicBezTo>
                    <a:lnTo>
                      <a:pt x="2866" y="1888"/>
                    </a:lnTo>
                    <a:cubicBezTo>
                      <a:pt x="2866" y="1888"/>
                      <a:pt x="2639" y="235"/>
                      <a:pt x="17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7"/>
              <p:cNvSpPr/>
              <p:nvPr/>
            </p:nvSpPr>
            <p:spPr>
              <a:xfrm>
                <a:off x="6202012" y="2452765"/>
                <a:ext cx="328195" cy="504789"/>
              </a:xfrm>
              <a:custGeom>
                <a:rect b="b" l="l" r="r" t="t"/>
                <a:pathLst>
                  <a:path extrusionOk="0" h="10988" w="7144">
                    <a:moveTo>
                      <a:pt x="5157" y="1"/>
                    </a:moveTo>
                    <a:cubicBezTo>
                      <a:pt x="5157" y="1"/>
                      <a:pt x="1" y="2230"/>
                      <a:pt x="1" y="6954"/>
                    </a:cubicBezTo>
                    <a:cubicBezTo>
                      <a:pt x="1" y="10070"/>
                      <a:pt x="1828" y="10988"/>
                      <a:pt x="3398" y="10988"/>
                    </a:cubicBezTo>
                    <a:cubicBezTo>
                      <a:pt x="6522" y="10988"/>
                      <a:pt x="7143" y="4232"/>
                      <a:pt x="5566" y="1"/>
                    </a:cubicBezTo>
                    <a:close/>
                  </a:path>
                </a:pathLst>
              </a:custGeom>
              <a:solidFill>
                <a:srgbClr val="5FA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7"/>
              <p:cNvSpPr/>
              <p:nvPr/>
            </p:nvSpPr>
            <p:spPr>
              <a:xfrm>
                <a:off x="6202012" y="2452765"/>
                <a:ext cx="328195" cy="504789"/>
              </a:xfrm>
              <a:custGeom>
                <a:rect b="b" l="l" r="r" t="t"/>
                <a:pathLst>
                  <a:path extrusionOk="0" h="10988" w="7144">
                    <a:moveTo>
                      <a:pt x="5157" y="1"/>
                    </a:moveTo>
                    <a:cubicBezTo>
                      <a:pt x="5157" y="1"/>
                      <a:pt x="1" y="2230"/>
                      <a:pt x="1" y="6954"/>
                    </a:cubicBezTo>
                    <a:cubicBezTo>
                      <a:pt x="1" y="10070"/>
                      <a:pt x="1828" y="10988"/>
                      <a:pt x="3398" y="10988"/>
                    </a:cubicBezTo>
                    <a:cubicBezTo>
                      <a:pt x="6522" y="10988"/>
                      <a:pt x="7143" y="4232"/>
                      <a:pt x="55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57"/>
              <p:cNvSpPr/>
              <p:nvPr/>
            </p:nvSpPr>
            <p:spPr>
              <a:xfrm>
                <a:off x="6347276" y="2405767"/>
                <a:ext cx="859032" cy="545538"/>
              </a:xfrm>
              <a:custGeom>
                <a:rect b="b" l="l" r="r" t="t"/>
                <a:pathLst>
                  <a:path extrusionOk="0" h="11875" w="18699">
                    <a:moveTo>
                      <a:pt x="9514" y="0"/>
                    </a:moveTo>
                    <a:cubicBezTo>
                      <a:pt x="5478" y="0"/>
                      <a:pt x="1408" y="709"/>
                      <a:pt x="236" y="2040"/>
                    </a:cubicBezTo>
                    <a:cubicBezTo>
                      <a:pt x="1" y="2313"/>
                      <a:pt x="46" y="2806"/>
                      <a:pt x="46" y="3200"/>
                    </a:cubicBezTo>
                    <a:cubicBezTo>
                      <a:pt x="46" y="7992"/>
                      <a:pt x="4216" y="11874"/>
                      <a:pt x="9350" y="11874"/>
                    </a:cubicBezTo>
                    <a:cubicBezTo>
                      <a:pt x="14475" y="11874"/>
                      <a:pt x="18653" y="7984"/>
                      <a:pt x="18653" y="3200"/>
                    </a:cubicBezTo>
                    <a:cubicBezTo>
                      <a:pt x="18653" y="2806"/>
                      <a:pt x="18698" y="2313"/>
                      <a:pt x="18456" y="2040"/>
                    </a:cubicBezTo>
                    <a:cubicBezTo>
                      <a:pt x="17237" y="654"/>
                      <a:pt x="13391" y="0"/>
                      <a:pt x="95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57"/>
              <p:cNvSpPr/>
              <p:nvPr/>
            </p:nvSpPr>
            <p:spPr>
              <a:xfrm>
                <a:off x="6620393" y="2752024"/>
                <a:ext cx="209027" cy="13277"/>
              </a:xfrm>
              <a:custGeom>
                <a:rect b="b" l="l" r="r" t="t"/>
                <a:pathLst>
                  <a:path extrusionOk="0" h="289" w="4550">
                    <a:moveTo>
                      <a:pt x="190" y="0"/>
                    </a:moveTo>
                    <a:cubicBezTo>
                      <a:pt x="0" y="0"/>
                      <a:pt x="0" y="288"/>
                      <a:pt x="190" y="288"/>
                    </a:cubicBezTo>
                    <a:lnTo>
                      <a:pt x="4360" y="288"/>
                    </a:lnTo>
                    <a:cubicBezTo>
                      <a:pt x="4549" y="288"/>
                      <a:pt x="4549" y="0"/>
                      <a:pt x="43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7"/>
              <p:cNvSpPr/>
              <p:nvPr/>
            </p:nvSpPr>
            <p:spPr>
              <a:xfrm>
                <a:off x="6686226" y="2779543"/>
                <a:ext cx="62708" cy="69323"/>
              </a:xfrm>
              <a:custGeom>
                <a:rect b="b" l="l" r="r" t="t"/>
                <a:pathLst>
                  <a:path extrusionOk="0" h="1509" w="1365">
                    <a:moveTo>
                      <a:pt x="0" y="0"/>
                    </a:moveTo>
                    <a:lnTo>
                      <a:pt x="0" y="1137"/>
                    </a:lnTo>
                    <a:lnTo>
                      <a:pt x="326" y="629"/>
                    </a:lnTo>
                    <a:lnTo>
                      <a:pt x="667" y="1509"/>
                    </a:lnTo>
                    <a:lnTo>
                      <a:pt x="1039" y="493"/>
                    </a:lnTo>
                    <a:lnTo>
                      <a:pt x="1365" y="1137"/>
                    </a:lnTo>
                    <a:lnTo>
                      <a:pt x="1259" y="174"/>
                    </a:lnTo>
                    <a:lnTo>
                      <a:pt x="1221" y="629"/>
                    </a:lnTo>
                    <a:lnTo>
                      <a:pt x="1062" y="174"/>
                    </a:lnTo>
                    <a:lnTo>
                      <a:pt x="683" y="1039"/>
                    </a:lnTo>
                    <a:lnTo>
                      <a:pt x="326" y="250"/>
                    </a:lnTo>
                    <a:lnTo>
                      <a:pt x="152" y="629"/>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7"/>
              <p:cNvSpPr/>
              <p:nvPr/>
            </p:nvSpPr>
            <p:spPr>
              <a:xfrm>
                <a:off x="6590073" y="2767323"/>
                <a:ext cx="508969" cy="220190"/>
              </a:xfrm>
              <a:custGeom>
                <a:rect b="b" l="l" r="r" t="t"/>
                <a:pathLst>
                  <a:path extrusionOk="0" h="4793" w="11079">
                    <a:moveTo>
                      <a:pt x="11078" y="1"/>
                    </a:moveTo>
                    <a:cubicBezTo>
                      <a:pt x="10464" y="2040"/>
                      <a:pt x="8735" y="3708"/>
                      <a:pt x="4724" y="3708"/>
                    </a:cubicBezTo>
                    <a:cubicBezTo>
                      <a:pt x="4695" y="3708"/>
                      <a:pt x="4666" y="3709"/>
                      <a:pt x="4637" y="3709"/>
                    </a:cubicBezTo>
                    <a:cubicBezTo>
                      <a:pt x="2825" y="3709"/>
                      <a:pt x="1292" y="3475"/>
                      <a:pt x="0" y="3094"/>
                    </a:cubicBezTo>
                    <a:lnTo>
                      <a:pt x="0" y="3094"/>
                    </a:lnTo>
                    <a:cubicBezTo>
                      <a:pt x="417" y="3678"/>
                      <a:pt x="1494" y="4611"/>
                      <a:pt x="4186" y="4770"/>
                    </a:cubicBezTo>
                    <a:cubicBezTo>
                      <a:pt x="4262" y="4770"/>
                      <a:pt x="4337" y="4777"/>
                      <a:pt x="4413" y="4785"/>
                    </a:cubicBezTo>
                    <a:cubicBezTo>
                      <a:pt x="4603" y="4793"/>
                      <a:pt x="4792" y="4793"/>
                      <a:pt x="5005" y="4793"/>
                    </a:cubicBezTo>
                    <a:lnTo>
                      <a:pt x="5323" y="4793"/>
                    </a:lnTo>
                    <a:cubicBezTo>
                      <a:pt x="5399" y="4793"/>
                      <a:pt x="5475" y="4785"/>
                      <a:pt x="5551" y="4777"/>
                    </a:cubicBezTo>
                    <a:cubicBezTo>
                      <a:pt x="10312" y="4542"/>
                      <a:pt x="10987" y="1199"/>
                      <a:pt x="110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7"/>
              <p:cNvSpPr/>
              <p:nvPr/>
            </p:nvSpPr>
            <p:spPr>
              <a:xfrm>
                <a:off x="6765979" y="2956462"/>
                <a:ext cx="110807" cy="95096"/>
              </a:xfrm>
              <a:custGeom>
                <a:rect b="b" l="l" r="r" t="t"/>
                <a:pathLst>
                  <a:path extrusionOk="0" h="2070" w="2412">
                    <a:moveTo>
                      <a:pt x="1032" y="1"/>
                    </a:moveTo>
                    <a:cubicBezTo>
                      <a:pt x="463" y="1"/>
                      <a:pt x="0" y="463"/>
                      <a:pt x="0" y="1032"/>
                    </a:cubicBezTo>
                    <a:cubicBezTo>
                      <a:pt x="0" y="1658"/>
                      <a:pt x="508" y="2069"/>
                      <a:pt x="1038" y="2069"/>
                    </a:cubicBezTo>
                    <a:cubicBezTo>
                      <a:pt x="1291" y="2069"/>
                      <a:pt x="1549" y="1976"/>
                      <a:pt x="1760" y="1767"/>
                    </a:cubicBezTo>
                    <a:cubicBezTo>
                      <a:pt x="2412" y="1115"/>
                      <a:pt x="1957" y="1"/>
                      <a:pt x="10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7"/>
              <p:cNvSpPr/>
              <p:nvPr/>
            </p:nvSpPr>
            <p:spPr>
              <a:xfrm>
                <a:off x="6771217" y="2961607"/>
                <a:ext cx="98587" cy="84438"/>
              </a:xfrm>
              <a:custGeom>
                <a:rect b="b" l="l" r="r" t="t"/>
                <a:pathLst>
                  <a:path extrusionOk="0" h="1838" w="2146">
                    <a:moveTo>
                      <a:pt x="918" y="56"/>
                    </a:moveTo>
                    <a:cubicBezTo>
                      <a:pt x="1691" y="56"/>
                      <a:pt x="2078" y="988"/>
                      <a:pt x="1532" y="1534"/>
                    </a:cubicBezTo>
                    <a:cubicBezTo>
                      <a:pt x="1355" y="1711"/>
                      <a:pt x="1138" y="1790"/>
                      <a:pt x="926" y="1790"/>
                    </a:cubicBezTo>
                    <a:cubicBezTo>
                      <a:pt x="480" y="1790"/>
                      <a:pt x="53" y="1443"/>
                      <a:pt x="53" y="920"/>
                    </a:cubicBezTo>
                    <a:cubicBezTo>
                      <a:pt x="53" y="442"/>
                      <a:pt x="440" y="56"/>
                      <a:pt x="918" y="56"/>
                    </a:cubicBezTo>
                    <a:close/>
                    <a:moveTo>
                      <a:pt x="919" y="1"/>
                    </a:moveTo>
                    <a:cubicBezTo>
                      <a:pt x="449" y="1"/>
                      <a:pt x="0" y="367"/>
                      <a:pt x="0" y="920"/>
                    </a:cubicBezTo>
                    <a:cubicBezTo>
                      <a:pt x="0" y="1428"/>
                      <a:pt x="410" y="1837"/>
                      <a:pt x="918" y="1837"/>
                    </a:cubicBezTo>
                    <a:cubicBezTo>
                      <a:pt x="1737" y="1837"/>
                      <a:pt x="2146" y="852"/>
                      <a:pt x="1562" y="275"/>
                    </a:cubicBezTo>
                    <a:cubicBezTo>
                      <a:pt x="1375" y="86"/>
                      <a:pt x="1144" y="1"/>
                      <a:pt x="9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7"/>
              <p:cNvSpPr/>
              <p:nvPr/>
            </p:nvSpPr>
            <p:spPr>
              <a:xfrm>
                <a:off x="7042910" y="2448263"/>
                <a:ext cx="308992" cy="504743"/>
              </a:xfrm>
              <a:custGeom>
                <a:rect b="b" l="l" r="r" t="t"/>
                <a:pathLst>
                  <a:path extrusionOk="0" h="10987" w="6726">
                    <a:moveTo>
                      <a:pt x="1570" y="0"/>
                    </a:moveTo>
                    <a:lnTo>
                      <a:pt x="1570" y="0"/>
                    </a:lnTo>
                    <a:cubicBezTo>
                      <a:pt x="0" y="4231"/>
                      <a:pt x="213" y="10987"/>
                      <a:pt x="3329" y="10987"/>
                    </a:cubicBezTo>
                    <a:cubicBezTo>
                      <a:pt x="4216" y="10987"/>
                      <a:pt x="5179" y="10699"/>
                      <a:pt x="5854" y="9888"/>
                    </a:cubicBezTo>
                    <a:cubicBezTo>
                      <a:pt x="6377" y="9258"/>
                      <a:pt x="6726" y="8318"/>
                      <a:pt x="6726" y="6953"/>
                    </a:cubicBezTo>
                    <a:cubicBezTo>
                      <a:pt x="6726" y="2230"/>
                      <a:pt x="1570" y="0"/>
                      <a:pt x="15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7"/>
              <p:cNvSpPr/>
              <p:nvPr/>
            </p:nvSpPr>
            <p:spPr>
              <a:xfrm>
                <a:off x="7042910" y="2448263"/>
                <a:ext cx="268933" cy="504743"/>
              </a:xfrm>
              <a:custGeom>
                <a:rect b="b" l="l" r="r" t="t"/>
                <a:pathLst>
                  <a:path extrusionOk="0" h="10987" w="5854">
                    <a:moveTo>
                      <a:pt x="1570" y="0"/>
                    </a:moveTo>
                    <a:cubicBezTo>
                      <a:pt x="0" y="4231"/>
                      <a:pt x="213" y="10987"/>
                      <a:pt x="3329" y="10987"/>
                    </a:cubicBezTo>
                    <a:cubicBezTo>
                      <a:pt x="4216" y="10987"/>
                      <a:pt x="5179" y="10699"/>
                      <a:pt x="5854" y="9888"/>
                    </a:cubicBezTo>
                    <a:lnTo>
                      <a:pt x="5854" y="9888"/>
                    </a:lnTo>
                    <a:cubicBezTo>
                      <a:pt x="5816" y="9915"/>
                      <a:pt x="5186" y="10341"/>
                      <a:pt x="4611" y="10341"/>
                    </a:cubicBezTo>
                    <a:cubicBezTo>
                      <a:pt x="4378" y="10341"/>
                      <a:pt x="4154" y="10271"/>
                      <a:pt x="3981" y="10077"/>
                    </a:cubicBezTo>
                    <a:lnTo>
                      <a:pt x="3670" y="10342"/>
                    </a:lnTo>
                    <a:lnTo>
                      <a:pt x="3367" y="9539"/>
                    </a:lnTo>
                    <a:cubicBezTo>
                      <a:pt x="3367" y="9539"/>
                      <a:pt x="3088" y="10181"/>
                      <a:pt x="2836" y="10181"/>
                    </a:cubicBezTo>
                    <a:cubicBezTo>
                      <a:pt x="2797" y="10181"/>
                      <a:pt x="2759" y="10166"/>
                      <a:pt x="2722" y="10130"/>
                    </a:cubicBezTo>
                    <a:cubicBezTo>
                      <a:pt x="2457" y="9857"/>
                      <a:pt x="2146" y="8803"/>
                      <a:pt x="2237" y="7469"/>
                    </a:cubicBezTo>
                    <a:lnTo>
                      <a:pt x="2237" y="7469"/>
                    </a:lnTo>
                    <a:lnTo>
                      <a:pt x="1790" y="7742"/>
                    </a:lnTo>
                    <a:cubicBezTo>
                      <a:pt x="1790" y="7742"/>
                      <a:pt x="31" y="7529"/>
                      <a:pt x="15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7"/>
              <p:cNvSpPr/>
              <p:nvPr/>
            </p:nvSpPr>
            <p:spPr>
              <a:xfrm>
                <a:off x="6486982" y="2541615"/>
                <a:ext cx="438543" cy="181876"/>
              </a:xfrm>
              <a:custGeom>
                <a:rect b="b" l="l" r="r" t="t"/>
                <a:pathLst>
                  <a:path extrusionOk="0" h="3959" w="9546">
                    <a:moveTo>
                      <a:pt x="9084" y="0"/>
                    </a:moveTo>
                    <a:lnTo>
                      <a:pt x="9084" y="0"/>
                    </a:lnTo>
                    <a:cubicBezTo>
                      <a:pt x="9083" y="0"/>
                      <a:pt x="0" y="243"/>
                      <a:pt x="1494" y="2245"/>
                    </a:cubicBezTo>
                    <a:cubicBezTo>
                      <a:pt x="2504" y="3600"/>
                      <a:pt x="3734" y="3817"/>
                      <a:pt x="4419" y="3817"/>
                    </a:cubicBezTo>
                    <a:cubicBezTo>
                      <a:pt x="4742" y="3817"/>
                      <a:pt x="4944" y="3769"/>
                      <a:pt x="4944" y="3769"/>
                    </a:cubicBezTo>
                    <a:lnTo>
                      <a:pt x="4944" y="3769"/>
                    </a:lnTo>
                    <a:lnTo>
                      <a:pt x="4868" y="3958"/>
                    </a:lnTo>
                    <a:cubicBezTo>
                      <a:pt x="4872" y="3958"/>
                      <a:pt x="4877" y="3958"/>
                      <a:pt x="4881" y="3958"/>
                    </a:cubicBezTo>
                    <a:cubicBezTo>
                      <a:pt x="9545" y="3958"/>
                      <a:pt x="9084" y="0"/>
                      <a:pt x="90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7"/>
              <p:cNvSpPr/>
              <p:nvPr/>
            </p:nvSpPr>
            <p:spPr>
              <a:xfrm>
                <a:off x="6514133" y="2477849"/>
                <a:ext cx="392603" cy="228230"/>
              </a:xfrm>
              <a:custGeom>
                <a:rect b="b" l="l" r="r" t="t"/>
                <a:pathLst>
                  <a:path extrusionOk="0" h="4968" w="8546">
                    <a:moveTo>
                      <a:pt x="4277" y="1"/>
                    </a:moveTo>
                    <a:cubicBezTo>
                      <a:pt x="3610" y="1"/>
                      <a:pt x="2942" y="46"/>
                      <a:pt x="2283" y="145"/>
                    </a:cubicBezTo>
                    <a:cubicBezTo>
                      <a:pt x="926" y="365"/>
                      <a:pt x="1" y="865"/>
                      <a:pt x="1" y="1767"/>
                    </a:cubicBezTo>
                    <a:cubicBezTo>
                      <a:pt x="1" y="3534"/>
                      <a:pt x="1919" y="4967"/>
                      <a:pt x="4277" y="4967"/>
                    </a:cubicBezTo>
                    <a:cubicBezTo>
                      <a:pt x="6552" y="4967"/>
                      <a:pt x="8402" y="3640"/>
                      <a:pt x="8538" y="1957"/>
                    </a:cubicBezTo>
                    <a:cubicBezTo>
                      <a:pt x="8546" y="1889"/>
                      <a:pt x="8546" y="1828"/>
                      <a:pt x="8546" y="1767"/>
                    </a:cubicBezTo>
                    <a:cubicBezTo>
                      <a:pt x="8546" y="387"/>
                      <a:pt x="6635" y="1"/>
                      <a:pt x="42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7"/>
              <p:cNvSpPr/>
              <p:nvPr/>
            </p:nvSpPr>
            <p:spPr>
              <a:xfrm>
                <a:off x="6619337" y="2477849"/>
                <a:ext cx="287768" cy="89951"/>
              </a:xfrm>
              <a:custGeom>
                <a:rect b="b" l="l" r="r" t="t"/>
                <a:pathLst>
                  <a:path extrusionOk="0" h="1958" w="6264">
                    <a:moveTo>
                      <a:pt x="1987" y="1"/>
                    </a:moveTo>
                    <a:cubicBezTo>
                      <a:pt x="1320" y="1"/>
                      <a:pt x="652" y="46"/>
                      <a:pt x="0" y="145"/>
                    </a:cubicBezTo>
                    <a:cubicBezTo>
                      <a:pt x="575" y="104"/>
                      <a:pt x="1096" y="85"/>
                      <a:pt x="1570" y="85"/>
                    </a:cubicBezTo>
                    <a:cubicBezTo>
                      <a:pt x="6175" y="85"/>
                      <a:pt x="6256" y="1847"/>
                      <a:pt x="6256" y="1957"/>
                    </a:cubicBezTo>
                    <a:cubicBezTo>
                      <a:pt x="6256" y="1896"/>
                      <a:pt x="6263" y="1828"/>
                      <a:pt x="6263" y="1767"/>
                    </a:cubicBezTo>
                    <a:cubicBezTo>
                      <a:pt x="6263" y="387"/>
                      <a:pt x="4345" y="1"/>
                      <a:pt x="19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7"/>
              <p:cNvSpPr/>
              <p:nvPr/>
            </p:nvSpPr>
            <p:spPr>
              <a:xfrm>
                <a:off x="6577163" y="2530451"/>
                <a:ext cx="36660" cy="74239"/>
              </a:xfrm>
              <a:custGeom>
                <a:rect b="b" l="l" r="r" t="t"/>
                <a:pathLst>
                  <a:path extrusionOk="0" h="1616" w="798">
                    <a:moveTo>
                      <a:pt x="395" y="1"/>
                    </a:moveTo>
                    <a:cubicBezTo>
                      <a:pt x="175" y="1"/>
                      <a:pt x="1" y="372"/>
                      <a:pt x="1" y="812"/>
                    </a:cubicBezTo>
                    <a:cubicBezTo>
                      <a:pt x="1" y="1259"/>
                      <a:pt x="175" y="1616"/>
                      <a:pt x="395" y="1616"/>
                    </a:cubicBezTo>
                    <a:cubicBezTo>
                      <a:pt x="418" y="1616"/>
                      <a:pt x="441" y="1616"/>
                      <a:pt x="463" y="1608"/>
                    </a:cubicBezTo>
                    <a:cubicBezTo>
                      <a:pt x="653" y="1547"/>
                      <a:pt x="797" y="1214"/>
                      <a:pt x="797" y="812"/>
                    </a:cubicBezTo>
                    <a:cubicBezTo>
                      <a:pt x="797" y="403"/>
                      <a:pt x="653" y="77"/>
                      <a:pt x="463" y="16"/>
                    </a:cubicBezTo>
                    <a:cubicBezTo>
                      <a:pt x="441" y="8"/>
                      <a:pt x="418" y="1"/>
                      <a:pt x="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7"/>
              <p:cNvSpPr/>
              <p:nvPr/>
            </p:nvSpPr>
            <p:spPr>
              <a:xfrm>
                <a:off x="6582768" y="2531140"/>
                <a:ext cx="31055" cy="73228"/>
              </a:xfrm>
              <a:custGeom>
                <a:rect b="b" l="l" r="r" t="t"/>
                <a:pathLst>
                  <a:path extrusionOk="0" h="1594" w="676">
                    <a:moveTo>
                      <a:pt x="341" y="1"/>
                    </a:moveTo>
                    <a:cubicBezTo>
                      <a:pt x="144" y="62"/>
                      <a:pt x="0" y="395"/>
                      <a:pt x="0" y="797"/>
                    </a:cubicBezTo>
                    <a:cubicBezTo>
                      <a:pt x="0" y="1199"/>
                      <a:pt x="144" y="1532"/>
                      <a:pt x="341" y="1593"/>
                    </a:cubicBezTo>
                    <a:cubicBezTo>
                      <a:pt x="531" y="1532"/>
                      <a:pt x="675" y="1199"/>
                      <a:pt x="675" y="797"/>
                    </a:cubicBezTo>
                    <a:cubicBezTo>
                      <a:pt x="675" y="388"/>
                      <a:pt x="531" y="62"/>
                      <a:pt x="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7"/>
              <p:cNvSpPr/>
              <p:nvPr/>
            </p:nvSpPr>
            <p:spPr>
              <a:xfrm>
                <a:off x="6696333" y="2530451"/>
                <a:ext cx="36614" cy="74239"/>
              </a:xfrm>
              <a:custGeom>
                <a:rect b="b" l="l" r="r" t="t"/>
                <a:pathLst>
                  <a:path extrusionOk="0" h="1616" w="797">
                    <a:moveTo>
                      <a:pt x="402" y="1"/>
                    </a:moveTo>
                    <a:cubicBezTo>
                      <a:pt x="182" y="1"/>
                      <a:pt x="0" y="372"/>
                      <a:pt x="0" y="812"/>
                    </a:cubicBezTo>
                    <a:cubicBezTo>
                      <a:pt x="0" y="1259"/>
                      <a:pt x="182" y="1616"/>
                      <a:pt x="402" y="1616"/>
                    </a:cubicBezTo>
                    <a:cubicBezTo>
                      <a:pt x="425" y="1616"/>
                      <a:pt x="440" y="1616"/>
                      <a:pt x="463" y="1608"/>
                    </a:cubicBezTo>
                    <a:cubicBezTo>
                      <a:pt x="652" y="1547"/>
                      <a:pt x="796" y="1214"/>
                      <a:pt x="796" y="812"/>
                    </a:cubicBezTo>
                    <a:cubicBezTo>
                      <a:pt x="796" y="403"/>
                      <a:pt x="652" y="77"/>
                      <a:pt x="463" y="16"/>
                    </a:cubicBezTo>
                    <a:cubicBezTo>
                      <a:pt x="440" y="8"/>
                      <a:pt x="425" y="1"/>
                      <a:pt x="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7"/>
              <p:cNvSpPr/>
              <p:nvPr/>
            </p:nvSpPr>
            <p:spPr>
              <a:xfrm>
                <a:off x="6702214" y="2531140"/>
                <a:ext cx="31055" cy="73228"/>
              </a:xfrm>
              <a:custGeom>
                <a:rect b="b" l="l" r="r" t="t"/>
                <a:pathLst>
                  <a:path extrusionOk="0" h="1594" w="676">
                    <a:moveTo>
                      <a:pt x="335" y="1"/>
                    </a:moveTo>
                    <a:cubicBezTo>
                      <a:pt x="145" y="62"/>
                      <a:pt x="1" y="395"/>
                      <a:pt x="1" y="797"/>
                    </a:cubicBezTo>
                    <a:cubicBezTo>
                      <a:pt x="1" y="1199"/>
                      <a:pt x="145" y="1532"/>
                      <a:pt x="335" y="1593"/>
                    </a:cubicBezTo>
                    <a:cubicBezTo>
                      <a:pt x="524" y="1532"/>
                      <a:pt x="676" y="1199"/>
                      <a:pt x="676" y="797"/>
                    </a:cubicBezTo>
                    <a:cubicBezTo>
                      <a:pt x="676" y="388"/>
                      <a:pt x="532" y="62"/>
                      <a:pt x="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7"/>
              <p:cNvSpPr/>
              <p:nvPr/>
            </p:nvSpPr>
            <p:spPr>
              <a:xfrm>
                <a:off x="6918181" y="2567388"/>
                <a:ext cx="132445" cy="120914"/>
              </a:xfrm>
              <a:custGeom>
                <a:rect b="b" l="l" r="r" t="t"/>
                <a:pathLst>
                  <a:path extrusionOk="0" h="2632" w="2883">
                    <a:moveTo>
                      <a:pt x="2253" y="0"/>
                    </a:moveTo>
                    <a:lnTo>
                      <a:pt x="2010" y="129"/>
                    </a:lnTo>
                    <a:lnTo>
                      <a:pt x="1555" y="395"/>
                    </a:lnTo>
                    <a:lnTo>
                      <a:pt x="289" y="1115"/>
                    </a:lnTo>
                    <a:lnTo>
                      <a:pt x="8" y="1274"/>
                    </a:lnTo>
                    <a:lnTo>
                      <a:pt x="1" y="1282"/>
                    </a:lnTo>
                    <a:lnTo>
                      <a:pt x="1" y="1320"/>
                    </a:lnTo>
                    <a:cubicBezTo>
                      <a:pt x="69" y="2063"/>
                      <a:pt x="691" y="2631"/>
                      <a:pt x="1434" y="2631"/>
                    </a:cubicBezTo>
                    <a:cubicBezTo>
                      <a:pt x="2185" y="2631"/>
                      <a:pt x="2806" y="2063"/>
                      <a:pt x="2875" y="1320"/>
                    </a:cubicBezTo>
                    <a:cubicBezTo>
                      <a:pt x="2882" y="1274"/>
                      <a:pt x="2882" y="1229"/>
                      <a:pt x="2882" y="1191"/>
                    </a:cubicBezTo>
                    <a:cubicBezTo>
                      <a:pt x="2882" y="713"/>
                      <a:pt x="2647" y="266"/>
                      <a:pt x="22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7"/>
              <p:cNvSpPr/>
              <p:nvPr/>
            </p:nvSpPr>
            <p:spPr>
              <a:xfrm>
                <a:off x="6917859" y="2573314"/>
                <a:ext cx="132767" cy="125784"/>
              </a:xfrm>
              <a:custGeom>
                <a:rect b="b" l="l" r="r" t="t"/>
                <a:pathLst>
                  <a:path extrusionOk="0" h="2738" w="2890">
                    <a:moveTo>
                      <a:pt x="2017" y="0"/>
                    </a:moveTo>
                    <a:lnTo>
                      <a:pt x="1562" y="266"/>
                    </a:lnTo>
                    <a:lnTo>
                      <a:pt x="288" y="986"/>
                    </a:lnTo>
                    <a:lnTo>
                      <a:pt x="8" y="1145"/>
                    </a:lnTo>
                    <a:cubicBezTo>
                      <a:pt x="8" y="1160"/>
                      <a:pt x="8" y="1183"/>
                      <a:pt x="8" y="1198"/>
                    </a:cubicBezTo>
                    <a:cubicBezTo>
                      <a:pt x="0" y="1244"/>
                      <a:pt x="0" y="1289"/>
                      <a:pt x="0" y="1335"/>
                    </a:cubicBezTo>
                    <a:cubicBezTo>
                      <a:pt x="15" y="2116"/>
                      <a:pt x="660" y="2738"/>
                      <a:pt x="1441" y="2738"/>
                    </a:cubicBezTo>
                    <a:cubicBezTo>
                      <a:pt x="2229" y="2738"/>
                      <a:pt x="2866" y="2116"/>
                      <a:pt x="2889" y="1335"/>
                    </a:cubicBezTo>
                    <a:cubicBezTo>
                      <a:pt x="2889" y="1282"/>
                      <a:pt x="2882" y="1236"/>
                      <a:pt x="2882" y="1191"/>
                    </a:cubicBezTo>
                    <a:cubicBezTo>
                      <a:pt x="2828" y="668"/>
                      <a:pt x="2495" y="213"/>
                      <a:pt x="20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7"/>
              <p:cNvSpPr/>
              <p:nvPr/>
            </p:nvSpPr>
            <p:spPr>
              <a:xfrm>
                <a:off x="6931090" y="2585488"/>
                <a:ext cx="67945" cy="57563"/>
              </a:xfrm>
              <a:custGeom>
                <a:rect b="b" l="l" r="r" t="t"/>
                <a:pathLst>
                  <a:path extrusionOk="0" h="1253" w="1479">
                    <a:moveTo>
                      <a:pt x="1274" y="1"/>
                    </a:moveTo>
                    <a:lnTo>
                      <a:pt x="0" y="721"/>
                    </a:lnTo>
                    <a:cubicBezTo>
                      <a:pt x="115" y="1084"/>
                      <a:pt x="414" y="1252"/>
                      <a:pt x="714" y="1252"/>
                    </a:cubicBezTo>
                    <a:cubicBezTo>
                      <a:pt x="1090" y="1252"/>
                      <a:pt x="1466" y="989"/>
                      <a:pt x="1479" y="516"/>
                    </a:cubicBezTo>
                    <a:cubicBezTo>
                      <a:pt x="1479" y="509"/>
                      <a:pt x="1479" y="501"/>
                      <a:pt x="1479" y="494"/>
                    </a:cubicBezTo>
                    <a:cubicBezTo>
                      <a:pt x="1471" y="334"/>
                      <a:pt x="1418" y="183"/>
                      <a:pt x="1327" y="61"/>
                    </a:cubicBezTo>
                    <a:cubicBezTo>
                      <a:pt x="1312" y="39"/>
                      <a:pt x="1297" y="16"/>
                      <a:pt x="1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7"/>
              <p:cNvSpPr/>
              <p:nvPr/>
            </p:nvSpPr>
            <p:spPr>
              <a:xfrm>
                <a:off x="6984014" y="2587923"/>
                <a:ext cx="24808" cy="21224"/>
              </a:xfrm>
              <a:custGeom>
                <a:rect b="b" l="l" r="r" t="t"/>
                <a:pathLst>
                  <a:path extrusionOk="0" h="462" w="540">
                    <a:moveTo>
                      <a:pt x="228" y="1"/>
                    </a:moveTo>
                    <a:cubicBezTo>
                      <a:pt x="107" y="1"/>
                      <a:pt x="1" y="107"/>
                      <a:pt x="1" y="236"/>
                    </a:cubicBezTo>
                    <a:cubicBezTo>
                      <a:pt x="1" y="370"/>
                      <a:pt x="116" y="462"/>
                      <a:pt x="236" y="462"/>
                    </a:cubicBezTo>
                    <a:cubicBezTo>
                      <a:pt x="292" y="462"/>
                      <a:pt x="349" y="441"/>
                      <a:pt x="395" y="395"/>
                    </a:cubicBezTo>
                    <a:cubicBezTo>
                      <a:pt x="539" y="251"/>
                      <a:pt x="433" y="1"/>
                      <a:pt x="2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7"/>
              <p:cNvSpPr/>
              <p:nvPr/>
            </p:nvSpPr>
            <p:spPr>
              <a:xfrm>
                <a:off x="6385958" y="2567388"/>
                <a:ext cx="132767" cy="120914"/>
              </a:xfrm>
              <a:custGeom>
                <a:rect b="b" l="l" r="r" t="t"/>
                <a:pathLst>
                  <a:path extrusionOk="0" h="2632" w="2890">
                    <a:moveTo>
                      <a:pt x="630" y="0"/>
                    </a:moveTo>
                    <a:cubicBezTo>
                      <a:pt x="235" y="266"/>
                      <a:pt x="0" y="713"/>
                      <a:pt x="0" y="1191"/>
                    </a:cubicBezTo>
                    <a:cubicBezTo>
                      <a:pt x="0" y="1229"/>
                      <a:pt x="0" y="1274"/>
                      <a:pt x="8" y="1320"/>
                    </a:cubicBezTo>
                    <a:cubicBezTo>
                      <a:pt x="84" y="2063"/>
                      <a:pt x="705" y="2631"/>
                      <a:pt x="1448" y="2631"/>
                    </a:cubicBezTo>
                    <a:cubicBezTo>
                      <a:pt x="2192" y="2631"/>
                      <a:pt x="2813" y="2063"/>
                      <a:pt x="2889" y="1320"/>
                    </a:cubicBezTo>
                    <a:lnTo>
                      <a:pt x="2889" y="1282"/>
                    </a:lnTo>
                    <a:lnTo>
                      <a:pt x="2874" y="1274"/>
                    </a:lnTo>
                    <a:lnTo>
                      <a:pt x="2593" y="1115"/>
                    </a:lnTo>
                    <a:lnTo>
                      <a:pt x="1320" y="395"/>
                    </a:lnTo>
                    <a:lnTo>
                      <a:pt x="865" y="129"/>
                    </a:lnTo>
                    <a:lnTo>
                      <a:pt x="6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57"/>
              <p:cNvSpPr/>
              <p:nvPr/>
            </p:nvSpPr>
            <p:spPr>
              <a:xfrm>
                <a:off x="6385958" y="2573636"/>
                <a:ext cx="133088" cy="125462"/>
              </a:xfrm>
              <a:custGeom>
                <a:rect b="b" l="l" r="r" t="t"/>
                <a:pathLst>
                  <a:path extrusionOk="0" h="2731" w="2897">
                    <a:moveTo>
                      <a:pt x="865" y="1"/>
                    </a:moveTo>
                    <a:cubicBezTo>
                      <a:pt x="379" y="213"/>
                      <a:pt x="53" y="668"/>
                      <a:pt x="8" y="1191"/>
                    </a:cubicBezTo>
                    <a:cubicBezTo>
                      <a:pt x="0" y="1237"/>
                      <a:pt x="0" y="1282"/>
                      <a:pt x="0" y="1328"/>
                    </a:cubicBezTo>
                    <a:cubicBezTo>
                      <a:pt x="23" y="2109"/>
                      <a:pt x="660" y="2731"/>
                      <a:pt x="1448" y="2731"/>
                    </a:cubicBezTo>
                    <a:cubicBezTo>
                      <a:pt x="2229" y="2731"/>
                      <a:pt x="2874" y="2109"/>
                      <a:pt x="2897" y="1328"/>
                    </a:cubicBezTo>
                    <a:cubicBezTo>
                      <a:pt x="2897" y="1282"/>
                      <a:pt x="2889" y="1237"/>
                      <a:pt x="2889" y="1191"/>
                    </a:cubicBezTo>
                    <a:cubicBezTo>
                      <a:pt x="2889" y="1176"/>
                      <a:pt x="2882" y="1153"/>
                      <a:pt x="2882" y="1138"/>
                    </a:cubicBezTo>
                    <a:lnTo>
                      <a:pt x="2593" y="979"/>
                    </a:lnTo>
                    <a:lnTo>
                      <a:pt x="1320" y="259"/>
                    </a:lnTo>
                    <a:lnTo>
                      <a:pt x="8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7"/>
              <p:cNvSpPr/>
              <p:nvPr/>
            </p:nvSpPr>
            <p:spPr>
              <a:xfrm>
                <a:off x="6437504" y="2585488"/>
                <a:ext cx="67945" cy="57563"/>
              </a:xfrm>
              <a:custGeom>
                <a:rect b="b" l="l" r="r" t="t"/>
                <a:pathLst>
                  <a:path extrusionOk="0" h="1253" w="1479">
                    <a:moveTo>
                      <a:pt x="205" y="1"/>
                    </a:moveTo>
                    <a:cubicBezTo>
                      <a:pt x="182" y="16"/>
                      <a:pt x="167" y="39"/>
                      <a:pt x="145" y="61"/>
                    </a:cubicBezTo>
                    <a:cubicBezTo>
                      <a:pt x="54" y="183"/>
                      <a:pt x="0" y="334"/>
                      <a:pt x="0" y="494"/>
                    </a:cubicBezTo>
                    <a:cubicBezTo>
                      <a:pt x="0" y="501"/>
                      <a:pt x="0" y="509"/>
                      <a:pt x="0" y="516"/>
                    </a:cubicBezTo>
                    <a:cubicBezTo>
                      <a:pt x="13" y="989"/>
                      <a:pt x="389" y="1252"/>
                      <a:pt x="765" y="1252"/>
                    </a:cubicBezTo>
                    <a:cubicBezTo>
                      <a:pt x="1065" y="1252"/>
                      <a:pt x="1365" y="1084"/>
                      <a:pt x="1479" y="721"/>
                    </a:cubicBezTo>
                    <a:lnTo>
                      <a:pt x="2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7"/>
              <p:cNvSpPr/>
              <p:nvPr/>
            </p:nvSpPr>
            <p:spPr>
              <a:xfrm>
                <a:off x="6427764" y="2587923"/>
                <a:ext cx="24762" cy="21224"/>
              </a:xfrm>
              <a:custGeom>
                <a:rect b="b" l="l" r="r" t="t"/>
                <a:pathLst>
                  <a:path extrusionOk="0" h="462" w="539">
                    <a:moveTo>
                      <a:pt x="311" y="1"/>
                    </a:moveTo>
                    <a:cubicBezTo>
                      <a:pt x="106" y="1"/>
                      <a:pt x="0" y="251"/>
                      <a:pt x="144" y="395"/>
                    </a:cubicBezTo>
                    <a:cubicBezTo>
                      <a:pt x="190" y="441"/>
                      <a:pt x="247" y="462"/>
                      <a:pt x="304" y="462"/>
                    </a:cubicBezTo>
                    <a:cubicBezTo>
                      <a:pt x="423" y="462"/>
                      <a:pt x="538" y="370"/>
                      <a:pt x="538" y="236"/>
                    </a:cubicBezTo>
                    <a:cubicBezTo>
                      <a:pt x="538" y="107"/>
                      <a:pt x="432" y="1"/>
                      <a:pt x="3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40" name="Google Shape;12540;p57"/>
          <p:cNvGrpSpPr/>
          <p:nvPr/>
        </p:nvGrpSpPr>
        <p:grpSpPr>
          <a:xfrm>
            <a:off x="5945125" y="3928563"/>
            <a:ext cx="1582146" cy="662970"/>
            <a:chOff x="6079075" y="3672313"/>
            <a:chExt cx="1582146" cy="662970"/>
          </a:xfrm>
        </p:grpSpPr>
        <p:sp>
          <p:nvSpPr>
            <p:cNvPr id="12541" name="Google Shape;12541;p57"/>
            <p:cNvSpPr/>
            <p:nvPr/>
          </p:nvSpPr>
          <p:spPr>
            <a:xfrm>
              <a:off x="7341432" y="4058907"/>
              <a:ext cx="319788" cy="85448"/>
            </a:xfrm>
            <a:custGeom>
              <a:rect b="b" l="l" r="r" t="t"/>
              <a:pathLst>
                <a:path extrusionOk="0" h="1860" w="6961">
                  <a:moveTo>
                    <a:pt x="2472" y="1"/>
                  </a:moveTo>
                  <a:cubicBezTo>
                    <a:pt x="994" y="1"/>
                    <a:pt x="0" y="494"/>
                    <a:pt x="0" y="494"/>
                  </a:cubicBezTo>
                  <a:lnTo>
                    <a:pt x="592" y="1859"/>
                  </a:lnTo>
                  <a:cubicBezTo>
                    <a:pt x="1520" y="1085"/>
                    <a:pt x="2590" y="835"/>
                    <a:pt x="3586" y="835"/>
                  </a:cubicBezTo>
                  <a:cubicBezTo>
                    <a:pt x="5398" y="835"/>
                    <a:pt x="6961" y="1662"/>
                    <a:pt x="6961" y="1662"/>
                  </a:cubicBezTo>
                  <a:cubicBezTo>
                    <a:pt x="5323" y="355"/>
                    <a:pt x="3724" y="1"/>
                    <a:pt x="2472" y="1"/>
                  </a:cubicBez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7"/>
            <p:cNvSpPr/>
            <p:nvPr/>
          </p:nvSpPr>
          <p:spPr>
            <a:xfrm>
              <a:off x="7341432" y="4058907"/>
              <a:ext cx="319788" cy="85448"/>
            </a:xfrm>
            <a:custGeom>
              <a:rect b="b" l="l" r="r" t="t"/>
              <a:pathLst>
                <a:path extrusionOk="0" h="1860" w="6961">
                  <a:moveTo>
                    <a:pt x="2472" y="1"/>
                  </a:moveTo>
                  <a:cubicBezTo>
                    <a:pt x="994" y="1"/>
                    <a:pt x="0" y="494"/>
                    <a:pt x="0" y="494"/>
                  </a:cubicBezTo>
                  <a:lnTo>
                    <a:pt x="592" y="1859"/>
                  </a:lnTo>
                  <a:cubicBezTo>
                    <a:pt x="1520" y="1085"/>
                    <a:pt x="2590" y="835"/>
                    <a:pt x="3586" y="835"/>
                  </a:cubicBezTo>
                  <a:cubicBezTo>
                    <a:pt x="5398" y="835"/>
                    <a:pt x="6961" y="1662"/>
                    <a:pt x="6961" y="1662"/>
                  </a:cubicBezTo>
                  <a:cubicBezTo>
                    <a:pt x="5323" y="355"/>
                    <a:pt x="3724" y="1"/>
                    <a:pt x="24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7"/>
            <p:cNvSpPr/>
            <p:nvPr/>
          </p:nvSpPr>
          <p:spPr>
            <a:xfrm>
              <a:off x="6460474" y="3918924"/>
              <a:ext cx="1094842" cy="396922"/>
            </a:xfrm>
            <a:custGeom>
              <a:rect b="b" l="l" r="r" t="t"/>
              <a:pathLst>
                <a:path extrusionOk="0" h="8640" w="23832">
                  <a:moveTo>
                    <a:pt x="1" y="0"/>
                  </a:moveTo>
                  <a:lnTo>
                    <a:pt x="8" y="7742"/>
                  </a:lnTo>
                  <a:lnTo>
                    <a:pt x="10859" y="8060"/>
                  </a:lnTo>
                  <a:lnTo>
                    <a:pt x="16621" y="7613"/>
                  </a:lnTo>
                  <a:lnTo>
                    <a:pt x="16621" y="7613"/>
                  </a:lnTo>
                  <a:cubicBezTo>
                    <a:pt x="16309" y="8078"/>
                    <a:pt x="16177" y="8640"/>
                    <a:pt x="17299" y="8640"/>
                  </a:cubicBezTo>
                  <a:cubicBezTo>
                    <a:pt x="17349" y="8640"/>
                    <a:pt x="17401" y="8639"/>
                    <a:pt x="17455" y="8637"/>
                  </a:cubicBezTo>
                  <a:cubicBezTo>
                    <a:pt x="19631" y="8538"/>
                    <a:pt x="22717" y="7188"/>
                    <a:pt x="22717" y="7188"/>
                  </a:cubicBezTo>
                  <a:lnTo>
                    <a:pt x="22270" y="7173"/>
                  </a:lnTo>
                  <a:lnTo>
                    <a:pt x="22717" y="7135"/>
                  </a:lnTo>
                  <a:cubicBezTo>
                    <a:pt x="22717" y="7135"/>
                    <a:pt x="23832" y="99"/>
                    <a:pt x="17000" y="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7"/>
            <p:cNvSpPr/>
            <p:nvPr/>
          </p:nvSpPr>
          <p:spPr>
            <a:xfrm>
              <a:off x="6548956" y="4220940"/>
              <a:ext cx="46" cy="46"/>
            </a:xfrm>
            <a:custGeom>
              <a:rect b="b" l="l" r="r" t="t"/>
              <a:pathLst>
                <a:path extrusionOk="0" h="1" w="1">
                  <a:moveTo>
                    <a:pt x="1" y="0"/>
                  </a:move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7"/>
            <p:cNvSpPr/>
            <p:nvPr/>
          </p:nvSpPr>
          <p:spPr>
            <a:xfrm>
              <a:off x="6350768" y="4154739"/>
              <a:ext cx="257999" cy="180544"/>
            </a:xfrm>
            <a:custGeom>
              <a:rect b="b" l="l" r="r" t="t"/>
              <a:pathLst>
                <a:path extrusionOk="0" h="3930" w="5616">
                  <a:moveTo>
                    <a:pt x="1479" y="1"/>
                  </a:moveTo>
                  <a:cubicBezTo>
                    <a:pt x="675" y="774"/>
                    <a:pt x="0" y="1873"/>
                    <a:pt x="880" y="3049"/>
                  </a:cubicBezTo>
                  <a:cubicBezTo>
                    <a:pt x="1366" y="3690"/>
                    <a:pt x="2226" y="3930"/>
                    <a:pt x="3067" y="3930"/>
                  </a:cubicBezTo>
                  <a:cubicBezTo>
                    <a:pt x="4364" y="3930"/>
                    <a:pt x="5616" y="3358"/>
                    <a:pt x="5376" y="2806"/>
                  </a:cubicBezTo>
                  <a:cubicBezTo>
                    <a:pt x="4990" y="1896"/>
                    <a:pt x="2662" y="1798"/>
                    <a:pt x="2662" y="1798"/>
                  </a:cubicBezTo>
                  <a:cubicBezTo>
                    <a:pt x="2920" y="1555"/>
                    <a:pt x="3208" y="1335"/>
                    <a:pt x="3511" y="1153"/>
                  </a:cubicBezTo>
                  <a:cubicBezTo>
                    <a:pt x="2791" y="850"/>
                    <a:pt x="2108" y="471"/>
                    <a:pt x="1479" y="1"/>
                  </a:cubicBez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7"/>
            <p:cNvSpPr/>
            <p:nvPr/>
          </p:nvSpPr>
          <p:spPr>
            <a:xfrm>
              <a:off x="6350768" y="4154739"/>
              <a:ext cx="257999" cy="180544"/>
            </a:xfrm>
            <a:custGeom>
              <a:rect b="b" l="l" r="r" t="t"/>
              <a:pathLst>
                <a:path extrusionOk="0" h="3930" w="5616">
                  <a:moveTo>
                    <a:pt x="1479" y="1"/>
                  </a:moveTo>
                  <a:cubicBezTo>
                    <a:pt x="675" y="774"/>
                    <a:pt x="0" y="1873"/>
                    <a:pt x="880" y="3049"/>
                  </a:cubicBezTo>
                  <a:cubicBezTo>
                    <a:pt x="1366" y="3690"/>
                    <a:pt x="2226" y="3930"/>
                    <a:pt x="3067" y="3930"/>
                  </a:cubicBezTo>
                  <a:cubicBezTo>
                    <a:pt x="4364" y="3930"/>
                    <a:pt x="5616" y="3358"/>
                    <a:pt x="5376" y="2806"/>
                  </a:cubicBezTo>
                  <a:cubicBezTo>
                    <a:pt x="4990" y="1896"/>
                    <a:pt x="2662" y="1798"/>
                    <a:pt x="2662" y="1798"/>
                  </a:cubicBezTo>
                  <a:cubicBezTo>
                    <a:pt x="2920" y="1555"/>
                    <a:pt x="3208" y="1335"/>
                    <a:pt x="3511" y="1153"/>
                  </a:cubicBezTo>
                  <a:cubicBezTo>
                    <a:pt x="2791" y="850"/>
                    <a:pt x="2108" y="471"/>
                    <a:pt x="1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7"/>
            <p:cNvSpPr/>
            <p:nvPr/>
          </p:nvSpPr>
          <p:spPr>
            <a:xfrm>
              <a:off x="6798184" y="4160298"/>
              <a:ext cx="236407" cy="174985"/>
            </a:xfrm>
            <a:custGeom>
              <a:rect b="b" l="l" r="r" t="t"/>
              <a:pathLst>
                <a:path extrusionOk="0" h="3809" w="5146">
                  <a:moveTo>
                    <a:pt x="4266" y="1"/>
                  </a:moveTo>
                  <a:cubicBezTo>
                    <a:pt x="3750" y="524"/>
                    <a:pt x="3166" y="964"/>
                    <a:pt x="2530" y="1320"/>
                  </a:cubicBezTo>
                  <a:cubicBezTo>
                    <a:pt x="2620" y="1389"/>
                    <a:pt x="2704" y="1449"/>
                    <a:pt x="2765" y="1510"/>
                  </a:cubicBezTo>
                  <a:cubicBezTo>
                    <a:pt x="2780" y="1517"/>
                    <a:pt x="2795" y="1533"/>
                    <a:pt x="2802" y="1540"/>
                  </a:cubicBezTo>
                  <a:cubicBezTo>
                    <a:pt x="2818" y="1548"/>
                    <a:pt x="2818" y="1555"/>
                    <a:pt x="2840" y="1570"/>
                  </a:cubicBezTo>
                  <a:cubicBezTo>
                    <a:pt x="2856" y="1586"/>
                    <a:pt x="2871" y="1601"/>
                    <a:pt x="2886" y="1616"/>
                  </a:cubicBezTo>
                  <a:cubicBezTo>
                    <a:pt x="2931" y="1654"/>
                    <a:pt x="2954" y="1677"/>
                    <a:pt x="2954" y="1677"/>
                  </a:cubicBezTo>
                  <a:cubicBezTo>
                    <a:pt x="2954" y="1677"/>
                    <a:pt x="634" y="1775"/>
                    <a:pt x="240" y="2685"/>
                  </a:cubicBezTo>
                  <a:cubicBezTo>
                    <a:pt x="0" y="3237"/>
                    <a:pt x="1255" y="3809"/>
                    <a:pt x="2553" y="3809"/>
                  </a:cubicBezTo>
                  <a:cubicBezTo>
                    <a:pt x="3394" y="3809"/>
                    <a:pt x="4253" y="3569"/>
                    <a:pt x="4736" y="2928"/>
                  </a:cubicBezTo>
                  <a:cubicBezTo>
                    <a:pt x="4994" y="2602"/>
                    <a:pt x="5138" y="2200"/>
                    <a:pt x="5145" y="1783"/>
                  </a:cubicBezTo>
                  <a:cubicBezTo>
                    <a:pt x="5145" y="1760"/>
                    <a:pt x="5145" y="1730"/>
                    <a:pt x="5145" y="1707"/>
                  </a:cubicBezTo>
                  <a:lnTo>
                    <a:pt x="5145" y="1654"/>
                  </a:lnTo>
                  <a:cubicBezTo>
                    <a:pt x="5145" y="1631"/>
                    <a:pt x="5145" y="1616"/>
                    <a:pt x="5145" y="1593"/>
                  </a:cubicBezTo>
                  <a:cubicBezTo>
                    <a:pt x="5138" y="1555"/>
                    <a:pt x="5130" y="1510"/>
                    <a:pt x="5123" y="1472"/>
                  </a:cubicBezTo>
                  <a:cubicBezTo>
                    <a:pt x="5123" y="1449"/>
                    <a:pt x="5115" y="1419"/>
                    <a:pt x="5107" y="1404"/>
                  </a:cubicBezTo>
                  <a:cubicBezTo>
                    <a:pt x="5107" y="1389"/>
                    <a:pt x="5100" y="1366"/>
                    <a:pt x="5100" y="1351"/>
                  </a:cubicBezTo>
                  <a:lnTo>
                    <a:pt x="5085" y="1305"/>
                  </a:lnTo>
                  <a:cubicBezTo>
                    <a:pt x="5024" y="1100"/>
                    <a:pt x="4941" y="896"/>
                    <a:pt x="4827" y="714"/>
                  </a:cubicBezTo>
                  <a:cubicBezTo>
                    <a:pt x="4812" y="699"/>
                    <a:pt x="4804" y="676"/>
                    <a:pt x="4789" y="661"/>
                  </a:cubicBezTo>
                  <a:cubicBezTo>
                    <a:pt x="4781" y="638"/>
                    <a:pt x="4766" y="623"/>
                    <a:pt x="4759" y="608"/>
                  </a:cubicBezTo>
                  <a:cubicBezTo>
                    <a:pt x="4744" y="592"/>
                    <a:pt x="4736" y="585"/>
                    <a:pt x="4728" y="562"/>
                  </a:cubicBezTo>
                  <a:cubicBezTo>
                    <a:pt x="4713" y="539"/>
                    <a:pt x="4698" y="517"/>
                    <a:pt x="4683" y="494"/>
                  </a:cubicBezTo>
                  <a:cubicBezTo>
                    <a:pt x="4554" y="319"/>
                    <a:pt x="4417" y="160"/>
                    <a:pt x="4266" y="1"/>
                  </a:cubicBez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7"/>
            <p:cNvSpPr/>
            <p:nvPr/>
          </p:nvSpPr>
          <p:spPr>
            <a:xfrm>
              <a:off x="6798184" y="4160298"/>
              <a:ext cx="236407" cy="174985"/>
            </a:xfrm>
            <a:custGeom>
              <a:rect b="b" l="l" r="r" t="t"/>
              <a:pathLst>
                <a:path extrusionOk="0" h="3809" w="5146">
                  <a:moveTo>
                    <a:pt x="4266" y="1"/>
                  </a:moveTo>
                  <a:cubicBezTo>
                    <a:pt x="3750" y="524"/>
                    <a:pt x="3166" y="964"/>
                    <a:pt x="2530" y="1320"/>
                  </a:cubicBezTo>
                  <a:cubicBezTo>
                    <a:pt x="2620" y="1389"/>
                    <a:pt x="2704" y="1449"/>
                    <a:pt x="2765" y="1510"/>
                  </a:cubicBezTo>
                  <a:cubicBezTo>
                    <a:pt x="2780" y="1517"/>
                    <a:pt x="2795" y="1533"/>
                    <a:pt x="2802" y="1540"/>
                  </a:cubicBezTo>
                  <a:cubicBezTo>
                    <a:pt x="2818" y="1548"/>
                    <a:pt x="2818" y="1555"/>
                    <a:pt x="2840" y="1570"/>
                  </a:cubicBezTo>
                  <a:cubicBezTo>
                    <a:pt x="2856" y="1586"/>
                    <a:pt x="2871" y="1601"/>
                    <a:pt x="2886" y="1616"/>
                  </a:cubicBezTo>
                  <a:cubicBezTo>
                    <a:pt x="2931" y="1654"/>
                    <a:pt x="2954" y="1677"/>
                    <a:pt x="2954" y="1677"/>
                  </a:cubicBezTo>
                  <a:cubicBezTo>
                    <a:pt x="2954" y="1677"/>
                    <a:pt x="634" y="1775"/>
                    <a:pt x="240" y="2685"/>
                  </a:cubicBezTo>
                  <a:cubicBezTo>
                    <a:pt x="0" y="3237"/>
                    <a:pt x="1255" y="3809"/>
                    <a:pt x="2553" y="3809"/>
                  </a:cubicBezTo>
                  <a:cubicBezTo>
                    <a:pt x="3394" y="3809"/>
                    <a:pt x="4253" y="3569"/>
                    <a:pt x="4736" y="2928"/>
                  </a:cubicBezTo>
                  <a:cubicBezTo>
                    <a:pt x="4994" y="2602"/>
                    <a:pt x="5138" y="2200"/>
                    <a:pt x="5145" y="1783"/>
                  </a:cubicBezTo>
                  <a:cubicBezTo>
                    <a:pt x="5145" y="1760"/>
                    <a:pt x="5145" y="1730"/>
                    <a:pt x="5145" y="1707"/>
                  </a:cubicBezTo>
                  <a:lnTo>
                    <a:pt x="5145" y="1654"/>
                  </a:lnTo>
                  <a:cubicBezTo>
                    <a:pt x="5145" y="1631"/>
                    <a:pt x="5145" y="1616"/>
                    <a:pt x="5145" y="1593"/>
                  </a:cubicBezTo>
                  <a:cubicBezTo>
                    <a:pt x="5138" y="1555"/>
                    <a:pt x="5130" y="1510"/>
                    <a:pt x="5123" y="1472"/>
                  </a:cubicBezTo>
                  <a:cubicBezTo>
                    <a:pt x="5123" y="1449"/>
                    <a:pt x="5115" y="1419"/>
                    <a:pt x="5107" y="1404"/>
                  </a:cubicBezTo>
                  <a:cubicBezTo>
                    <a:pt x="5107" y="1389"/>
                    <a:pt x="5100" y="1366"/>
                    <a:pt x="5100" y="1351"/>
                  </a:cubicBezTo>
                  <a:lnTo>
                    <a:pt x="5085" y="1305"/>
                  </a:lnTo>
                  <a:cubicBezTo>
                    <a:pt x="5024" y="1100"/>
                    <a:pt x="4941" y="896"/>
                    <a:pt x="4827" y="714"/>
                  </a:cubicBezTo>
                  <a:cubicBezTo>
                    <a:pt x="4812" y="699"/>
                    <a:pt x="4804" y="676"/>
                    <a:pt x="4789" y="661"/>
                  </a:cubicBezTo>
                  <a:cubicBezTo>
                    <a:pt x="4781" y="638"/>
                    <a:pt x="4766" y="623"/>
                    <a:pt x="4759" y="608"/>
                  </a:cubicBezTo>
                  <a:cubicBezTo>
                    <a:pt x="4744" y="592"/>
                    <a:pt x="4736" y="585"/>
                    <a:pt x="4728" y="562"/>
                  </a:cubicBezTo>
                  <a:cubicBezTo>
                    <a:pt x="4713" y="539"/>
                    <a:pt x="4698" y="517"/>
                    <a:pt x="4683" y="494"/>
                  </a:cubicBezTo>
                  <a:cubicBezTo>
                    <a:pt x="4554" y="319"/>
                    <a:pt x="4417" y="160"/>
                    <a:pt x="42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7"/>
            <p:cNvSpPr/>
            <p:nvPr/>
          </p:nvSpPr>
          <p:spPr>
            <a:xfrm>
              <a:off x="6079075" y="3738790"/>
              <a:ext cx="428115" cy="431377"/>
            </a:xfrm>
            <a:custGeom>
              <a:rect b="b" l="l" r="r" t="t"/>
              <a:pathLst>
                <a:path extrusionOk="0" h="9390" w="9319">
                  <a:moveTo>
                    <a:pt x="8855" y="0"/>
                  </a:moveTo>
                  <a:cubicBezTo>
                    <a:pt x="8121" y="0"/>
                    <a:pt x="3178" y="150"/>
                    <a:pt x="1327" y="4103"/>
                  </a:cubicBezTo>
                  <a:cubicBezTo>
                    <a:pt x="0" y="6924"/>
                    <a:pt x="1259" y="8531"/>
                    <a:pt x="2684" y="9199"/>
                  </a:cubicBezTo>
                  <a:cubicBezTo>
                    <a:pt x="2961" y="9329"/>
                    <a:pt x="3244" y="9390"/>
                    <a:pt x="3529" y="9390"/>
                  </a:cubicBezTo>
                  <a:cubicBezTo>
                    <a:pt x="6151" y="9390"/>
                    <a:pt x="8984" y="4231"/>
                    <a:pt x="9319" y="176"/>
                  </a:cubicBezTo>
                  <a:lnTo>
                    <a:pt x="8947" y="1"/>
                  </a:lnTo>
                  <a:cubicBezTo>
                    <a:pt x="8947" y="1"/>
                    <a:pt x="8915" y="0"/>
                    <a:pt x="8855" y="0"/>
                  </a:cubicBezTo>
                  <a:close/>
                </a:path>
              </a:pathLst>
            </a:custGeom>
            <a:solidFill>
              <a:srgbClr val="5FA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7"/>
            <p:cNvSpPr/>
            <p:nvPr/>
          </p:nvSpPr>
          <p:spPr>
            <a:xfrm>
              <a:off x="6079075" y="3738790"/>
              <a:ext cx="428115" cy="431377"/>
            </a:xfrm>
            <a:custGeom>
              <a:rect b="b" l="l" r="r" t="t"/>
              <a:pathLst>
                <a:path extrusionOk="0" h="9390" w="9319">
                  <a:moveTo>
                    <a:pt x="8855" y="0"/>
                  </a:moveTo>
                  <a:cubicBezTo>
                    <a:pt x="8121" y="0"/>
                    <a:pt x="3178" y="150"/>
                    <a:pt x="1327" y="4103"/>
                  </a:cubicBezTo>
                  <a:cubicBezTo>
                    <a:pt x="0" y="6924"/>
                    <a:pt x="1259" y="8531"/>
                    <a:pt x="2684" y="9199"/>
                  </a:cubicBezTo>
                  <a:cubicBezTo>
                    <a:pt x="2961" y="9329"/>
                    <a:pt x="3244" y="9390"/>
                    <a:pt x="3529" y="9390"/>
                  </a:cubicBezTo>
                  <a:cubicBezTo>
                    <a:pt x="6151" y="9390"/>
                    <a:pt x="8984" y="4231"/>
                    <a:pt x="9319" y="176"/>
                  </a:cubicBezTo>
                  <a:lnTo>
                    <a:pt x="8947" y="1"/>
                  </a:lnTo>
                  <a:cubicBezTo>
                    <a:pt x="8947" y="1"/>
                    <a:pt x="8915" y="0"/>
                    <a:pt x="88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7"/>
            <p:cNvSpPr/>
            <p:nvPr/>
          </p:nvSpPr>
          <p:spPr>
            <a:xfrm>
              <a:off x="6783391" y="3672313"/>
              <a:ext cx="115677" cy="49156"/>
            </a:xfrm>
            <a:custGeom>
              <a:rect b="b" l="l" r="r" t="t"/>
              <a:pathLst>
                <a:path extrusionOk="0" h="1070" w="2518">
                  <a:moveTo>
                    <a:pt x="1" y="0"/>
                  </a:moveTo>
                  <a:lnTo>
                    <a:pt x="296" y="1069"/>
                  </a:lnTo>
                  <a:lnTo>
                    <a:pt x="1540" y="1069"/>
                  </a:lnTo>
                  <a:lnTo>
                    <a:pt x="2518" y="144"/>
                  </a:lnTo>
                  <a:lnTo>
                    <a:pt x="1540" y="607"/>
                  </a:lnTo>
                  <a:lnTo>
                    <a:pt x="1085" y="0"/>
                  </a:lnTo>
                  <a:lnTo>
                    <a:pt x="1017" y="531"/>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7"/>
            <p:cNvSpPr/>
            <p:nvPr/>
          </p:nvSpPr>
          <p:spPr>
            <a:xfrm>
              <a:off x="6255670" y="3696111"/>
              <a:ext cx="859032" cy="545400"/>
            </a:xfrm>
            <a:custGeom>
              <a:rect b="b" l="l" r="r" t="t"/>
              <a:pathLst>
                <a:path extrusionOk="0" h="11872" w="18699">
                  <a:moveTo>
                    <a:pt x="9510" y="1"/>
                  </a:moveTo>
                  <a:cubicBezTo>
                    <a:pt x="5478" y="1"/>
                    <a:pt x="1414" y="708"/>
                    <a:pt x="243" y="2037"/>
                  </a:cubicBezTo>
                  <a:cubicBezTo>
                    <a:pt x="1" y="2310"/>
                    <a:pt x="46" y="2811"/>
                    <a:pt x="46" y="3205"/>
                  </a:cubicBezTo>
                  <a:cubicBezTo>
                    <a:pt x="46" y="7990"/>
                    <a:pt x="4216" y="11872"/>
                    <a:pt x="9349" y="11872"/>
                  </a:cubicBezTo>
                  <a:cubicBezTo>
                    <a:pt x="14483" y="11872"/>
                    <a:pt x="18653" y="7990"/>
                    <a:pt x="18653" y="3205"/>
                  </a:cubicBezTo>
                  <a:cubicBezTo>
                    <a:pt x="18653" y="2811"/>
                    <a:pt x="18698" y="2310"/>
                    <a:pt x="18456" y="2037"/>
                  </a:cubicBezTo>
                  <a:cubicBezTo>
                    <a:pt x="17236" y="655"/>
                    <a:pt x="13388" y="1"/>
                    <a:pt x="9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7"/>
            <p:cNvSpPr/>
            <p:nvPr/>
          </p:nvSpPr>
          <p:spPr>
            <a:xfrm>
              <a:off x="6473751" y="4018892"/>
              <a:ext cx="598460" cy="248076"/>
            </a:xfrm>
            <a:custGeom>
              <a:rect b="b" l="l" r="r" t="t"/>
              <a:pathLst>
                <a:path extrusionOk="0" h="5400" w="13027">
                  <a:moveTo>
                    <a:pt x="13026" y="1"/>
                  </a:moveTo>
                  <a:lnTo>
                    <a:pt x="13026" y="1"/>
                  </a:lnTo>
                  <a:cubicBezTo>
                    <a:pt x="12314" y="1297"/>
                    <a:pt x="9319" y="4292"/>
                    <a:pt x="5042" y="4292"/>
                  </a:cubicBezTo>
                  <a:cubicBezTo>
                    <a:pt x="3063" y="4292"/>
                    <a:pt x="1395" y="4049"/>
                    <a:pt x="0" y="3655"/>
                  </a:cubicBezTo>
                  <a:lnTo>
                    <a:pt x="0" y="3655"/>
                  </a:lnTo>
                  <a:cubicBezTo>
                    <a:pt x="440" y="4247"/>
                    <a:pt x="1592" y="5210"/>
                    <a:pt x="4466" y="5376"/>
                  </a:cubicBezTo>
                  <a:cubicBezTo>
                    <a:pt x="4542" y="5376"/>
                    <a:pt x="4625" y="5384"/>
                    <a:pt x="4709" y="5384"/>
                  </a:cubicBezTo>
                  <a:cubicBezTo>
                    <a:pt x="4906" y="5392"/>
                    <a:pt x="5118" y="5399"/>
                    <a:pt x="5338" y="5399"/>
                  </a:cubicBezTo>
                  <a:lnTo>
                    <a:pt x="5679" y="5399"/>
                  </a:lnTo>
                  <a:lnTo>
                    <a:pt x="5922" y="5392"/>
                  </a:lnTo>
                  <a:cubicBezTo>
                    <a:pt x="11002" y="5141"/>
                    <a:pt x="12928" y="1229"/>
                    <a:pt x="1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7"/>
            <p:cNvSpPr/>
            <p:nvPr/>
          </p:nvSpPr>
          <p:spPr>
            <a:xfrm>
              <a:off x="6652414" y="4230312"/>
              <a:ext cx="110807" cy="95234"/>
            </a:xfrm>
            <a:custGeom>
              <a:rect b="b" l="l" r="r" t="t"/>
              <a:pathLst>
                <a:path extrusionOk="0" h="2073" w="2412">
                  <a:moveTo>
                    <a:pt x="1032" y="1"/>
                  </a:moveTo>
                  <a:cubicBezTo>
                    <a:pt x="463" y="1"/>
                    <a:pt x="1" y="464"/>
                    <a:pt x="1" y="1040"/>
                  </a:cubicBezTo>
                  <a:cubicBezTo>
                    <a:pt x="1" y="1660"/>
                    <a:pt x="511" y="2073"/>
                    <a:pt x="1040" y="2073"/>
                  </a:cubicBezTo>
                  <a:cubicBezTo>
                    <a:pt x="1294" y="2073"/>
                    <a:pt x="1551" y="1979"/>
                    <a:pt x="1760" y="1768"/>
                  </a:cubicBezTo>
                  <a:cubicBezTo>
                    <a:pt x="2412" y="1116"/>
                    <a:pt x="1957" y="1"/>
                    <a:pt x="10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7"/>
            <p:cNvSpPr/>
            <p:nvPr/>
          </p:nvSpPr>
          <p:spPr>
            <a:xfrm>
              <a:off x="6643364" y="4235733"/>
              <a:ext cx="98633" cy="84530"/>
            </a:xfrm>
            <a:custGeom>
              <a:rect b="b" l="l" r="r" t="t"/>
              <a:pathLst>
                <a:path extrusionOk="0" h="1840" w="2147">
                  <a:moveTo>
                    <a:pt x="1229" y="50"/>
                  </a:moveTo>
                  <a:cubicBezTo>
                    <a:pt x="1707" y="57"/>
                    <a:pt x="2093" y="444"/>
                    <a:pt x="2093" y="922"/>
                  </a:cubicBezTo>
                  <a:cubicBezTo>
                    <a:pt x="2093" y="1445"/>
                    <a:pt x="1666" y="1791"/>
                    <a:pt x="1221" y="1791"/>
                  </a:cubicBezTo>
                  <a:cubicBezTo>
                    <a:pt x="1008" y="1791"/>
                    <a:pt x="791" y="1712"/>
                    <a:pt x="615" y="1536"/>
                  </a:cubicBezTo>
                  <a:cubicBezTo>
                    <a:pt x="69" y="990"/>
                    <a:pt x="455" y="50"/>
                    <a:pt x="1229" y="50"/>
                  </a:cubicBezTo>
                  <a:close/>
                  <a:moveTo>
                    <a:pt x="1223" y="0"/>
                  </a:moveTo>
                  <a:cubicBezTo>
                    <a:pt x="999" y="0"/>
                    <a:pt x="770" y="84"/>
                    <a:pt x="584" y="270"/>
                  </a:cubicBezTo>
                  <a:cubicBezTo>
                    <a:pt x="1" y="846"/>
                    <a:pt x="410" y="1839"/>
                    <a:pt x="1229" y="1839"/>
                  </a:cubicBezTo>
                  <a:cubicBezTo>
                    <a:pt x="1737" y="1839"/>
                    <a:pt x="2146" y="1422"/>
                    <a:pt x="2146" y="922"/>
                  </a:cubicBezTo>
                  <a:cubicBezTo>
                    <a:pt x="2146" y="367"/>
                    <a:pt x="1694" y="0"/>
                    <a:pt x="12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7"/>
            <p:cNvSpPr/>
            <p:nvPr/>
          </p:nvSpPr>
          <p:spPr>
            <a:xfrm>
              <a:off x="6829377" y="4012552"/>
              <a:ext cx="139382" cy="77455"/>
            </a:xfrm>
            <a:custGeom>
              <a:rect b="b" l="l" r="r" t="t"/>
              <a:pathLst>
                <a:path extrusionOk="0" h="1686" w="3034">
                  <a:moveTo>
                    <a:pt x="52" y="1"/>
                  </a:moveTo>
                  <a:cubicBezTo>
                    <a:pt x="33" y="1"/>
                    <a:pt x="15" y="21"/>
                    <a:pt x="8" y="48"/>
                  </a:cubicBezTo>
                  <a:lnTo>
                    <a:pt x="8" y="101"/>
                  </a:lnTo>
                  <a:cubicBezTo>
                    <a:pt x="0" y="146"/>
                    <a:pt x="0" y="199"/>
                    <a:pt x="0" y="252"/>
                  </a:cubicBezTo>
                  <a:cubicBezTo>
                    <a:pt x="0" y="283"/>
                    <a:pt x="0" y="321"/>
                    <a:pt x="0" y="358"/>
                  </a:cubicBezTo>
                  <a:cubicBezTo>
                    <a:pt x="8" y="396"/>
                    <a:pt x="16" y="442"/>
                    <a:pt x="23" y="487"/>
                  </a:cubicBezTo>
                  <a:cubicBezTo>
                    <a:pt x="31" y="540"/>
                    <a:pt x="46" y="586"/>
                    <a:pt x="61" y="631"/>
                  </a:cubicBezTo>
                  <a:cubicBezTo>
                    <a:pt x="76" y="684"/>
                    <a:pt x="91" y="738"/>
                    <a:pt x="122" y="791"/>
                  </a:cubicBezTo>
                  <a:cubicBezTo>
                    <a:pt x="145" y="844"/>
                    <a:pt x="175" y="897"/>
                    <a:pt x="205" y="950"/>
                  </a:cubicBezTo>
                  <a:cubicBezTo>
                    <a:pt x="235" y="1003"/>
                    <a:pt x="273" y="1064"/>
                    <a:pt x="319" y="1109"/>
                  </a:cubicBezTo>
                  <a:cubicBezTo>
                    <a:pt x="402" y="1223"/>
                    <a:pt x="508" y="1321"/>
                    <a:pt x="630" y="1405"/>
                  </a:cubicBezTo>
                  <a:cubicBezTo>
                    <a:pt x="751" y="1488"/>
                    <a:pt x="895" y="1556"/>
                    <a:pt x="1039" y="1610"/>
                  </a:cubicBezTo>
                  <a:cubicBezTo>
                    <a:pt x="1115" y="1632"/>
                    <a:pt x="1198" y="1647"/>
                    <a:pt x="1282" y="1663"/>
                  </a:cubicBezTo>
                  <a:cubicBezTo>
                    <a:pt x="1320" y="1670"/>
                    <a:pt x="1358" y="1670"/>
                    <a:pt x="1396" y="1678"/>
                  </a:cubicBezTo>
                  <a:lnTo>
                    <a:pt x="1509" y="1685"/>
                  </a:lnTo>
                  <a:cubicBezTo>
                    <a:pt x="1676" y="1678"/>
                    <a:pt x="1835" y="1655"/>
                    <a:pt x="1987" y="1610"/>
                  </a:cubicBezTo>
                  <a:cubicBezTo>
                    <a:pt x="2131" y="1556"/>
                    <a:pt x="2275" y="1488"/>
                    <a:pt x="2396" y="1405"/>
                  </a:cubicBezTo>
                  <a:cubicBezTo>
                    <a:pt x="2518" y="1321"/>
                    <a:pt x="2624" y="1223"/>
                    <a:pt x="2707" y="1109"/>
                  </a:cubicBezTo>
                  <a:cubicBezTo>
                    <a:pt x="2753" y="1064"/>
                    <a:pt x="2791" y="1003"/>
                    <a:pt x="2821" y="950"/>
                  </a:cubicBezTo>
                  <a:cubicBezTo>
                    <a:pt x="2859" y="897"/>
                    <a:pt x="2889" y="844"/>
                    <a:pt x="2904" y="791"/>
                  </a:cubicBezTo>
                  <a:cubicBezTo>
                    <a:pt x="2927" y="738"/>
                    <a:pt x="2950" y="684"/>
                    <a:pt x="2965" y="631"/>
                  </a:cubicBezTo>
                  <a:cubicBezTo>
                    <a:pt x="2980" y="586"/>
                    <a:pt x="2995" y="533"/>
                    <a:pt x="3003" y="487"/>
                  </a:cubicBezTo>
                  <a:cubicBezTo>
                    <a:pt x="3011" y="442"/>
                    <a:pt x="3018" y="404"/>
                    <a:pt x="3026" y="358"/>
                  </a:cubicBezTo>
                  <a:cubicBezTo>
                    <a:pt x="3026" y="321"/>
                    <a:pt x="3026" y="283"/>
                    <a:pt x="3026" y="245"/>
                  </a:cubicBezTo>
                  <a:cubicBezTo>
                    <a:pt x="3033" y="199"/>
                    <a:pt x="3026" y="146"/>
                    <a:pt x="3018" y="101"/>
                  </a:cubicBezTo>
                  <a:lnTo>
                    <a:pt x="3018" y="48"/>
                  </a:lnTo>
                  <a:lnTo>
                    <a:pt x="3011" y="48"/>
                  </a:lnTo>
                  <a:cubicBezTo>
                    <a:pt x="3002" y="23"/>
                    <a:pt x="2979" y="9"/>
                    <a:pt x="2956" y="9"/>
                  </a:cubicBezTo>
                  <a:cubicBezTo>
                    <a:pt x="2937" y="9"/>
                    <a:pt x="2919" y="19"/>
                    <a:pt x="2912" y="40"/>
                  </a:cubicBezTo>
                  <a:cubicBezTo>
                    <a:pt x="2912" y="40"/>
                    <a:pt x="2912" y="55"/>
                    <a:pt x="2904" y="93"/>
                  </a:cubicBezTo>
                  <a:cubicBezTo>
                    <a:pt x="2897" y="139"/>
                    <a:pt x="2882" y="184"/>
                    <a:pt x="2874" y="230"/>
                  </a:cubicBezTo>
                  <a:cubicBezTo>
                    <a:pt x="2867" y="260"/>
                    <a:pt x="2859" y="290"/>
                    <a:pt x="2844" y="321"/>
                  </a:cubicBezTo>
                  <a:cubicBezTo>
                    <a:pt x="2829" y="358"/>
                    <a:pt x="2821" y="396"/>
                    <a:pt x="2806" y="434"/>
                  </a:cubicBezTo>
                  <a:cubicBezTo>
                    <a:pt x="2768" y="510"/>
                    <a:pt x="2722" y="594"/>
                    <a:pt x="2677" y="669"/>
                  </a:cubicBezTo>
                  <a:cubicBezTo>
                    <a:pt x="2616" y="753"/>
                    <a:pt x="2556" y="836"/>
                    <a:pt x="2480" y="912"/>
                  </a:cubicBezTo>
                  <a:cubicBezTo>
                    <a:pt x="2313" y="1079"/>
                    <a:pt x="2101" y="1200"/>
                    <a:pt x="1873" y="1261"/>
                  </a:cubicBezTo>
                  <a:cubicBezTo>
                    <a:pt x="1760" y="1299"/>
                    <a:pt x="1631" y="1314"/>
                    <a:pt x="1509" y="1314"/>
                  </a:cubicBezTo>
                  <a:cubicBezTo>
                    <a:pt x="1449" y="1314"/>
                    <a:pt x="1380" y="1306"/>
                    <a:pt x="1320" y="1299"/>
                  </a:cubicBezTo>
                  <a:cubicBezTo>
                    <a:pt x="1259" y="1291"/>
                    <a:pt x="1198" y="1276"/>
                    <a:pt x="1145" y="1261"/>
                  </a:cubicBezTo>
                  <a:cubicBezTo>
                    <a:pt x="1024" y="1230"/>
                    <a:pt x="918" y="1185"/>
                    <a:pt x="812" y="1117"/>
                  </a:cubicBezTo>
                  <a:cubicBezTo>
                    <a:pt x="713" y="1064"/>
                    <a:pt x="622" y="988"/>
                    <a:pt x="539" y="912"/>
                  </a:cubicBezTo>
                  <a:cubicBezTo>
                    <a:pt x="463" y="836"/>
                    <a:pt x="402" y="753"/>
                    <a:pt x="342" y="669"/>
                  </a:cubicBezTo>
                  <a:cubicBezTo>
                    <a:pt x="296" y="594"/>
                    <a:pt x="251" y="510"/>
                    <a:pt x="213" y="434"/>
                  </a:cubicBezTo>
                  <a:cubicBezTo>
                    <a:pt x="205" y="396"/>
                    <a:pt x="190" y="358"/>
                    <a:pt x="175" y="321"/>
                  </a:cubicBezTo>
                  <a:cubicBezTo>
                    <a:pt x="167" y="290"/>
                    <a:pt x="160" y="260"/>
                    <a:pt x="152" y="230"/>
                  </a:cubicBezTo>
                  <a:cubicBezTo>
                    <a:pt x="129" y="169"/>
                    <a:pt x="129" y="123"/>
                    <a:pt x="114" y="93"/>
                  </a:cubicBezTo>
                  <a:cubicBezTo>
                    <a:pt x="107" y="63"/>
                    <a:pt x="107" y="48"/>
                    <a:pt x="107" y="48"/>
                  </a:cubicBezTo>
                  <a:lnTo>
                    <a:pt x="107" y="40"/>
                  </a:lnTo>
                  <a:cubicBezTo>
                    <a:pt x="107" y="17"/>
                    <a:pt x="84" y="2"/>
                    <a:pt x="61" y="2"/>
                  </a:cubicBezTo>
                  <a:cubicBezTo>
                    <a:pt x="58" y="1"/>
                    <a:pt x="55" y="1"/>
                    <a:pt x="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7"/>
            <p:cNvSpPr/>
            <p:nvPr/>
          </p:nvSpPr>
          <p:spPr>
            <a:xfrm>
              <a:off x="6321136" y="4012552"/>
              <a:ext cx="139060" cy="77455"/>
            </a:xfrm>
            <a:custGeom>
              <a:rect b="b" l="l" r="r" t="t"/>
              <a:pathLst>
                <a:path extrusionOk="0" h="1686" w="3027">
                  <a:moveTo>
                    <a:pt x="52" y="1"/>
                  </a:moveTo>
                  <a:cubicBezTo>
                    <a:pt x="31" y="1"/>
                    <a:pt x="9" y="20"/>
                    <a:pt x="9" y="40"/>
                  </a:cubicBezTo>
                  <a:lnTo>
                    <a:pt x="9" y="93"/>
                  </a:lnTo>
                  <a:cubicBezTo>
                    <a:pt x="1" y="146"/>
                    <a:pt x="1" y="199"/>
                    <a:pt x="1" y="252"/>
                  </a:cubicBezTo>
                  <a:cubicBezTo>
                    <a:pt x="9" y="283"/>
                    <a:pt x="1" y="321"/>
                    <a:pt x="9" y="358"/>
                  </a:cubicBezTo>
                  <a:cubicBezTo>
                    <a:pt x="16" y="396"/>
                    <a:pt x="24" y="434"/>
                    <a:pt x="31" y="487"/>
                  </a:cubicBezTo>
                  <a:cubicBezTo>
                    <a:pt x="39" y="540"/>
                    <a:pt x="54" y="578"/>
                    <a:pt x="62" y="631"/>
                  </a:cubicBezTo>
                  <a:cubicBezTo>
                    <a:pt x="77" y="684"/>
                    <a:pt x="100" y="738"/>
                    <a:pt x="122" y="783"/>
                  </a:cubicBezTo>
                  <a:cubicBezTo>
                    <a:pt x="153" y="836"/>
                    <a:pt x="175" y="897"/>
                    <a:pt x="206" y="950"/>
                  </a:cubicBezTo>
                  <a:cubicBezTo>
                    <a:pt x="319" y="1124"/>
                    <a:pt x="464" y="1276"/>
                    <a:pt x="630" y="1397"/>
                  </a:cubicBezTo>
                  <a:cubicBezTo>
                    <a:pt x="759" y="1488"/>
                    <a:pt x="896" y="1556"/>
                    <a:pt x="1047" y="1602"/>
                  </a:cubicBezTo>
                  <a:cubicBezTo>
                    <a:pt x="1123" y="1632"/>
                    <a:pt x="1199" y="1647"/>
                    <a:pt x="1282" y="1663"/>
                  </a:cubicBezTo>
                  <a:cubicBezTo>
                    <a:pt x="1320" y="1663"/>
                    <a:pt x="1358" y="1670"/>
                    <a:pt x="1396" y="1678"/>
                  </a:cubicBezTo>
                  <a:lnTo>
                    <a:pt x="1510" y="1685"/>
                  </a:lnTo>
                  <a:cubicBezTo>
                    <a:pt x="1669" y="1678"/>
                    <a:pt x="1828" y="1655"/>
                    <a:pt x="1988" y="1610"/>
                  </a:cubicBezTo>
                  <a:cubicBezTo>
                    <a:pt x="2132" y="1556"/>
                    <a:pt x="2268" y="1488"/>
                    <a:pt x="2397" y="1405"/>
                  </a:cubicBezTo>
                  <a:cubicBezTo>
                    <a:pt x="2511" y="1321"/>
                    <a:pt x="2617" y="1223"/>
                    <a:pt x="2708" y="1109"/>
                  </a:cubicBezTo>
                  <a:cubicBezTo>
                    <a:pt x="2746" y="1064"/>
                    <a:pt x="2784" y="1003"/>
                    <a:pt x="2822" y="950"/>
                  </a:cubicBezTo>
                  <a:cubicBezTo>
                    <a:pt x="2852" y="897"/>
                    <a:pt x="2882" y="844"/>
                    <a:pt x="2905" y="791"/>
                  </a:cubicBezTo>
                  <a:cubicBezTo>
                    <a:pt x="2928" y="738"/>
                    <a:pt x="2950" y="684"/>
                    <a:pt x="2966" y="631"/>
                  </a:cubicBezTo>
                  <a:cubicBezTo>
                    <a:pt x="2981" y="586"/>
                    <a:pt x="2996" y="533"/>
                    <a:pt x="3004" y="487"/>
                  </a:cubicBezTo>
                  <a:cubicBezTo>
                    <a:pt x="3011" y="442"/>
                    <a:pt x="3019" y="404"/>
                    <a:pt x="3019" y="358"/>
                  </a:cubicBezTo>
                  <a:cubicBezTo>
                    <a:pt x="3026" y="321"/>
                    <a:pt x="3026" y="283"/>
                    <a:pt x="3026" y="245"/>
                  </a:cubicBezTo>
                  <a:cubicBezTo>
                    <a:pt x="3026" y="199"/>
                    <a:pt x="3026" y="146"/>
                    <a:pt x="3019" y="101"/>
                  </a:cubicBezTo>
                  <a:lnTo>
                    <a:pt x="3019" y="48"/>
                  </a:lnTo>
                  <a:lnTo>
                    <a:pt x="3004" y="40"/>
                  </a:lnTo>
                  <a:cubicBezTo>
                    <a:pt x="3000" y="17"/>
                    <a:pt x="2981" y="6"/>
                    <a:pt x="2961" y="6"/>
                  </a:cubicBezTo>
                  <a:cubicBezTo>
                    <a:pt x="2941" y="6"/>
                    <a:pt x="2920" y="17"/>
                    <a:pt x="2913" y="40"/>
                  </a:cubicBezTo>
                  <a:cubicBezTo>
                    <a:pt x="2913" y="40"/>
                    <a:pt x="2913" y="55"/>
                    <a:pt x="2905" y="85"/>
                  </a:cubicBezTo>
                  <a:cubicBezTo>
                    <a:pt x="2897" y="139"/>
                    <a:pt x="2882" y="184"/>
                    <a:pt x="2875" y="230"/>
                  </a:cubicBezTo>
                  <a:cubicBezTo>
                    <a:pt x="2859" y="260"/>
                    <a:pt x="2859" y="290"/>
                    <a:pt x="2844" y="321"/>
                  </a:cubicBezTo>
                  <a:cubicBezTo>
                    <a:pt x="2829" y="358"/>
                    <a:pt x="2822" y="389"/>
                    <a:pt x="2806" y="427"/>
                  </a:cubicBezTo>
                  <a:cubicBezTo>
                    <a:pt x="2768" y="510"/>
                    <a:pt x="2723" y="594"/>
                    <a:pt x="2678" y="669"/>
                  </a:cubicBezTo>
                  <a:cubicBezTo>
                    <a:pt x="2617" y="753"/>
                    <a:pt x="2556" y="836"/>
                    <a:pt x="2480" y="912"/>
                  </a:cubicBezTo>
                  <a:cubicBezTo>
                    <a:pt x="2397" y="988"/>
                    <a:pt x="2306" y="1056"/>
                    <a:pt x="2207" y="1117"/>
                  </a:cubicBezTo>
                  <a:cubicBezTo>
                    <a:pt x="2101" y="1177"/>
                    <a:pt x="1995" y="1230"/>
                    <a:pt x="1874" y="1261"/>
                  </a:cubicBezTo>
                  <a:cubicBezTo>
                    <a:pt x="1760" y="1291"/>
                    <a:pt x="1631" y="1314"/>
                    <a:pt x="1510" y="1314"/>
                  </a:cubicBezTo>
                  <a:cubicBezTo>
                    <a:pt x="1449" y="1314"/>
                    <a:pt x="1381" y="1306"/>
                    <a:pt x="1320" y="1299"/>
                  </a:cubicBezTo>
                  <a:cubicBezTo>
                    <a:pt x="1260" y="1291"/>
                    <a:pt x="1199" y="1276"/>
                    <a:pt x="1146" y="1261"/>
                  </a:cubicBezTo>
                  <a:cubicBezTo>
                    <a:pt x="1025" y="1230"/>
                    <a:pt x="918" y="1177"/>
                    <a:pt x="812" y="1117"/>
                  </a:cubicBezTo>
                  <a:cubicBezTo>
                    <a:pt x="714" y="1056"/>
                    <a:pt x="623" y="988"/>
                    <a:pt x="539" y="912"/>
                  </a:cubicBezTo>
                  <a:cubicBezTo>
                    <a:pt x="464" y="836"/>
                    <a:pt x="403" y="753"/>
                    <a:pt x="342" y="669"/>
                  </a:cubicBezTo>
                  <a:cubicBezTo>
                    <a:pt x="297" y="594"/>
                    <a:pt x="251" y="510"/>
                    <a:pt x="213" y="427"/>
                  </a:cubicBezTo>
                  <a:cubicBezTo>
                    <a:pt x="198" y="389"/>
                    <a:pt x="183" y="358"/>
                    <a:pt x="175" y="321"/>
                  </a:cubicBezTo>
                  <a:cubicBezTo>
                    <a:pt x="168" y="290"/>
                    <a:pt x="160" y="252"/>
                    <a:pt x="145" y="230"/>
                  </a:cubicBezTo>
                  <a:cubicBezTo>
                    <a:pt x="130" y="169"/>
                    <a:pt x="130" y="123"/>
                    <a:pt x="115" y="93"/>
                  </a:cubicBezTo>
                  <a:cubicBezTo>
                    <a:pt x="107" y="63"/>
                    <a:pt x="107" y="40"/>
                    <a:pt x="107" y="40"/>
                  </a:cubicBezTo>
                  <a:cubicBezTo>
                    <a:pt x="100" y="17"/>
                    <a:pt x="84" y="2"/>
                    <a:pt x="62" y="2"/>
                  </a:cubicBezTo>
                  <a:cubicBezTo>
                    <a:pt x="59" y="1"/>
                    <a:pt x="55" y="1"/>
                    <a:pt x="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7"/>
            <p:cNvSpPr/>
            <p:nvPr/>
          </p:nvSpPr>
          <p:spPr>
            <a:xfrm>
              <a:off x="6386280" y="4021327"/>
              <a:ext cx="438543" cy="181876"/>
            </a:xfrm>
            <a:custGeom>
              <a:rect b="b" l="l" r="r" t="t"/>
              <a:pathLst>
                <a:path extrusionOk="0" h="3959" w="9546">
                  <a:moveTo>
                    <a:pt x="9077" y="1"/>
                  </a:moveTo>
                  <a:cubicBezTo>
                    <a:pt x="9076" y="1"/>
                    <a:pt x="1" y="251"/>
                    <a:pt x="1487" y="2253"/>
                  </a:cubicBezTo>
                  <a:cubicBezTo>
                    <a:pt x="2497" y="3601"/>
                    <a:pt x="3718" y="3819"/>
                    <a:pt x="4403" y="3819"/>
                  </a:cubicBezTo>
                  <a:cubicBezTo>
                    <a:pt x="4732" y="3819"/>
                    <a:pt x="4937" y="3769"/>
                    <a:pt x="4937" y="3769"/>
                  </a:cubicBezTo>
                  <a:lnTo>
                    <a:pt x="4937" y="3769"/>
                  </a:lnTo>
                  <a:lnTo>
                    <a:pt x="4861" y="3959"/>
                  </a:lnTo>
                  <a:cubicBezTo>
                    <a:pt x="4866" y="3959"/>
                    <a:pt x="4870" y="3959"/>
                    <a:pt x="4874" y="3959"/>
                  </a:cubicBezTo>
                  <a:cubicBezTo>
                    <a:pt x="9546" y="3959"/>
                    <a:pt x="9077" y="1"/>
                    <a:pt x="9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7"/>
            <p:cNvSpPr/>
            <p:nvPr/>
          </p:nvSpPr>
          <p:spPr>
            <a:xfrm>
              <a:off x="6413477" y="3958250"/>
              <a:ext cx="392603" cy="227908"/>
            </a:xfrm>
            <a:custGeom>
              <a:rect b="b" l="l" r="r" t="t"/>
              <a:pathLst>
                <a:path extrusionOk="0" h="4961" w="8546">
                  <a:moveTo>
                    <a:pt x="4126" y="0"/>
                  </a:moveTo>
                  <a:cubicBezTo>
                    <a:pt x="3508" y="0"/>
                    <a:pt x="2895" y="46"/>
                    <a:pt x="2283" y="138"/>
                  </a:cubicBezTo>
                  <a:cubicBezTo>
                    <a:pt x="925" y="358"/>
                    <a:pt x="0" y="858"/>
                    <a:pt x="0" y="1760"/>
                  </a:cubicBezTo>
                  <a:cubicBezTo>
                    <a:pt x="0" y="3527"/>
                    <a:pt x="1911" y="4960"/>
                    <a:pt x="4269" y="4960"/>
                  </a:cubicBezTo>
                  <a:cubicBezTo>
                    <a:pt x="6544" y="4960"/>
                    <a:pt x="8401" y="3633"/>
                    <a:pt x="8538" y="1950"/>
                  </a:cubicBezTo>
                  <a:cubicBezTo>
                    <a:pt x="8545" y="1889"/>
                    <a:pt x="8545" y="1829"/>
                    <a:pt x="8545" y="1760"/>
                  </a:cubicBezTo>
                  <a:cubicBezTo>
                    <a:pt x="8545" y="380"/>
                    <a:pt x="6627" y="1"/>
                    <a:pt x="4269" y="1"/>
                  </a:cubicBezTo>
                  <a:cubicBezTo>
                    <a:pt x="4221" y="1"/>
                    <a:pt x="4174" y="0"/>
                    <a:pt x="4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7"/>
            <p:cNvSpPr/>
            <p:nvPr/>
          </p:nvSpPr>
          <p:spPr>
            <a:xfrm>
              <a:off x="6518313" y="3958250"/>
              <a:ext cx="287768" cy="89583"/>
            </a:xfrm>
            <a:custGeom>
              <a:rect b="b" l="l" r="r" t="t"/>
              <a:pathLst>
                <a:path extrusionOk="0" h="1950" w="6264">
                  <a:moveTo>
                    <a:pt x="1846" y="0"/>
                  </a:moveTo>
                  <a:cubicBezTo>
                    <a:pt x="1232" y="0"/>
                    <a:pt x="613" y="46"/>
                    <a:pt x="1" y="138"/>
                  </a:cubicBezTo>
                  <a:cubicBezTo>
                    <a:pt x="576" y="97"/>
                    <a:pt x="1098" y="78"/>
                    <a:pt x="1572" y="78"/>
                  </a:cubicBezTo>
                  <a:cubicBezTo>
                    <a:pt x="6181" y="78"/>
                    <a:pt x="6256" y="1840"/>
                    <a:pt x="6256" y="1950"/>
                  </a:cubicBezTo>
                  <a:cubicBezTo>
                    <a:pt x="6263" y="1882"/>
                    <a:pt x="6263" y="1821"/>
                    <a:pt x="6263" y="1760"/>
                  </a:cubicBezTo>
                  <a:cubicBezTo>
                    <a:pt x="6263" y="380"/>
                    <a:pt x="4345" y="1"/>
                    <a:pt x="1987" y="1"/>
                  </a:cubicBezTo>
                  <a:cubicBezTo>
                    <a:pt x="1940" y="1"/>
                    <a:pt x="1893" y="0"/>
                    <a:pt x="1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7"/>
            <p:cNvSpPr/>
            <p:nvPr/>
          </p:nvSpPr>
          <p:spPr>
            <a:xfrm>
              <a:off x="6476186" y="4010531"/>
              <a:ext cx="36936" cy="74239"/>
            </a:xfrm>
            <a:custGeom>
              <a:rect b="b" l="l" r="r" t="t"/>
              <a:pathLst>
                <a:path extrusionOk="0" h="1616" w="804">
                  <a:moveTo>
                    <a:pt x="402" y="1"/>
                  </a:moveTo>
                  <a:cubicBezTo>
                    <a:pt x="182" y="1"/>
                    <a:pt x="0" y="365"/>
                    <a:pt x="0" y="804"/>
                  </a:cubicBezTo>
                  <a:cubicBezTo>
                    <a:pt x="0" y="1252"/>
                    <a:pt x="182" y="1616"/>
                    <a:pt x="402" y="1616"/>
                  </a:cubicBezTo>
                  <a:cubicBezTo>
                    <a:pt x="425" y="1616"/>
                    <a:pt x="447" y="1616"/>
                    <a:pt x="470" y="1608"/>
                  </a:cubicBezTo>
                  <a:cubicBezTo>
                    <a:pt x="660" y="1547"/>
                    <a:pt x="804" y="1214"/>
                    <a:pt x="804" y="812"/>
                  </a:cubicBezTo>
                  <a:cubicBezTo>
                    <a:pt x="804" y="410"/>
                    <a:pt x="660" y="76"/>
                    <a:pt x="470" y="16"/>
                  </a:cubicBezTo>
                  <a:cubicBezTo>
                    <a:pt x="447" y="8"/>
                    <a:pt x="425" y="1"/>
                    <a:pt x="402" y="1"/>
                  </a:cubicBezTo>
                  <a:close/>
                </a:path>
              </a:pathLst>
            </a:custGeom>
            <a:solidFill>
              <a:srgbClr val="9193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7"/>
            <p:cNvSpPr/>
            <p:nvPr/>
          </p:nvSpPr>
          <p:spPr>
            <a:xfrm>
              <a:off x="6482066" y="4010898"/>
              <a:ext cx="31055" cy="73550"/>
            </a:xfrm>
            <a:custGeom>
              <a:rect b="b" l="l" r="r" t="t"/>
              <a:pathLst>
                <a:path extrusionOk="0" h="1601" w="676">
                  <a:moveTo>
                    <a:pt x="335" y="0"/>
                  </a:moveTo>
                  <a:cubicBezTo>
                    <a:pt x="153" y="61"/>
                    <a:pt x="1" y="394"/>
                    <a:pt x="1" y="796"/>
                  </a:cubicBezTo>
                  <a:cubicBezTo>
                    <a:pt x="1" y="1206"/>
                    <a:pt x="145" y="1539"/>
                    <a:pt x="335" y="1600"/>
                  </a:cubicBezTo>
                  <a:cubicBezTo>
                    <a:pt x="524" y="1539"/>
                    <a:pt x="676" y="1206"/>
                    <a:pt x="676" y="796"/>
                  </a:cubicBezTo>
                  <a:cubicBezTo>
                    <a:pt x="676" y="394"/>
                    <a:pt x="524" y="61"/>
                    <a:pt x="3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7"/>
            <p:cNvSpPr/>
            <p:nvPr/>
          </p:nvSpPr>
          <p:spPr>
            <a:xfrm>
              <a:off x="6595631" y="4010531"/>
              <a:ext cx="36614" cy="74239"/>
            </a:xfrm>
            <a:custGeom>
              <a:rect b="b" l="l" r="r" t="t"/>
              <a:pathLst>
                <a:path extrusionOk="0" h="1616" w="797">
                  <a:moveTo>
                    <a:pt x="395" y="1"/>
                  </a:moveTo>
                  <a:cubicBezTo>
                    <a:pt x="175" y="1"/>
                    <a:pt x="1" y="365"/>
                    <a:pt x="1" y="804"/>
                  </a:cubicBezTo>
                  <a:cubicBezTo>
                    <a:pt x="1" y="1252"/>
                    <a:pt x="175" y="1616"/>
                    <a:pt x="395" y="1616"/>
                  </a:cubicBezTo>
                  <a:cubicBezTo>
                    <a:pt x="418" y="1616"/>
                    <a:pt x="441" y="1616"/>
                    <a:pt x="463" y="1608"/>
                  </a:cubicBezTo>
                  <a:cubicBezTo>
                    <a:pt x="653" y="1547"/>
                    <a:pt x="797" y="1214"/>
                    <a:pt x="797" y="804"/>
                  </a:cubicBezTo>
                  <a:cubicBezTo>
                    <a:pt x="797" y="402"/>
                    <a:pt x="653" y="69"/>
                    <a:pt x="463" y="8"/>
                  </a:cubicBezTo>
                  <a:cubicBezTo>
                    <a:pt x="441" y="1"/>
                    <a:pt x="418" y="1"/>
                    <a:pt x="395" y="1"/>
                  </a:cubicBezTo>
                  <a:close/>
                </a:path>
              </a:pathLst>
            </a:custGeom>
            <a:solidFill>
              <a:srgbClr val="9193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7"/>
            <p:cNvSpPr/>
            <p:nvPr/>
          </p:nvSpPr>
          <p:spPr>
            <a:xfrm>
              <a:off x="6601236" y="4010898"/>
              <a:ext cx="31010" cy="73550"/>
            </a:xfrm>
            <a:custGeom>
              <a:rect b="b" l="l" r="r" t="t"/>
              <a:pathLst>
                <a:path extrusionOk="0" h="1601" w="675">
                  <a:moveTo>
                    <a:pt x="334" y="0"/>
                  </a:moveTo>
                  <a:cubicBezTo>
                    <a:pt x="144" y="61"/>
                    <a:pt x="0" y="394"/>
                    <a:pt x="0" y="796"/>
                  </a:cubicBezTo>
                  <a:cubicBezTo>
                    <a:pt x="0" y="1206"/>
                    <a:pt x="144" y="1539"/>
                    <a:pt x="334" y="1600"/>
                  </a:cubicBezTo>
                  <a:cubicBezTo>
                    <a:pt x="523" y="1539"/>
                    <a:pt x="675" y="1206"/>
                    <a:pt x="675" y="796"/>
                  </a:cubicBezTo>
                  <a:cubicBezTo>
                    <a:pt x="675" y="394"/>
                    <a:pt x="531" y="61"/>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7"/>
            <p:cNvSpPr/>
            <p:nvPr/>
          </p:nvSpPr>
          <p:spPr>
            <a:xfrm>
              <a:off x="6980568" y="3732542"/>
              <a:ext cx="365407" cy="443643"/>
            </a:xfrm>
            <a:custGeom>
              <a:rect b="b" l="l" r="r" t="t"/>
              <a:pathLst>
                <a:path extrusionOk="0" h="9657" w="7954">
                  <a:moveTo>
                    <a:pt x="0" y="1"/>
                  </a:moveTo>
                  <a:cubicBezTo>
                    <a:pt x="132" y="4130"/>
                    <a:pt x="2449" y="9657"/>
                    <a:pt x="5055" y="9657"/>
                  </a:cubicBezTo>
                  <a:cubicBezTo>
                    <a:pt x="5297" y="9657"/>
                    <a:pt x="5541" y="9609"/>
                    <a:pt x="5785" y="9509"/>
                  </a:cubicBezTo>
                  <a:cubicBezTo>
                    <a:pt x="6604" y="9175"/>
                    <a:pt x="7385" y="8546"/>
                    <a:pt x="7704" y="7538"/>
                  </a:cubicBezTo>
                  <a:cubicBezTo>
                    <a:pt x="7954" y="6757"/>
                    <a:pt x="7916" y="5756"/>
                    <a:pt x="7400" y="4490"/>
                  </a:cubicBezTo>
                  <a:cubicBezTo>
                    <a:pt x="5619" y="122"/>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7"/>
            <p:cNvSpPr/>
            <p:nvPr/>
          </p:nvSpPr>
          <p:spPr>
            <a:xfrm>
              <a:off x="6980568" y="3732910"/>
              <a:ext cx="353922" cy="443275"/>
            </a:xfrm>
            <a:custGeom>
              <a:rect b="b" l="l" r="r" t="t"/>
              <a:pathLst>
                <a:path extrusionOk="0" h="9649" w="7704">
                  <a:moveTo>
                    <a:pt x="0" y="1"/>
                  </a:moveTo>
                  <a:cubicBezTo>
                    <a:pt x="132" y="4123"/>
                    <a:pt x="2449" y="9649"/>
                    <a:pt x="5055" y="9649"/>
                  </a:cubicBezTo>
                  <a:cubicBezTo>
                    <a:pt x="5297" y="9649"/>
                    <a:pt x="5541" y="9601"/>
                    <a:pt x="5785" y="9501"/>
                  </a:cubicBezTo>
                  <a:cubicBezTo>
                    <a:pt x="6604" y="9167"/>
                    <a:pt x="7385" y="8538"/>
                    <a:pt x="7704" y="7530"/>
                  </a:cubicBezTo>
                  <a:lnTo>
                    <a:pt x="7704" y="7530"/>
                  </a:lnTo>
                  <a:cubicBezTo>
                    <a:pt x="7671" y="7582"/>
                    <a:pt x="7059" y="8495"/>
                    <a:pt x="6376" y="8495"/>
                  </a:cubicBezTo>
                  <a:cubicBezTo>
                    <a:pt x="6266" y="8495"/>
                    <a:pt x="6155" y="8471"/>
                    <a:pt x="6043" y="8417"/>
                  </a:cubicBezTo>
                  <a:lnTo>
                    <a:pt x="5854" y="8781"/>
                  </a:lnTo>
                  <a:lnTo>
                    <a:pt x="5262" y="8144"/>
                  </a:lnTo>
                  <a:cubicBezTo>
                    <a:pt x="5262" y="8144"/>
                    <a:pt x="5249" y="8949"/>
                    <a:pt x="4971" y="8949"/>
                  </a:cubicBezTo>
                  <a:cubicBezTo>
                    <a:pt x="4948" y="8949"/>
                    <a:pt x="4924" y="8944"/>
                    <a:pt x="4898" y="8932"/>
                  </a:cubicBezTo>
                  <a:cubicBezTo>
                    <a:pt x="4542" y="8788"/>
                    <a:pt x="3852" y="7924"/>
                    <a:pt x="3442" y="6658"/>
                  </a:cubicBezTo>
                  <a:lnTo>
                    <a:pt x="3124" y="7082"/>
                  </a:lnTo>
                  <a:cubicBezTo>
                    <a:pt x="3124" y="7082"/>
                    <a:pt x="3103" y="7088"/>
                    <a:pt x="3064" y="7088"/>
                  </a:cubicBezTo>
                  <a:cubicBezTo>
                    <a:pt x="2750" y="7088"/>
                    <a:pt x="1261" y="671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7" name="Google Shape;12567;p57"/>
          <p:cNvGrpSpPr/>
          <p:nvPr/>
        </p:nvGrpSpPr>
        <p:grpSpPr>
          <a:xfrm>
            <a:off x="4570349" y="3633627"/>
            <a:ext cx="1207040" cy="967377"/>
            <a:chOff x="4714637" y="3160577"/>
            <a:chExt cx="1207040" cy="967377"/>
          </a:xfrm>
        </p:grpSpPr>
        <p:sp>
          <p:nvSpPr>
            <p:cNvPr id="12568" name="Google Shape;12568;p57"/>
            <p:cNvSpPr/>
            <p:nvPr/>
          </p:nvSpPr>
          <p:spPr>
            <a:xfrm>
              <a:off x="4768985" y="3730107"/>
              <a:ext cx="172459" cy="320891"/>
            </a:xfrm>
            <a:custGeom>
              <a:rect b="b" l="l" r="r" t="t"/>
              <a:pathLst>
                <a:path extrusionOk="0" h="6985" w="3754">
                  <a:moveTo>
                    <a:pt x="1623" y="1"/>
                  </a:moveTo>
                  <a:lnTo>
                    <a:pt x="1623" y="1"/>
                  </a:lnTo>
                  <a:cubicBezTo>
                    <a:pt x="1" y="4270"/>
                    <a:pt x="2639" y="6984"/>
                    <a:pt x="2639" y="6984"/>
                  </a:cubicBezTo>
                  <a:lnTo>
                    <a:pt x="3754" y="5998"/>
                  </a:lnTo>
                  <a:cubicBezTo>
                    <a:pt x="880" y="4171"/>
                    <a:pt x="1623" y="1"/>
                    <a:pt x="1623" y="1"/>
                  </a:cubicBez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7"/>
            <p:cNvSpPr/>
            <p:nvPr/>
          </p:nvSpPr>
          <p:spPr>
            <a:xfrm>
              <a:off x="4768985" y="3730107"/>
              <a:ext cx="172459" cy="320891"/>
            </a:xfrm>
            <a:custGeom>
              <a:rect b="b" l="l" r="r" t="t"/>
              <a:pathLst>
                <a:path extrusionOk="0" h="6985" w="3754">
                  <a:moveTo>
                    <a:pt x="1623" y="1"/>
                  </a:moveTo>
                  <a:lnTo>
                    <a:pt x="1623" y="1"/>
                  </a:lnTo>
                  <a:cubicBezTo>
                    <a:pt x="1" y="4270"/>
                    <a:pt x="2639" y="6984"/>
                    <a:pt x="2639" y="6984"/>
                  </a:cubicBezTo>
                  <a:lnTo>
                    <a:pt x="3754" y="5998"/>
                  </a:lnTo>
                  <a:cubicBezTo>
                    <a:pt x="880" y="4171"/>
                    <a:pt x="1623" y="1"/>
                    <a:pt x="16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7"/>
            <p:cNvSpPr/>
            <p:nvPr/>
          </p:nvSpPr>
          <p:spPr>
            <a:xfrm>
              <a:off x="4882183" y="3627383"/>
              <a:ext cx="552520" cy="500562"/>
            </a:xfrm>
            <a:custGeom>
              <a:rect b="b" l="l" r="r" t="t"/>
              <a:pathLst>
                <a:path extrusionOk="0" h="10896" w="12027">
                  <a:moveTo>
                    <a:pt x="12026" y="0"/>
                  </a:moveTo>
                  <a:lnTo>
                    <a:pt x="4649" y="159"/>
                  </a:lnTo>
                  <a:cubicBezTo>
                    <a:pt x="4649" y="159"/>
                    <a:pt x="1" y="6362"/>
                    <a:pt x="1" y="9288"/>
                  </a:cubicBezTo>
                  <a:cubicBezTo>
                    <a:pt x="1" y="9728"/>
                    <a:pt x="577" y="10896"/>
                    <a:pt x="812" y="10896"/>
                  </a:cubicBezTo>
                  <a:cubicBezTo>
                    <a:pt x="1093" y="10896"/>
                    <a:pt x="1388" y="10122"/>
                    <a:pt x="1540" y="9667"/>
                  </a:cubicBezTo>
                  <a:cubicBezTo>
                    <a:pt x="1601" y="9463"/>
                    <a:pt x="1646" y="9288"/>
                    <a:pt x="1646" y="9288"/>
                  </a:cubicBezTo>
                  <a:lnTo>
                    <a:pt x="5392" y="9288"/>
                  </a:lnTo>
                  <a:cubicBezTo>
                    <a:pt x="5392" y="9288"/>
                    <a:pt x="5452" y="9478"/>
                    <a:pt x="5536" y="9736"/>
                  </a:cubicBezTo>
                  <a:cubicBezTo>
                    <a:pt x="5695" y="10213"/>
                    <a:pt x="5968" y="10896"/>
                    <a:pt x="6196" y="10896"/>
                  </a:cubicBezTo>
                  <a:cubicBezTo>
                    <a:pt x="6484" y="10896"/>
                    <a:pt x="6779" y="10122"/>
                    <a:pt x="6931" y="9667"/>
                  </a:cubicBezTo>
                  <a:cubicBezTo>
                    <a:pt x="6992" y="9463"/>
                    <a:pt x="7030" y="9288"/>
                    <a:pt x="7030" y="9288"/>
                  </a:cubicBezTo>
                  <a:lnTo>
                    <a:pt x="10388" y="9288"/>
                  </a:lnTo>
                  <a:cubicBezTo>
                    <a:pt x="10388" y="9288"/>
                    <a:pt x="10449" y="9478"/>
                    <a:pt x="10533" y="9736"/>
                  </a:cubicBezTo>
                  <a:cubicBezTo>
                    <a:pt x="10699" y="10213"/>
                    <a:pt x="10965" y="10896"/>
                    <a:pt x="11200" y="10896"/>
                  </a:cubicBezTo>
                  <a:cubicBezTo>
                    <a:pt x="11480" y="10896"/>
                    <a:pt x="11776" y="10122"/>
                    <a:pt x="11928" y="9667"/>
                  </a:cubicBezTo>
                  <a:cubicBezTo>
                    <a:pt x="11988" y="9463"/>
                    <a:pt x="12026" y="9288"/>
                    <a:pt x="12026" y="9288"/>
                  </a:cubicBezTo>
                  <a:lnTo>
                    <a:pt x="12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7"/>
            <p:cNvSpPr/>
            <p:nvPr/>
          </p:nvSpPr>
          <p:spPr>
            <a:xfrm>
              <a:off x="5593849" y="3231648"/>
              <a:ext cx="327828" cy="504789"/>
            </a:xfrm>
            <a:custGeom>
              <a:rect b="b" l="l" r="r" t="t"/>
              <a:pathLst>
                <a:path extrusionOk="0" h="10988" w="7136">
                  <a:moveTo>
                    <a:pt x="1577" y="1"/>
                  </a:moveTo>
                  <a:cubicBezTo>
                    <a:pt x="0" y="4232"/>
                    <a:pt x="622" y="10987"/>
                    <a:pt x="3738" y="10987"/>
                  </a:cubicBezTo>
                  <a:cubicBezTo>
                    <a:pt x="5315" y="10987"/>
                    <a:pt x="7135" y="10070"/>
                    <a:pt x="7135" y="6954"/>
                  </a:cubicBezTo>
                  <a:cubicBezTo>
                    <a:pt x="7135" y="2230"/>
                    <a:pt x="1987" y="1"/>
                    <a:pt x="1987" y="1"/>
                  </a:cubicBezTo>
                  <a:close/>
                </a:path>
              </a:pathLst>
            </a:custGeom>
            <a:solidFill>
              <a:srgbClr val="5FA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7"/>
            <p:cNvSpPr/>
            <p:nvPr/>
          </p:nvSpPr>
          <p:spPr>
            <a:xfrm>
              <a:off x="5593849" y="3231648"/>
              <a:ext cx="327828" cy="504789"/>
            </a:xfrm>
            <a:custGeom>
              <a:rect b="b" l="l" r="r" t="t"/>
              <a:pathLst>
                <a:path extrusionOk="0" h="10988" w="7136">
                  <a:moveTo>
                    <a:pt x="1577" y="1"/>
                  </a:moveTo>
                  <a:cubicBezTo>
                    <a:pt x="0" y="4232"/>
                    <a:pt x="622" y="10987"/>
                    <a:pt x="3738" y="10987"/>
                  </a:cubicBezTo>
                  <a:cubicBezTo>
                    <a:pt x="5315" y="10987"/>
                    <a:pt x="7135" y="10070"/>
                    <a:pt x="7135" y="6954"/>
                  </a:cubicBezTo>
                  <a:cubicBezTo>
                    <a:pt x="7135" y="2230"/>
                    <a:pt x="1987" y="1"/>
                    <a:pt x="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7"/>
            <p:cNvSpPr/>
            <p:nvPr/>
          </p:nvSpPr>
          <p:spPr>
            <a:xfrm>
              <a:off x="5133340" y="3160577"/>
              <a:ext cx="115677" cy="49202"/>
            </a:xfrm>
            <a:custGeom>
              <a:rect b="b" l="l" r="r" t="t"/>
              <a:pathLst>
                <a:path extrusionOk="0" h="1071" w="2518">
                  <a:moveTo>
                    <a:pt x="1434" y="1"/>
                  </a:moveTo>
                  <a:lnTo>
                    <a:pt x="979" y="608"/>
                  </a:lnTo>
                  <a:lnTo>
                    <a:pt x="1" y="145"/>
                  </a:lnTo>
                  <a:lnTo>
                    <a:pt x="979" y="1070"/>
                  </a:lnTo>
                  <a:lnTo>
                    <a:pt x="2222" y="1070"/>
                  </a:lnTo>
                  <a:lnTo>
                    <a:pt x="2518" y="1"/>
                  </a:lnTo>
                  <a:lnTo>
                    <a:pt x="1502" y="539"/>
                  </a:lnTo>
                  <a:lnTo>
                    <a:pt x="14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7"/>
            <p:cNvSpPr/>
            <p:nvPr/>
          </p:nvSpPr>
          <p:spPr>
            <a:xfrm>
              <a:off x="4918062" y="3184512"/>
              <a:ext cx="858665" cy="545629"/>
            </a:xfrm>
            <a:custGeom>
              <a:rect b="b" l="l" r="r" t="t"/>
              <a:pathLst>
                <a:path extrusionOk="0" h="11877" w="18691">
                  <a:moveTo>
                    <a:pt x="9186" y="0"/>
                  </a:moveTo>
                  <a:cubicBezTo>
                    <a:pt x="5306" y="0"/>
                    <a:pt x="1455" y="656"/>
                    <a:pt x="236" y="2043"/>
                  </a:cubicBezTo>
                  <a:cubicBezTo>
                    <a:pt x="1" y="2316"/>
                    <a:pt x="46" y="2809"/>
                    <a:pt x="46" y="3203"/>
                  </a:cubicBezTo>
                  <a:cubicBezTo>
                    <a:pt x="46" y="7987"/>
                    <a:pt x="4217" y="11877"/>
                    <a:pt x="9350" y="11877"/>
                  </a:cubicBezTo>
                  <a:cubicBezTo>
                    <a:pt x="14483" y="11877"/>
                    <a:pt x="18653" y="7995"/>
                    <a:pt x="18653" y="3203"/>
                  </a:cubicBezTo>
                  <a:cubicBezTo>
                    <a:pt x="18653" y="2816"/>
                    <a:pt x="18691" y="2316"/>
                    <a:pt x="18456" y="2043"/>
                  </a:cubicBezTo>
                  <a:cubicBezTo>
                    <a:pt x="17285" y="709"/>
                    <a:pt x="13220" y="0"/>
                    <a:pt x="91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7"/>
            <p:cNvSpPr/>
            <p:nvPr/>
          </p:nvSpPr>
          <p:spPr>
            <a:xfrm>
              <a:off x="5310625" y="3627383"/>
              <a:ext cx="62432" cy="69369"/>
            </a:xfrm>
            <a:custGeom>
              <a:rect b="b" l="l" r="r" t="t"/>
              <a:pathLst>
                <a:path extrusionOk="0" h="1510" w="1359">
                  <a:moveTo>
                    <a:pt x="1358" y="0"/>
                  </a:moveTo>
                  <a:lnTo>
                    <a:pt x="1214" y="629"/>
                  </a:lnTo>
                  <a:lnTo>
                    <a:pt x="1032" y="250"/>
                  </a:lnTo>
                  <a:lnTo>
                    <a:pt x="676" y="1039"/>
                  </a:lnTo>
                  <a:lnTo>
                    <a:pt x="297" y="175"/>
                  </a:lnTo>
                  <a:lnTo>
                    <a:pt x="137" y="629"/>
                  </a:lnTo>
                  <a:lnTo>
                    <a:pt x="100" y="175"/>
                  </a:lnTo>
                  <a:lnTo>
                    <a:pt x="1" y="1137"/>
                  </a:lnTo>
                  <a:lnTo>
                    <a:pt x="319" y="501"/>
                  </a:lnTo>
                  <a:lnTo>
                    <a:pt x="691" y="1509"/>
                  </a:lnTo>
                  <a:lnTo>
                    <a:pt x="1032" y="629"/>
                  </a:lnTo>
                  <a:lnTo>
                    <a:pt x="1358" y="1137"/>
                  </a:lnTo>
                  <a:lnTo>
                    <a:pt x="13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7"/>
            <p:cNvSpPr/>
            <p:nvPr/>
          </p:nvSpPr>
          <p:spPr>
            <a:xfrm>
              <a:off x="5025012" y="3546573"/>
              <a:ext cx="508602" cy="219823"/>
            </a:xfrm>
            <a:custGeom>
              <a:rect b="b" l="l" r="r" t="t"/>
              <a:pathLst>
                <a:path extrusionOk="0" h="4785" w="11071">
                  <a:moveTo>
                    <a:pt x="1" y="0"/>
                  </a:moveTo>
                  <a:cubicBezTo>
                    <a:pt x="84" y="1198"/>
                    <a:pt x="766" y="4534"/>
                    <a:pt x="5528" y="4777"/>
                  </a:cubicBezTo>
                  <a:cubicBezTo>
                    <a:pt x="5604" y="4777"/>
                    <a:pt x="5680" y="4784"/>
                    <a:pt x="5755" y="4784"/>
                  </a:cubicBezTo>
                  <a:lnTo>
                    <a:pt x="6074" y="4784"/>
                  </a:lnTo>
                  <a:cubicBezTo>
                    <a:pt x="6279" y="4784"/>
                    <a:pt x="6476" y="4784"/>
                    <a:pt x="6665" y="4777"/>
                  </a:cubicBezTo>
                  <a:cubicBezTo>
                    <a:pt x="6741" y="4769"/>
                    <a:pt x="6817" y="4769"/>
                    <a:pt x="6893" y="4762"/>
                  </a:cubicBezTo>
                  <a:cubicBezTo>
                    <a:pt x="9584" y="4602"/>
                    <a:pt x="10661" y="3662"/>
                    <a:pt x="11071" y="3086"/>
                  </a:cubicBezTo>
                  <a:lnTo>
                    <a:pt x="11071" y="3086"/>
                  </a:lnTo>
                  <a:cubicBezTo>
                    <a:pt x="9759" y="3473"/>
                    <a:pt x="8205" y="3700"/>
                    <a:pt x="6347" y="3708"/>
                  </a:cubicBezTo>
                  <a:cubicBezTo>
                    <a:pt x="2343" y="3708"/>
                    <a:pt x="615" y="204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7"/>
            <p:cNvSpPr/>
            <p:nvPr/>
          </p:nvSpPr>
          <p:spPr>
            <a:xfrm>
              <a:off x="5246905" y="3735023"/>
              <a:ext cx="111175" cy="95188"/>
            </a:xfrm>
            <a:custGeom>
              <a:rect b="b" l="l" r="r" t="t"/>
              <a:pathLst>
                <a:path extrusionOk="0" h="2072" w="2420">
                  <a:moveTo>
                    <a:pt x="1388" y="0"/>
                  </a:moveTo>
                  <a:cubicBezTo>
                    <a:pt x="463" y="8"/>
                    <a:pt x="0" y="1115"/>
                    <a:pt x="653" y="1767"/>
                  </a:cubicBezTo>
                  <a:cubicBezTo>
                    <a:pt x="863" y="1978"/>
                    <a:pt x="1123" y="2072"/>
                    <a:pt x="1377" y="2072"/>
                  </a:cubicBezTo>
                  <a:cubicBezTo>
                    <a:pt x="1909" y="2072"/>
                    <a:pt x="2419" y="1659"/>
                    <a:pt x="2419" y="1039"/>
                  </a:cubicBezTo>
                  <a:cubicBezTo>
                    <a:pt x="2419" y="470"/>
                    <a:pt x="1957" y="8"/>
                    <a:pt x="13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7"/>
            <p:cNvSpPr/>
            <p:nvPr/>
          </p:nvSpPr>
          <p:spPr>
            <a:xfrm>
              <a:off x="5254210" y="3740398"/>
              <a:ext cx="98266" cy="84530"/>
            </a:xfrm>
            <a:custGeom>
              <a:rect b="b" l="l" r="r" t="t"/>
              <a:pathLst>
                <a:path extrusionOk="0" h="1840" w="2139">
                  <a:moveTo>
                    <a:pt x="1220" y="57"/>
                  </a:moveTo>
                  <a:cubicBezTo>
                    <a:pt x="1223" y="57"/>
                    <a:pt x="1226" y="57"/>
                    <a:pt x="1229" y="57"/>
                  </a:cubicBezTo>
                  <a:cubicBezTo>
                    <a:pt x="1707" y="57"/>
                    <a:pt x="2093" y="444"/>
                    <a:pt x="2093" y="922"/>
                  </a:cubicBezTo>
                  <a:cubicBezTo>
                    <a:pt x="2093" y="1445"/>
                    <a:pt x="1666" y="1791"/>
                    <a:pt x="1221" y="1791"/>
                  </a:cubicBezTo>
                  <a:cubicBezTo>
                    <a:pt x="1008" y="1791"/>
                    <a:pt x="791" y="1712"/>
                    <a:pt x="615" y="1536"/>
                  </a:cubicBezTo>
                  <a:cubicBezTo>
                    <a:pt x="71" y="992"/>
                    <a:pt x="453" y="57"/>
                    <a:pt x="1220" y="57"/>
                  </a:cubicBezTo>
                  <a:close/>
                  <a:moveTo>
                    <a:pt x="1216" y="0"/>
                  </a:moveTo>
                  <a:cubicBezTo>
                    <a:pt x="992" y="0"/>
                    <a:pt x="763" y="84"/>
                    <a:pt x="577" y="270"/>
                  </a:cubicBezTo>
                  <a:cubicBezTo>
                    <a:pt x="1" y="854"/>
                    <a:pt x="410" y="1839"/>
                    <a:pt x="1229" y="1839"/>
                  </a:cubicBezTo>
                  <a:cubicBezTo>
                    <a:pt x="1729" y="1839"/>
                    <a:pt x="2139" y="1430"/>
                    <a:pt x="2139" y="922"/>
                  </a:cubicBezTo>
                  <a:cubicBezTo>
                    <a:pt x="2139" y="367"/>
                    <a:pt x="1687" y="0"/>
                    <a:pt x="12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7"/>
            <p:cNvSpPr/>
            <p:nvPr/>
          </p:nvSpPr>
          <p:spPr>
            <a:xfrm>
              <a:off x="4771787" y="3227146"/>
              <a:ext cx="309360" cy="504743"/>
            </a:xfrm>
            <a:custGeom>
              <a:rect b="b" l="l" r="r" t="t"/>
              <a:pathLst>
                <a:path extrusionOk="0" h="10987" w="6734">
                  <a:moveTo>
                    <a:pt x="5156" y="0"/>
                  </a:moveTo>
                  <a:cubicBezTo>
                    <a:pt x="5156" y="0"/>
                    <a:pt x="0" y="2229"/>
                    <a:pt x="0" y="6953"/>
                  </a:cubicBezTo>
                  <a:cubicBezTo>
                    <a:pt x="0" y="8318"/>
                    <a:pt x="349" y="9258"/>
                    <a:pt x="880" y="9887"/>
                  </a:cubicBezTo>
                  <a:cubicBezTo>
                    <a:pt x="1547" y="10699"/>
                    <a:pt x="2518" y="10987"/>
                    <a:pt x="3405" y="10987"/>
                  </a:cubicBezTo>
                  <a:cubicBezTo>
                    <a:pt x="6521" y="10987"/>
                    <a:pt x="6733" y="4231"/>
                    <a:pt x="51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7"/>
            <p:cNvSpPr/>
            <p:nvPr/>
          </p:nvSpPr>
          <p:spPr>
            <a:xfrm>
              <a:off x="4812169" y="3227146"/>
              <a:ext cx="268979" cy="504743"/>
            </a:xfrm>
            <a:custGeom>
              <a:rect b="b" l="l" r="r" t="t"/>
              <a:pathLst>
                <a:path extrusionOk="0" h="10987" w="5855">
                  <a:moveTo>
                    <a:pt x="4277" y="0"/>
                  </a:moveTo>
                  <a:cubicBezTo>
                    <a:pt x="5824" y="7529"/>
                    <a:pt x="4065" y="7742"/>
                    <a:pt x="4065" y="7742"/>
                  </a:cubicBezTo>
                  <a:lnTo>
                    <a:pt x="3618" y="7469"/>
                  </a:lnTo>
                  <a:lnTo>
                    <a:pt x="3618" y="7469"/>
                  </a:lnTo>
                  <a:cubicBezTo>
                    <a:pt x="3709" y="8803"/>
                    <a:pt x="3398" y="9857"/>
                    <a:pt x="3125" y="10130"/>
                  </a:cubicBezTo>
                  <a:cubicBezTo>
                    <a:pt x="3089" y="10166"/>
                    <a:pt x="3052" y="10181"/>
                    <a:pt x="3013" y="10181"/>
                  </a:cubicBezTo>
                  <a:cubicBezTo>
                    <a:pt x="2766" y="10181"/>
                    <a:pt x="2488" y="9539"/>
                    <a:pt x="2488" y="9539"/>
                  </a:cubicBezTo>
                  <a:lnTo>
                    <a:pt x="2185" y="10342"/>
                  </a:lnTo>
                  <a:lnTo>
                    <a:pt x="1874" y="10077"/>
                  </a:lnTo>
                  <a:cubicBezTo>
                    <a:pt x="1699" y="10271"/>
                    <a:pt x="1474" y="10341"/>
                    <a:pt x="1241" y="10341"/>
                  </a:cubicBezTo>
                  <a:cubicBezTo>
                    <a:pt x="664" y="10341"/>
                    <a:pt x="39" y="9914"/>
                    <a:pt x="1" y="9887"/>
                  </a:cubicBezTo>
                  <a:lnTo>
                    <a:pt x="1" y="9887"/>
                  </a:lnTo>
                  <a:cubicBezTo>
                    <a:pt x="668" y="10699"/>
                    <a:pt x="1639" y="10987"/>
                    <a:pt x="2526" y="10987"/>
                  </a:cubicBezTo>
                  <a:cubicBezTo>
                    <a:pt x="5642" y="10987"/>
                    <a:pt x="5854" y="4231"/>
                    <a:pt x="42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7"/>
            <p:cNvSpPr/>
            <p:nvPr/>
          </p:nvSpPr>
          <p:spPr>
            <a:xfrm>
              <a:off x="5198530" y="3273133"/>
              <a:ext cx="438176" cy="181831"/>
            </a:xfrm>
            <a:custGeom>
              <a:rect b="b" l="l" r="r" t="t"/>
              <a:pathLst>
                <a:path extrusionOk="0" h="3958" w="9538">
                  <a:moveTo>
                    <a:pt x="462" y="0"/>
                  </a:moveTo>
                  <a:cubicBezTo>
                    <a:pt x="462" y="0"/>
                    <a:pt x="0" y="3958"/>
                    <a:pt x="4664" y="3958"/>
                  </a:cubicBezTo>
                  <a:cubicBezTo>
                    <a:pt x="4669" y="3958"/>
                    <a:pt x="4673" y="3958"/>
                    <a:pt x="4678" y="3958"/>
                  </a:cubicBezTo>
                  <a:lnTo>
                    <a:pt x="4602" y="3768"/>
                  </a:lnTo>
                  <a:lnTo>
                    <a:pt x="4602" y="3768"/>
                  </a:lnTo>
                  <a:cubicBezTo>
                    <a:pt x="4602" y="3768"/>
                    <a:pt x="4803" y="3817"/>
                    <a:pt x="5125" y="3817"/>
                  </a:cubicBezTo>
                  <a:cubicBezTo>
                    <a:pt x="5808" y="3817"/>
                    <a:pt x="7037" y="3600"/>
                    <a:pt x="8052" y="2244"/>
                  </a:cubicBezTo>
                  <a:cubicBezTo>
                    <a:pt x="9538" y="243"/>
                    <a:pt x="462" y="0"/>
                    <a:pt x="462" y="0"/>
                  </a:cubicBez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7"/>
            <p:cNvSpPr/>
            <p:nvPr/>
          </p:nvSpPr>
          <p:spPr>
            <a:xfrm>
              <a:off x="5216952" y="3209688"/>
              <a:ext cx="392603" cy="228230"/>
            </a:xfrm>
            <a:custGeom>
              <a:rect b="b" l="l" r="r" t="t"/>
              <a:pathLst>
                <a:path extrusionOk="0" h="4968" w="8546">
                  <a:moveTo>
                    <a:pt x="4418" y="0"/>
                  </a:moveTo>
                  <a:cubicBezTo>
                    <a:pt x="4371" y="0"/>
                    <a:pt x="4324" y="1"/>
                    <a:pt x="4277" y="1"/>
                  </a:cubicBezTo>
                  <a:cubicBezTo>
                    <a:pt x="1919" y="1"/>
                    <a:pt x="0" y="380"/>
                    <a:pt x="0" y="1760"/>
                  </a:cubicBezTo>
                  <a:cubicBezTo>
                    <a:pt x="0" y="1821"/>
                    <a:pt x="8" y="1889"/>
                    <a:pt x="8" y="1950"/>
                  </a:cubicBezTo>
                  <a:lnTo>
                    <a:pt x="8" y="1957"/>
                  </a:lnTo>
                  <a:cubicBezTo>
                    <a:pt x="144" y="3641"/>
                    <a:pt x="2002" y="4967"/>
                    <a:pt x="4277" y="4967"/>
                  </a:cubicBezTo>
                  <a:cubicBezTo>
                    <a:pt x="6635" y="4967"/>
                    <a:pt x="8546" y="3527"/>
                    <a:pt x="8546" y="1760"/>
                  </a:cubicBezTo>
                  <a:cubicBezTo>
                    <a:pt x="8546" y="865"/>
                    <a:pt x="7620" y="365"/>
                    <a:pt x="6263" y="138"/>
                  </a:cubicBezTo>
                  <a:cubicBezTo>
                    <a:pt x="5651" y="46"/>
                    <a:pt x="5032" y="0"/>
                    <a:pt x="44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7"/>
            <p:cNvSpPr/>
            <p:nvPr/>
          </p:nvSpPr>
          <p:spPr>
            <a:xfrm>
              <a:off x="5216952" y="3209688"/>
              <a:ext cx="288090" cy="89583"/>
            </a:xfrm>
            <a:custGeom>
              <a:rect b="b" l="l" r="r" t="t"/>
              <a:pathLst>
                <a:path extrusionOk="0" h="1950" w="6271">
                  <a:moveTo>
                    <a:pt x="4420" y="0"/>
                  </a:moveTo>
                  <a:cubicBezTo>
                    <a:pt x="4372" y="0"/>
                    <a:pt x="4324" y="1"/>
                    <a:pt x="4277" y="1"/>
                  </a:cubicBezTo>
                  <a:cubicBezTo>
                    <a:pt x="1919" y="1"/>
                    <a:pt x="0" y="380"/>
                    <a:pt x="0" y="1760"/>
                  </a:cubicBezTo>
                  <a:cubicBezTo>
                    <a:pt x="0" y="1821"/>
                    <a:pt x="8" y="1889"/>
                    <a:pt x="16" y="1950"/>
                  </a:cubicBezTo>
                  <a:cubicBezTo>
                    <a:pt x="16" y="1840"/>
                    <a:pt x="90" y="78"/>
                    <a:pt x="4699" y="78"/>
                  </a:cubicBezTo>
                  <a:cubicBezTo>
                    <a:pt x="5173" y="78"/>
                    <a:pt x="5696" y="97"/>
                    <a:pt x="6271" y="138"/>
                  </a:cubicBezTo>
                  <a:cubicBezTo>
                    <a:pt x="5658" y="46"/>
                    <a:pt x="5039"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7"/>
            <p:cNvSpPr/>
            <p:nvPr/>
          </p:nvSpPr>
          <p:spPr>
            <a:xfrm>
              <a:off x="5510237" y="3261969"/>
              <a:ext cx="36614" cy="74561"/>
            </a:xfrm>
            <a:custGeom>
              <a:rect b="b" l="l" r="r" t="t"/>
              <a:pathLst>
                <a:path extrusionOk="0" h="1623" w="797">
                  <a:moveTo>
                    <a:pt x="395" y="0"/>
                  </a:moveTo>
                  <a:cubicBezTo>
                    <a:pt x="372" y="0"/>
                    <a:pt x="357" y="8"/>
                    <a:pt x="334" y="16"/>
                  </a:cubicBezTo>
                  <a:cubicBezTo>
                    <a:pt x="145" y="76"/>
                    <a:pt x="1" y="410"/>
                    <a:pt x="1" y="812"/>
                  </a:cubicBezTo>
                  <a:cubicBezTo>
                    <a:pt x="1" y="1214"/>
                    <a:pt x="145" y="1547"/>
                    <a:pt x="334" y="1608"/>
                  </a:cubicBezTo>
                  <a:cubicBezTo>
                    <a:pt x="357" y="1615"/>
                    <a:pt x="372" y="1615"/>
                    <a:pt x="395" y="1623"/>
                  </a:cubicBezTo>
                  <a:cubicBezTo>
                    <a:pt x="615" y="1623"/>
                    <a:pt x="797" y="1259"/>
                    <a:pt x="797" y="812"/>
                  </a:cubicBezTo>
                  <a:cubicBezTo>
                    <a:pt x="797" y="372"/>
                    <a:pt x="615" y="0"/>
                    <a:pt x="395" y="0"/>
                  </a:cubicBezTo>
                  <a:close/>
                </a:path>
              </a:pathLst>
            </a:custGeom>
            <a:solidFill>
              <a:srgbClr val="9193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7"/>
            <p:cNvSpPr/>
            <p:nvPr/>
          </p:nvSpPr>
          <p:spPr>
            <a:xfrm>
              <a:off x="5510237" y="3262658"/>
              <a:ext cx="30688" cy="73182"/>
            </a:xfrm>
            <a:custGeom>
              <a:rect b="b" l="l" r="r" t="t"/>
              <a:pathLst>
                <a:path extrusionOk="0" h="1593" w="668">
                  <a:moveTo>
                    <a:pt x="334" y="1"/>
                  </a:moveTo>
                  <a:cubicBezTo>
                    <a:pt x="145" y="61"/>
                    <a:pt x="1" y="395"/>
                    <a:pt x="1" y="797"/>
                  </a:cubicBezTo>
                  <a:cubicBezTo>
                    <a:pt x="1" y="1199"/>
                    <a:pt x="145" y="1532"/>
                    <a:pt x="334" y="1593"/>
                  </a:cubicBezTo>
                  <a:cubicBezTo>
                    <a:pt x="524" y="1532"/>
                    <a:pt x="668" y="1199"/>
                    <a:pt x="668" y="797"/>
                  </a:cubicBezTo>
                  <a:cubicBezTo>
                    <a:pt x="668" y="395"/>
                    <a:pt x="524" y="61"/>
                    <a:pt x="334" y="1"/>
                  </a:cubicBezTo>
                  <a:close/>
                </a:path>
              </a:pathLst>
            </a:custGeom>
            <a:solidFill>
              <a:srgbClr val="9193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7"/>
            <p:cNvSpPr/>
            <p:nvPr/>
          </p:nvSpPr>
          <p:spPr>
            <a:xfrm>
              <a:off x="5390746" y="3261969"/>
              <a:ext cx="36982" cy="74561"/>
            </a:xfrm>
            <a:custGeom>
              <a:rect b="b" l="l" r="r" t="t"/>
              <a:pathLst>
                <a:path extrusionOk="0" h="1623" w="805">
                  <a:moveTo>
                    <a:pt x="403" y="0"/>
                  </a:moveTo>
                  <a:cubicBezTo>
                    <a:pt x="380" y="0"/>
                    <a:pt x="357" y="8"/>
                    <a:pt x="342" y="16"/>
                  </a:cubicBezTo>
                  <a:cubicBezTo>
                    <a:pt x="153" y="76"/>
                    <a:pt x="1" y="410"/>
                    <a:pt x="1" y="812"/>
                  </a:cubicBezTo>
                  <a:cubicBezTo>
                    <a:pt x="1" y="1214"/>
                    <a:pt x="153" y="1547"/>
                    <a:pt x="342" y="1608"/>
                  </a:cubicBezTo>
                  <a:cubicBezTo>
                    <a:pt x="357" y="1615"/>
                    <a:pt x="380" y="1615"/>
                    <a:pt x="403" y="1623"/>
                  </a:cubicBezTo>
                  <a:cubicBezTo>
                    <a:pt x="623" y="1623"/>
                    <a:pt x="805" y="1259"/>
                    <a:pt x="805" y="812"/>
                  </a:cubicBezTo>
                  <a:cubicBezTo>
                    <a:pt x="805" y="372"/>
                    <a:pt x="623" y="0"/>
                    <a:pt x="403" y="0"/>
                  </a:cubicBezTo>
                  <a:close/>
                </a:path>
              </a:pathLst>
            </a:custGeom>
            <a:solidFill>
              <a:srgbClr val="9193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7"/>
            <p:cNvSpPr/>
            <p:nvPr/>
          </p:nvSpPr>
          <p:spPr>
            <a:xfrm>
              <a:off x="5390746" y="3262658"/>
              <a:ext cx="31055" cy="73182"/>
            </a:xfrm>
            <a:custGeom>
              <a:rect b="b" l="l" r="r" t="t"/>
              <a:pathLst>
                <a:path extrusionOk="0" h="1593" w="676">
                  <a:moveTo>
                    <a:pt x="342" y="1"/>
                  </a:moveTo>
                  <a:cubicBezTo>
                    <a:pt x="153" y="61"/>
                    <a:pt x="1" y="395"/>
                    <a:pt x="1" y="797"/>
                  </a:cubicBezTo>
                  <a:cubicBezTo>
                    <a:pt x="1" y="1199"/>
                    <a:pt x="153" y="1532"/>
                    <a:pt x="342" y="1593"/>
                  </a:cubicBezTo>
                  <a:cubicBezTo>
                    <a:pt x="532" y="1532"/>
                    <a:pt x="676" y="1199"/>
                    <a:pt x="676" y="797"/>
                  </a:cubicBezTo>
                  <a:cubicBezTo>
                    <a:pt x="676" y="395"/>
                    <a:pt x="532" y="61"/>
                    <a:pt x="342" y="1"/>
                  </a:cubicBezTo>
                  <a:close/>
                </a:path>
              </a:pathLst>
            </a:custGeom>
            <a:solidFill>
              <a:srgbClr val="9193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7"/>
            <p:cNvSpPr/>
            <p:nvPr/>
          </p:nvSpPr>
          <p:spPr>
            <a:xfrm>
              <a:off x="5583742" y="3345857"/>
              <a:ext cx="139014" cy="77409"/>
            </a:xfrm>
            <a:custGeom>
              <a:rect b="b" l="l" r="r" t="t"/>
              <a:pathLst>
                <a:path extrusionOk="0" h="1685" w="3026">
                  <a:moveTo>
                    <a:pt x="2961" y="0"/>
                  </a:moveTo>
                  <a:cubicBezTo>
                    <a:pt x="2937" y="0"/>
                    <a:pt x="2919" y="20"/>
                    <a:pt x="2912" y="40"/>
                  </a:cubicBezTo>
                  <a:cubicBezTo>
                    <a:pt x="2912" y="40"/>
                    <a:pt x="2912" y="62"/>
                    <a:pt x="2904" y="93"/>
                  </a:cubicBezTo>
                  <a:cubicBezTo>
                    <a:pt x="2897" y="123"/>
                    <a:pt x="2889" y="176"/>
                    <a:pt x="2874" y="237"/>
                  </a:cubicBezTo>
                  <a:cubicBezTo>
                    <a:pt x="2867" y="267"/>
                    <a:pt x="2859" y="297"/>
                    <a:pt x="2844" y="328"/>
                  </a:cubicBezTo>
                  <a:cubicBezTo>
                    <a:pt x="2829" y="358"/>
                    <a:pt x="2821" y="396"/>
                    <a:pt x="2806" y="434"/>
                  </a:cubicBezTo>
                  <a:cubicBezTo>
                    <a:pt x="2768" y="517"/>
                    <a:pt x="2722" y="601"/>
                    <a:pt x="2677" y="677"/>
                  </a:cubicBezTo>
                  <a:cubicBezTo>
                    <a:pt x="2616" y="760"/>
                    <a:pt x="2556" y="843"/>
                    <a:pt x="2480" y="919"/>
                  </a:cubicBezTo>
                  <a:cubicBezTo>
                    <a:pt x="2396" y="995"/>
                    <a:pt x="2305" y="1063"/>
                    <a:pt x="2207" y="1124"/>
                  </a:cubicBezTo>
                  <a:cubicBezTo>
                    <a:pt x="2101" y="1185"/>
                    <a:pt x="1995" y="1230"/>
                    <a:pt x="1873" y="1268"/>
                  </a:cubicBezTo>
                  <a:cubicBezTo>
                    <a:pt x="1760" y="1298"/>
                    <a:pt x="1631" y="1313"/>
                    <a:pt x="1509" y="1321"/>
                  </a:cubicBezTo>
                  <a:cubicBezTo>
                    <a:pt x="1449" y="1313"/>
                    <a:pt x="1380" y="1313"/>
                    <a:pt x="1320" y="1306"/>
                  </a:cubicBezTo>
                  <a:cubicBezTo>
                    <a:pt x="1259" y="1298"/>
                    <a:pt x="1198" y="1283"/>
                    <a:pt x="1145" y="1268"/>
                  </a:cubicBezTo>
                  <a:cubicBezTo>
                    <a:pt x="1024" y="1230"/>
                    <a:pt x="918" y="1185"/>
                    <a:pt x="812" y="1124"/>
                  </a:cubicBezTo>
                  <a:cubicBezTo>
                    <a:pt x="713" y="1063"/>
                    <a:pt x="622" y="995"/>
                    <a:pt x="539" y="919"/>
                  </a:cubicBezTo>
                  <a:cubicBezTo>
                    <a:pt x="463" y="843"/>
                    <a:pt x="402" y="760"/>
                    <a:pt x="342" y="677"/>
                  </a:cubicBezTo>
                  <a:cubicBezTo>
                    <a:pt x="296" y="601"/>
                    <a:pt x="251" y="517"/>
                    <a:pt x="213" y="434"/>
                  </a:cubicBezTo>
                  <a:cubicBezTo>
                    <a:pt x="205" y="396"/>
                    <a:pt x="182" y="366"/>
                    <a:pt x="175" y="328"/>
                  </a:cubicBezTo>
                  <a:cubicBezTo>
                    <a:pt x="167" y="290"/>
                    <a:pt x="160" y="260"/>
                    <a:pt x="152" y="237"/>
                  </a:cubicBezTo>
                  <a:cubicBezTo>
                    <a:pt x="137" y="191"/>
                    <a:pt x="122" y="146"/>
                    <a:pt x="114" y="100"/>
                  </a:cubicBezTo>
                  <a:cubicBezTo>
                    <a:pt x="107" y="62"/>
                    <a:pt x="107" y="47"/>
                    <a:pt x="107" y="47"/>
                  </a:cubicBezTo>
                  <a:lnTo>
                    <a:pt x="107" y="40"/>
                  </a:lnTo>
                  <a:cubicBezTo>
                    <a:pt x="107" y="24"/>
                    <a:pt x="84" y="2"/>
                    <a:pt x="61" y="2"/>
                  </a:cubicBezTo>
                  <a:cubicBezTo>
                    <a:pt x="38" y="2"/>
                    <a:pt x="16" y="24"/>
                    <a:pt x="8" y="47"/>
                  </a:cubicBezTo>
                  <a:lnTo>
                    <a:pt x="8" y="100"/>
                  </a:lnTo>
                  <a:cubicBezTo>
                    <a:pt x="8" y="153"/>
                    <a:pt x="0" y="199"/>
                    <a:pt x="8" y="252"/>
                  </a:cubicBezTo>
                  <a:cubicBezTo>
                    <a:pt x="8" y="290"/>
                    <a:pt x="0" y="320"/>
                    <a:pt x="8" y="366"/>
                  </a:cubicBezTo>
                  <a:cubicBezTo>
                    <a:pt x="8" y="404"/>
                    <a:pt x="16" y="449"/>
                    <a:pt x="23" y="495"/>
                  </a:cubicBezTo>
                  <a:cubicBezTo>
                    <a:pt x="31" y="540"/>
                    <a:pt x="46" y="586"/>
                    <a:pt x="61" y="639"/>
                  </a:cubicBezTo>
                  <a:cubicBezTo>
                    <a:pt x="76" y="684"/>
                    <a:pt x="91" y="737"/>
                    <a:pt x="122" y="790"/>
                  </a:cubicBezTo>
                  <a:cubicBezTo>
                    <a:pt x="145" y="843"/>
                    <a:pt x="175" y="896"/>
                    <a:pt x="205" y="957"/>
                  </a:cubicBezTo>
                  <a:cubicBezTo>
                    <a:pt x="235" y="1010"/>
                    <a:pt x="273" y="1063"/>
                    <a:pt x="319" y="1116"/>
                  </a:cubicBezTo>
                  <a:cubicBezTo>
                    <a:pt x="410" y="1222"/>
                    <a:pt x="508" y="1321"/>
                    <a:pt x="630" y="1404"/>
                  </a:cubicBezTo>
                  <a:cubicBezTo>
                    <a:pt x="759" y="1495"/>
                    <a:pt x="895" y="1564"/>
                    <a:pt x="1039" y="1609"/>
                  </a:cubicBezTo>
                  <a:cubicBezTo>
                    <a:pt x="1115" y="1632"/>
                    <a:pt x="1198" y="1655"/>
                    <a:pt x="1282" y="1662"/>
                  </a:cubicBezTo>
                  <a:cubicBezTo>
                    <a:pt x="1320" y="1670"/>
                    <a:pt x="1358" y="1677"/>
                    <a:pt x="1396" y="1677"/>
                  </a:cubicBezTo>
                  <a:lnTo>
                    <a:pt x="1509" y="1685"/>
                  </a:lnTo>
                  <a:cubicBezTo>
                    <a:pt x="1676" y="1685"/>
                    <a:pt x="1835" y="1655"/>
                    <a:pt x="1987" y="1609"/>
                  </a:cubicBezTo>
                  <a:cubicBezTo>
                    <a:pt x="2131" y="1564"/>
                    <a:pt x="2268" y="1495"/>
                    <a:pt x="2396" y="1404"/>
                  </a:cubicBezTo>
                  <a:cubicBezTo>
                    <a:pt x="2518" y="1321"/>
                    <a:pt x="2616" y="1222"/>
                    <a:pt x="2707" y="1116"/>
                  </a:cubicBezTo>
                  <a:cubicBezTo>
                    <a:pt x="2753" y="1063"/>
                    <a:pt x="2791" y="1010"/>
                    <a:pt x="2821" y="957"/>
                  </a:cubicBezTo>
                  <a:cubicBezTo>
                    <a:pt x="2851" y="896"/>
                    <a:pt x="2889" y="851"/>
                    <a:pt x="2904" y="790"/>
                  </a:cubicBezTo>
                  <a:cubicBezTo>
                    <a:pt x="2927" y="737"/>
                    <a:pt x="2958" y="684"/>
                    <a:pt x="2965" y="639"/>
                  </a:cubicBezTo>
                  <a:cubicBezTo>
                    <a:pt x="2980" y="586"/>
                    <a:pt x="2995" y="540"/>
                    <a:pt x="3003" y="495"/>
                  </a:cubicBezTo>
                  <a:cubicBezTo>
                    <a:pt x="3011" y="449"/>
                    <a:pt x="3026" y="404"/>
                    <a:pt x="3026" y="366"/>
                  </a:cubicBezTo>
                  <a:lnTo>
                    <a:pt x="3026" y="252"/>
                  </a:lnTo>
                  <a:cubicBezTo>
                    <a:pt x="3026" y="199"/>
                    <a:pt x="3026" y="153"/>
                    <a:pt x="3018" y="100"/>
                  </a:cubicBezTo>
                  <a:lnTo>
                    <a:pt x="3018" y="47"/>
                  </a:lnTo>
                  <a:cubicBezTo>
                    <a:pt x="3018" y="24"/>
                    <a:pt x="2995" y="2"/>
                    <a:pt x="2973" y="2"/>
                  </a:cubicBezTo>
                  <a:cubicBezTo>
                    <a:pt x="2969" y="1"/>
                    <a:pt x="2965" y="0"/>
                    <a:pt x="29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7"/>
            <p:cNvSpPr/>
            <p:nvPr/>
          </p:nvSpPr>
          <p:spPr>
            <a:xfrm>
              <a:off x="5095393" y="3345857"/>
              <a:ext cx="139382" cy="77409"/>
            </a:xfrm>
            <a:custGeom>
              <a:rect b="b" l="l" r="r" t="t"/>
              <a:pathLst>
                <a:path extrusionOk="0" h="1685" w="3034">
                  <a:moveTo>
                    <a:pt x="2961" y="0"/>
                  </a:moveTo>
                  <a:cubicBezTo>
                    <a:pt x="2936" y="0"/>
                    <a:pt x="2918" y="20"/>
                    <a:pt x="2912" y="40"/>
                  </a:cubicBezTo>
                  <a:lnTo>
                    <a:pt x="2904" y="93"/>
                  </a:lnTo>
                  <a:cubicBezTo>
                    <a:pt x="2897" y="138"/>
                    <a:pt x="2881" y="184"/>
                    <a:pt x="2874" y="237"/>
                  </a:cubicBezTo>
                  <a:cubicBezTo>
                    <a:pt x="2866" y="267"/>
                    <a:pt x="2859" y="297"/>
                    <a:pt x="2844" y="328"/>
                  </a:cubicBezTo>
                  <a:cubicBezTo>
                    <a:pt x="2836" y="358"/>
                    <a:pt x="2821" y="396"/>
                    <a:pt x="2806" y="434"/>
                  </a:cubicBezTo>
                  <a:cubicBezTo>
                    <a:pt x="2768" y="517"/>
                    <a:pt x="2730" y="601"/>
                    <a:pt x="2677" y="677"/>
                  </a:cubicBezTo>
                  <a:cubicBezTo>
                    <a:pt x="2624" y="760"/>
                    <a:pt x="2555" y="843"/>
                    <a:pt x="2480" y="919"/>
                  </a:cubicBezTo>
                  <a:cubicBezTo>
                    <a:pt x="2396" y="995"/>
                    <a:pt x="2305" y="1063"/>
                    <a:pt x="2207" y="1124"/>
                  </a:cubicBezTo>
                  <a:cubicBezTo>
                    <a:pt x="2108" y="1185"/>
                    <a:pt x="1994" y="1230"/>
                    <a:pt x="1881" y="1268"/>
                  </a:cubicBezTo>
                  <a:cubicBezTo>
                    <a:pt x="1759" y="1298"/>
                    <a:pt x="1638" y="1313"/>
                    <a:pt x="1509" y="1321"/>
                  </a:cubicBezTo>
                  <a:cubicBezTo>
                    <a:pt x="1448" y="1313"/>
                    <a:pt x="1380" y="1313"/>
                    <a:pt x="1319" y="1306"/>
                  </a:cubicBezTo>
                  <a:cubicBezTo>
                    <a:pt x="1259" y="1298"/>
                    <a:pt x="1206" y="1283"/>
                    <a:pt x="1145" y="1268"/>
                  </a:cubicBezTo>
                  <a:cubicBezTo>
                    <a:pt x="1031" y="1230"/>
                    <a:pt x="918" y="1185"/>
                    <a:pt x="811" y="1124"/>
                  </a:cubicBezTo>
                  <a:cubicBezTo>
                    <a:pt x="713" y="1063"/>
                    <a:pt x="622" y="995"/>
                    <a:pt x="539" y="919"/>
                  </a:cubicBezTo>
                  <a:cubicBezTo>
                    <a:pt x="470" y="843"/>
                    <a:pt x="402" y="760"/>
                    <a:pt x="341" y="677"/>
                  </a:cubicBezTo>
                  <a:cubicBezTo>
                    <a:pt x="296" y="601"/>
                    <a:pt x="250" y="517"/>
                    <a:pt x="220" y="434"/>
                  </a:cubicBezTo>
                  <a:cubicBezTo>
                    <a:pt x="205" y="396"/>
                    <a:pt x="182" y="366"/>
                    <a:pt x="175" y="328"/>
                  </a:cubicBezTo>
                  <a:cubicBezTo>
                    <a:pt x="167" y="290"/>
                    <a:pt x="159" y="260"/>
                    <a:pt x="152" y="237"/>
                  </a:cubicBezTo>
                  <a:cubicBezTo>
                    <a:pt x="137" y="191"/>
                    <a:pt x="129" y="146"/>
                    <a:pt x="121" y="100"/>
                  </a:cubicBezTo>
                  <a:lnTo>
                    <a:pt x="106" y="47"/>
                  </a:lnTo>
                  <a:lnTo>
                    <a:pt x="106" y="40"/>
                  </a:lnTo>
                  <a:cubicBezTo>
                    <a:pt x="106" y="24"/>
                    <a:pt x="84" y="2"/>
                    <a:pt x="68" y="2"/>
                  </a:cubicBezTo>
                  <a:cubicBezTo>
                    <a:pt x="38" y="2"/>
                    <a:pt x="15" y="24"/>
                    <a:pt x="8" y="47"/>
                  </a:cubicBezTo>
                  <a:cubicBezTo>
                    <a:pt x="8" y="47"/>
                    <a:pt x="8" y="70"/>
                    <a:pt x="8" y="100"/>
                  </a:cubicBezTo>
                  <a:cubicBezTo>
                    <a:pt x="0" y="153"/>
                    <a:pt x="0" y="199"/>
                    <a:pt x="0" y="252"/>
                  </a:cubicBezTo>
                  <a:cubicBezTo>
                    <a:pt x="8" y="290"/>
                    <a:pt x="0" y="320"/>
                    <a:pt x="8" y="366"/>
                  </a:cubicBezTo>
                  <a:cubicBezTo>
                    <a:pt x="8" y="404"/>
                    <a:pt x="15" y="449"/>
                    <a:pt x="23" y="495"/>
                  </a:cubicBezTo>
                  <a:cubicBezTo>
                    <a:pt x="30" y="540"/>
                    <a:pt x="46" y="586"/>
                    <a:pt x="61" y="639"/>
                  </a:cubicBezTo>
                  <a:cubicBezTo>
                    <a:pt x="76" y="684"/>
                    <a:pt x="91" y="737"/>
                    <a:pt x="121" y="790"/>
                  </a:cubicBezTo>
                  <a:cubicBezTo>
                    <a:pt x="144" y="843"/>
                    <a:pt x="175" y="896"/>
                    <a:pt x="205" y="957"/>
                  </a:cubicBezTo>
                  <a:cubicBezTo>
                    <a:pt x="235" y="1010"/>
                    <a:pt x="273" y="1063"/>
                    <a:pt x="319" y="1116"/>
                  </a:cubicBezTo>
                  <a:cubicBezTo>
                    <a:pt x="410" y="1222"/>
                    <a:pt x="508" y="1321"/>
                    <a:pt x="629" y="1404"/>
                  </a:cubicBezTo>
                  <a:cubicBezTo>
                    <a:pt x="758" y="1495"/>
                    <a:pt x="895" y="1564"/>
                    <a:pt x="1039" y="1609"/>
                  </a:cubicBezTo>
                  <a:cubicBezTo>
                    <a:pt x="1122" y="1632"/>
                    <a:pt x="1198" y="1655"/>
                    <a:pt x="1282" y="1662"/>
                  </a:cubicBezTo>
                  <a:cubicBezTo>
                    <a:pt x="1319" y="1670"/>
                    <a:pt x="1357" y="1677"/>
                    <a:pt x="1395" y="1677"/>
                  </a:cubicBezTo>
                  <a:lnTo>
                    <a:pt x="1509" y="1685"/>
                  </a:lnTo>
                  <a:cubicBezTo>
                    <a:pt x="1676" y="1685"/>
                    <a:pt x="1835" y="1655"/>
                    <a:pt x="1987" y="1609"/>
                  </a:cubicBezTo>
                  <a:cubicBezTo>
                    <a:pt x="2131" y="1564"/>
                    <a:pt x="2275" y="1495"/>
                    <a:pt x="2396" y="1404"/>
                  </a:cubicBezTo>
                  <a:cubicBezTo>
                    <a:pt x="2517" y="1321"/>
                    <a:pt x="2624" y="1222"/>
                    <a:pt x="2707" y="1116"/>
                  </a:cubicBezTo>
                  <a:cubicBezTo>
                    <a:pt x="2753" y="1063"/>
                    <a:pt x="2790" y="1010"/>
                    <a:pt x="2821" y="957"/>
                  </a:cubicBezTo>
                  <a:cubicBezTo>
                    <a:pt x="2859" y="896"/>
                    <a:pt x="2889" y="851"/>
                    <a:pt x="2912" y="790"/>
                  </a:cubicBezTo>
                  <a:cubicBezTo>
                    <a:pt x="2927" y="737"/>
                    <a:pt x="2957" y="684"/>
                    <a:pt x="2965" y="639"/>
                  </a:cubicBezTo>
                  <a:cubicBezTo>
                    <a:pt x="2980" y="586"/>
                    <a:pt x="2995" y="540"/>
                    <a:pt x="3003" y="495"/>
                  </a:cubicBezTo>
                  <a:cubicBezTo>
                    <a:pt x="3010" y="449"/>
                    <a:pt x="3018" y="404"/>
                    <a:pt x="3025" y="366"/>
                  </a:cubicBezTo>
                  <a:cubicBezTo>
                    <a:pt x="3025" y="320"/>
                    <a:pt x="3025" y="282"/>
                    <a:pt x="3025" y="252"/>
                  </a:cubicBezTo>
                  <a:cubicBezTo>
                    <a:pt x="3033" y="199"/>
                    <a:pt x="3025" y="153"/>
                    <a:pt x="3018" y="100"/>
                  </a:cubicBezTo>
                  <a:cubicBezTo>
                    <a:pt x="3018" y="70"/>
                    <a:pt x="3018" y="47"/>
                    <a:pt x="3018" y="47"/>
                  </a:cubicBezTo>
                  <a:cubicBezTo>
                    <a:pt x="3018" y="24"/>
                    <a:pt x="2995" y="2"/>
                    <a:pt x="2972" y="2"/>
                  </a:cubicBezTo>
                  <a:cubicBezTo>
                    <a:pt x="2968" y="1"/>
                    <a:pt x="2964" y="0"/>
                    <a:pt x="29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7"/>
            <p:cNvSpPr/>
            <p:nvPr/>
          </p:nvSpPr>
          <p:spPr>
            <a:xfrm>
              <a:off x="5383901" y="3496681"/>
              <a:ext cx="52372" cy="43551"/>
            </a:xfrm>
            <a:custGeom>
              <a:rect b="b" l="l" r="r" t="t"/>
              <a:pathLst>
                <a:path extrusionOk="0" h="948" w="1140">
                  <a:moveTo>
                    <a:pt x="670" y="1"/>
                  </a:moveTo>
                  <a:cubicBezTo>
                    <a:pt x="661" y="1"/>
                    <a:pt x="652" y="1"/>
                    <a:pt x="643" y="2"/>
                  </a:cubicBezTo>
                  <a:cubicBezTo>
                    <a:pt x="640" y="2"/>
                    <a:pt x="637" y="2"/>
                    <a:pt x="634" y="2"/>
                  </a:cubicBezTo>
                  <a:cubicBezTo>
                    <a:pt x="208" y="2"/>
                    <a:pt x="1" y="527"/>
                    <a:pt x="317" y="821"/>
                  </a:cubicBezTo>
                  <a:cubicBezTo>
                    <a:pt x="411" y="909"/>
                    <a:pt x="524" y="948"/>
                    <a:pt x="633" y="948"/>
                  </a:cubicBezTo>
                  <a:cubicBezTo>
                    <a:pt x="893" y="948"/>
                    <a:pt x="1139" y="730"/>
                    <a:pt x="1113" y="426"/>
                  </a:cubicBezTo>
                  <a:cubicBezTo>
                    <a:pt x="1098" y="193"/>
                    <a:pt x="908" y="1"/>
                    <a:pt x="670" y="1"/>
                  </a:cubicBezTo>
                  <a:close/>
                </a:path>
              </a:pathLst>
            </a:custGeom>
            <a:solidFill>
              <a:srgbClr val="34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7"/>
            <p:cNvSpPr/>
            <p:nvPr/>
          </p:nvSpPr>
          <p:spPr>
            <a:xfrm>
              <a:off x="5205099" y="3877807"/>
              <a:ext cx="154358" cy="176318"/>
            </a:xfrm>
            <a:custGeom>
              <a:rect b="b" l="l" r="r" t="t"/>
              <a:pathLst>
                <a:path extrusionOk="0" h="3838" w="3360">
                  <a:moveTo>
                    <a:pt x="1343" y="1"/>
                  </a:moveTo>
                  <a:lnTo>
                    <a:pt x="1343" y="1"/>
                  </a:lnTo>
                  <a:cubicBezTo>
                    <a:pt x="266" y="274"/>
                    <a:pt x="1" y="3837"/>
                    <a:pt x="1" y="3837"/>
                  </a:cubicBezTo>
                  <a:lnTo>
                    <a:pt x="3359" y="3830"/>
                  </a:lnTo>
                  <a:cubicBezTo>
                    <a:pt x="3238" y="2116"/>
                    <a:pt x="2381" y="39"/>
                    <a:pt x="2381" y="39"/>
                  </a:cubicBezTo>
                  <a:lnTo>
                    <a:pt x="2215" y="698"/>
                  </a:lnTo>
                  <a:lnTo>
                    <a:pt x="2078" y="122"/>
                  </a:lnTo>
                  <a:lnTo>
                    <a:pt x="1752" y="774"/>
                  </a:lnTo>
                  <a:lnTo>
                    <a:pt x="1456" y="122"/>
                  </a:lnTo>
                  <a:lnTo>
                    <a:pt x="1221" y="304"/>
                  </a:lnTo>
                  <a:lnTo>
                    <a:pt x="134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7"/>
            <p:cNvSpPr/>
            <p:nvPr/>
          </p:nvSpPr>
          <p:spPr>
            <a:xfrm>
              <a:off x="4748082" y="3740582"/>
              <a:ext cx="59630" cy="164098"/>
            </a:xfrm>
            <a:custGeom>
              <a:rect b="b" l="l" r="r" t="t"/>
              <a:pathLst>
                <a:path extrusionOk="0" h="3572" w="1298">
                  <a:moveTo>
                    <a:pt x="1297" y="0"/>
                  </a:moveTo>
                  <a:lnTo>
                    <a:pt x="1297" y="0"/>
                  </a:lnTo>
                  <a:cubicBezTo>
                    <a:pt x="1" y="2063"/>
                    <a:pt x="1168" y="3572"/>
                    <a:pt x="1168" y="3572"/>
                  </a:cubicBezTo>
                  <a:cubicBezTo>
                    <a:pt x="577" y="1403"/>
                    <a:pt x="1297" y="1"/>
                    <a:pt x="1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7"/>
            <p:cNvSpPr/>
            <p:nvPr/>
          </p:nvSpPr>
          <p:spPr>
            <a:xfrm>
              <a:off x="4714637" y="3740582"/>
              <a:ext cx="59263" cy="164098"/>
            </a:xfrm>
            <a:custGeom>
              <a:rect b="b" l="l" r="r" t="t"/>
              <a:pathLst>
                <a:path extrusionOk="0" h="3572" w="1290">
                  <a:moveTo>
                    <a:pt x="1290" y="0"/>
                  </a:moveTo>
                  <a:cubicBezTo>
                    <a:pt x="1" y="2063"/>
                    <a:pt x="1168" y="3572"/>
                    <a:pt x="1168" y="3572"/>
                  </a:cubicBezTo>
                  <a:cubicBezTo>
                    <a:pt x="577" y="1403"/>
                    <a:pt x="1290" y="1"/>
                    <a:pt x="1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7"/>
            <p:cNvSpPr/>
            <p:nvPr/>
          </p:nvSpPr>
          <p:spPr>
            <a:xfrm>
              <a:off x="4862015" y="3740582"/>
              <a:ext cx="59584" cy="164098"/>
            </a:xfrm>
            <a:custGeom>
              <a:rect b="b" l="l" r="r" t="t"/>
              <a:pathLst>
                <a:path extrusionOk="0" h="3572" w="1297">
                  <a:moveTo>
                    <a:pt x="0" y="0"/>
                  </a:moveTo>
                  <a:cubicBezTo>
                    <a:pt x="0" y="1"/>
                    <a:pt x="713" y="1403"/>
                    <a:pt x="121" y="3572"/>
                  </a:cubicBezTo>
                  <a:cubicBezTo>
                    <a:pt x="121" y="3572"/>
                    <a:pt x="1297" y="2063"/>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7"/>
            <p:cNvSpPr/>
            <p:nvPr/>
          </p:nvSpPr>
          <p:spPr>
            <a:xfrm>
              <a:off x="4895413" y="3740582"/>
              <a:ext cx="59630" cy="164098"/>
            </a:xfrm>
            <a:custGeom>
              <a:rect b="b" l="l" r="r" t="t"/>
              <a:pathLst>
                <a:path extrusionOk="0" h="3572" w="1298">
                  <a:moveTo>
                    <a:pt x="1" y="0"/>
                  </a:moveTo>
                  <a:cubicBezTo>
                    <a:pt x="1" y="1"/>
                    <a:pt x="714" y="1403"/>
                    <a:pt x="122" y="3572"/>
                  </a:cubicBezTo>
                  <a:cubicBezTo>
                    <a:pt x="122" y="3572"/>
                    <a:pt x="1298" y="2063"/>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7"/>
            <p:cNvSpPr/>
            <p:nvPr/>
          </p:nvSpPr>
          <p:spPr>
            <a:xfrm>
              <a:off x="5003420" y="4054083"/>
              <a:ext cx="75296" cy="73872"/>
            </a:xfrm>
            <a:custGeom>
              <a:rect b="b" l="l" r="r" t="t"/>
              <a:pathLst>
                <a:path extrusionOk="0" h="1608" w="1639">
                  <a:moveTo>
                    <a:pt x="0" y="0"/>
                  </a:moveTo>
                  <a:cubicBezTo>
                    <a:pt x="0" y="0"/>
                    <a:pt x="61" y="190"/>
                    <a:pt x="145" y="448"/>
                  </a:cubicBezTo>
                  <a:cubicBezTo>
                    <a:pt x="304" y="925"/>
                    <a:pt x="577" y="1608"/>
                    <a:pt x="812" y="1608"/>
                  </a:cubicBezTo>
                  <a:cubicBezTo>
                    <a:pt x="1092" y="1608"/>
                    <a:pt x="1388" y="842"/>
                    <a:pt x="1540" y="379"/>
                  </a:cubicBezTo>
                  <a:cubicBezTo>
                    <a:pt x="1600" y="175"/>
                    <a:pt x="1638" y="0"/>
                    <a:pt x="1638" y="0"/>
                  </a:cubicBezTo>
                  <a:close/>
                </a:path>
              </a:pathLst>
            </a:custGeom>
            <a:solidFill>
              <a:srgbClr val="F1D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7"/>
            <p:cNvSpPr/>
            <p:nvPr/>
          </p:nvSpPr>
          <p:spPr>
            <a:xfrm>
              <a:off x="5003420" y="4054083"/>
              <a:ext cx="75296" cy="73872"/>
            </a:xfrm>
            <a:custGeom>
              <a:rect b="b" l="l" r="r" t="t"/>
              <a:pathLst>
                <a:path extrusionOk="0" h="1608" w="1639">
                  <a:moveTo>
                    <a:pt x="0" y="0"/>
                  </a:moveTo>
                  <a:cubicBezTo>
                    <a:pt x="0" y="0"/>
                    <a:pt x="61" y="190"/>
                    <a:pt x="145" y="448"/>
                  </a:cubicBezTo>
                  <a:cubicBezTo>
                    <a:pt x="304" y="925"/>
                    <a:pt x="577" y="1608"/>
                    <a:pt x="812" y="1608"/>
                  </a:cubicBezTo>
                  <a:cubicBezTo>
                    <a:pt x="1092" y="1608"/>
                    <a:pt x="1388" y="842"/>
                    <a:pt x="1540" y="379"/>
                  </a:cubicBezTo>
                  <a:cubicBezTo>
                    <a:pt x="1600" y="175"/>
                    <a:pt x="1638" y="0"/>
                    <a:pt x="1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8" name="Google Shape;12598;p57"/>
          <p:cNvGrpSpPr/>
          <p:nvPr/>
        </p:nvGrpSpPr>
        <p:grpSpPr>
          <a:xfrm>
            <a:off x="1067496" y="3305049"/>
            <a:ext cx="642352" cy="591005"/>
            <a:chOff x="1067496" y="3305049"/>
            <a:chExt cx="642352" cy="591005"/>
          </a:xfrm>
        </p:grpSpPr>
        <p:sp>
          <p:nvSpPr>
            <p:cNvPr id="12599" name="Google Shape;12599;p57"/>
            <p:cNvSpPr/>
            <p:nvPr/>
          </p:nvSpPr>
          <p:spPr>
            <a:xfrm>
              <a:off x="1230503" y="3305049"/>
              <a:ext cx="137538" cy="203964"/>
            </a:xfrm>
            <a:custGeom>
              <a:rect b="b" l="l" r="r" t="t"/>
              <a:pathLst>
                <a:path extrusionOk="0" h="4004" w="2700">
                  <a:moveTo>
                    <a:pt x="1350" y="0"/>
                  </a:moveTo>
                  <a:cubicBezTo>
                    <a:pt x="607" y="0"/>
                    <a:pt x="0" y="895"/>
                    <a:pt x="0" y="2002"/>
                  </a:cubicBezTo>
                  <a:cubicBezTo>
                    <a:pt x="0" y="3109"/>
                    <a:pt x="607" y="4004"/>
                    <a:pt x="1350" y="4004"/>
                  </a:cubicBezTo>
                  <a:cubicBezTo>
                    <a:pt x="2100" y="4004"/>
                    <a:pt x="2699" y="3109"/>
                    <a:pt x="2699" y="2002"/>
                  </a:cubicBezTo>
                  <a:cubicBezTo>
                    <a:pt x="2699" y="895"/>
                    <a:pt x="2100" y="0"/>
                    <a:pt x="13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7"/>
            <p:cNvSpPr/>
            <p:nvPr/>
          </p:nvSpPr>
          <p:spPr>
            <a:xfrm>
              <a:off x="1406246" y="3305049"/>
              <a:ext cx="137538" cy="203964"/>
            </a:xfrm>
            <a:custGeom>
              <a:rect b="b" l="l" r="r" t="t"/>
              <a:pathLst>
                <a:path extrusionOk="0" h="4004" w="2700">
                  <a:moveTo>
                    <a:pt x="1350" y="0"/>
                  </a:moveTo>
                  <a:cubicBezTo>
                    <a:pt x="607" y="0"/>
                    <a:pt x="0" y="895"/>
                    <a:pt x="0" y="2002"/>
                  </a:cubicBezTo>
                  <a:cubicBezTo>
                    <a:pt x="0" y="3109"/>
                    <a:pt x="607" y="4004"/>
                    <a:pt x="1350" y="4004"/>
                  </a:cubicBezTo>
                  <a:cubicBezTo>
                    <a:pt x="2100" y="4004"/>
                    <a:pt x="2699" y="3109"/>
                    <a:pt x="2699" y="2002"/>
                  </a:cubicBezTo>
                  <a:cubicBezTo>
                    <a:pt x="2699" y="895"/>
                    <a:pt x="2100" y="0"/>
                    <a:pt x="13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7"/>
            <p:cNvSpPr/>
            <p:nvPr/>
          </p:nvSpPr>
          <p:spPr>
            <a:xfrm>
              <a:off x="1541033" y="3438664"/>
              <a:ext cx="168815" cy="196679"/>
            </a:xfrm>
            <a:custGeom>
              <a:rect b="b" l="l" r="r" t="t"/>
              <a:pathLst>
                <a:path extrusionOk="0" h="3861" w="3314">
                  <a:moveTo>
                    <a:pt x="2028" y="0"/>
                  </a:moveTo>
                  <a:cubicBezTo>
                    <a:pt x="1405" y="0"/>
                    <a:pt x="727" y="579"/>
                    <a:pt x="395" y="1449"/>
                  </a:cubicBezTo>
                  <a:cubicBezTo>
                    <a:pt x="0" y="2480"/>
                    <a:pt x="250" y="3534"/>
                    <a:pt x="940" y="3800"/>
                  </a:cubicBezTo>
                  <a:cubicBezTo>
                    <a:pt x="1049" y="3841"/>
                    <a:pt x="1163" y="3861"/>
                    <a:pt x="1278" y="3861"/>
                  </a:cubicBezTo>
                  <a:cubicBezTo>
                    <a:pt x="1903" y="3861"/>
                    <a:pt x="2587" y="3282"/>
                    <a:pt x="2919" y="2412"/>
                  </a:cubicBezTo>
                  <a:cubicBezTo>
                    <a:pt x="3314" y="1381"/>
                    <a:pt x="3063" y="327"/>
                    <a:pt x="2366" y="62"/>
                  </a:cubicBezTo>
                  <a:cubicBezTo>
                    <a:pt x="2257" y="20"/>
                    <a:pt x="2144" y="0"/>
                    <a:pt x="20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7"/>
            <p:cNvSpPr/>
            <p:nvPr/>
          </p:nvSpPr>
          <p:spPr>
            <a:xfrm>
              <a:off x="1067496" y="3438664"/>
              <a:ext cx="168459" cy="196679"/>
            </a:xfrm>
            <a:custGeom>
              <a:rect b="b" l="l" r="r" t="t"/>
              <a:pathLst>
                <a:path extrusionOk="0" h="3861" w="3307">
                  <a:moveTo>
                    <a:pt x="1278" y="0"/>
                  </a:moveTo>
                  <a:cubicBezTo>
                    <a:pt x="1163" y="0"/>
                    <a:pt x="1050" y="20"/>
                    <a:pt x="941" y="62"/>
                  </a:cubicBezTo>
                  <a:cubicBezTo>
                    <a:pt x="243" y="327"/>
                    <a:pt x="0" y="1381"/>
                    <a:pt x="395" y="2412"/>
                  </a:cubicBezTo>
                  <a:cubicBezTo>
                    <a:pt x="721" y="3282"/>
                    <a:pt x="1404" y="3861"/>
                    <a:pt x="2028" y="3861"/>
                  </a:cubicBezTo>
                  <a:cubicBezTo>
                    <a:pt x="2144" y="3861"/>
                    <a:pt x="2257" y="3841"/>
                    <a:pt x="2366" y="3800"/>
                  </a:cubicBezTo>
                  <a:cubicBezTo>
                    <a:pt x="3064" y="3534"/>
                    <a:pt x="3306" y="2480"/>
                    <a:pt x="2912" y="1449"/>
                  </a:cubicBezTo>
                  <a:cubicBezTo>
                    <a:pt x="2579" y="579"/>
                    <a:pt x="1901" y="0"/>
                    <a:pt x="12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7"/>
            <p:cNvSpPr/>
            <p:nvPr/>
          </p:nvSpPr>
          <p:spPr>
            <a:xfrm>
              <a:off x="1160206" y="3524040"/>
              <a:ext cx="467018" cy="372015"/>
            </a:xfrm>
            <a:custGeom>
              <a:rect b="b" l="l" r="r" t="t"/>
              <a:pathLst>
                <a:path extrusionOk="0" h="7303" w="9168">
                  <a:moveTo>
                    <a:pt x="4580" y="1"/>
                  </a:moveTo>
                  <a:cubicBezTo>
                    <a:pt x="3314" y="1"/>
                    <a:pt x="2495" y="1168"/>
                    <a:pt x="2290" y="2298"/>
                  </a:cubicBezTo>
                  <a:cubicBezTo>
                    <a:pt x="2093" y="3420"/>
                    <a:pt x="0" y="3026"/>
                    <a:pt x="0" y="5012"/>
                  </a:cubicBezTo>
                  <a:cubicBezTo>
                    <a:pt x="0" y="6279"/>
                    <a:pt x="1024" y="7302"/>
                    <a:pt x="2290" y="7302"/>
                  </a:cubicBezTo>
                  <a:cubicBezTo>
                    <a:pt x="3101" y="7302"/>
                    <a:pt x="3837" y="6749"/>
                    <a:pt x="4580" y="6749"/>
                  </a:cubicBezTo>
                  <a:cubicBezTo>
                    <a:pt x="5330" y="6749"/>
                    <a:pt x="6058" y="7302"/>
                    <a:pt x="6877" y="7302"/>
                  </a:cubicBezTo>
                  <a:cubicBezTo>
                    <a:pt x="8143" y="7302"/>
                    <a:pt x="9167" y="6279"/>
                    <a:pt x="9167" y="5012"/>
                  </a:cubicBezTo>
                  <a:cubicBezTo>
                    <a:pt x="9167" y="3178"/>
                    <a:pt x="7029" y="3185"/>
                    <a:pt x="6877" y="2298"/>
                  </a:cubicBezTo>
                  <a:cubicBezTo>
                    <a:pt x="6718" y="1403"/>
                    <a:pt x="5846" y="1"/>
                    <a:pt x="45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7"/>
            <p:cNvSpPr/>
            <p:nvPr/>
          </p:nvSpPr>
          <p:spPr>
            <a:xfrm>
              <a:off x="1349855" y="3634172"/>
              <a:ext cx="52570" cy="68260"/>
            </a:xfrm>
            <a:custGeom>
              <a:rect b="b" l="l" r="r" t="t"/>
              <a:pathLst>
                <a:path extrusionOk="0" h="1340" w="1032">
                  <a:moveTo>
                    <a:pt x="573" y="0"/>
                  </a:moveTo>
                  <a:cubicBezTo>
                    <a:pt x="350" y="0"/>
                    <a:pt x="131" y="244"/>
                    <a:pt x="68" y="583"/>
                  </a:cubicBezTo>
                  <a:cubicBezTo>
                    <a:pt x="0" y="955"/>
                    <a:pt x="144" y="1288"/>
                    <a:pt x="387" y="1334"/>
                  </a:cubicBezTo>
                  <a:cubicBezTo>
                    <a:pt x="405" y="1337"/>
                    <a:pt x="424" y="1339"/>
                    <a:pt x="443" y="1339"/>
                  </a:cubicBezTo>
                  <a:cubicBezTo>
                    <a:pt x="668" y="1339"/>
                    <a:pt x="892" y="1093"/>
                    <a:pt x="955" y="750"/>
                  </a:cubicBezTo>
                  <a:cubicBezTo>
                    <a:pt x="1031" y="386"/>
                    <a:pt x="880" y="53"/>
                    <a:pt x="637" y="7"/>
                  </a:cubicBezTo>
                  <a:cubicBezTo>
                    <a:pt x="616" y="2"/>
                    <a:pt x="594" y="0"/>
                    <a:pt x="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7"/>
            <p:cNvSpPr/>
            <p:nvPr/>
          </p:nvSpPr>
          <p:spPr>
            <a:xfrm>
              <a:off x="1408131" y="3645073"/>
              <a:ext cx="52621" cy="68260"/>
            </a:xfrm>
            <a:custGeom>
              <a:rect b="b" l="l" r="r" t="t"/>
              <a:pathLst>
                <a:path extrusionOk="0" h="1340" w="1033">
                  <a:moveTo>
                    <a:pt x="588" y="0"/>
                  </a:moveTo>
                  <a:cubicBezTo>
                    <a:pt x="357" y="0"/>
                    <a:pt x="132" y="246"/>
                    <a:pt x="69" y="589"/>
                  </a:cubicBezTo>
                  <a:cubicBezTo>
                    <a:pt x="1" y="953"/>
                    <a:pt x="153" y="1287"/>
                    <a:pt x="395" y="1332"/>
                  </a:cubicBezTo>
                  <a:cubicBezTo>
                    <a:pt x="416" y="1337"/>
                    <a:pt x="437" y="1339"/>
                    <a:pt x="458" y="1339"/>
                  </a:cubicBezTo>
                  <a:cubicBezTo>
                    <a:pt x="681" y="1339"/>
                    <a:pt x="902" y="1089"/>
                    <a:pt x="964" y="756"/>
                  </a:cubicBezTo>
                  <a:cubicBezTo>
                    <a:pt x="1032" y="384"/>
                    <a:pt x="888" y="51"/>
                    <a:pt x="645" y="5"/>
                  </a:cubicBezTo>
                  <a:cubicBezTo>
                    <a:pt x="626" y="2"/>
                    <a:pt x="607" y="0"/>
                    <a:pt x="5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7"/>
            <p:cNvSpPr/>
            <p:nvPr/>
          </p:nvSpPr>
          <p:spPr>
            <a:xfrm>
              <a:off x="1446386" y="3699935"/>
              <a:ext cx="59549" cy="63828"/>
            </a:xfrm>
            <a:custGeom>
              <a:rect b="b" l="l" r="r" t="t"/>
              <a:pathLst>
                <a:path extrusionOk="0" h="1253" w="1169">
                  <a:moveTo>
                    <a:pt x="759" y="0"/>
                  </a:moveTo>
                  <a:cubicBezTo>
                    <a:pt x="563" y="0"/>
                    <a:pt x="340" y="145"/>
                    <a:pt x="198" y="384"/>
                  </a:cubicBezTo>
                  <a:cubicBezTo>
                    <a:pt x="1" y="703"/>
                    <a:pt x="16" y="1067"/>
                    <a:pt x="228" y="1203"/>
                  </a:cubicBezTo>
                  <a:cubicBezTo>
                    <a:pt x="282" y="1236"/>
                    <a:pt x="342" y="1252"/>
                    <a:pt x="405" y="1252"/>
                  </a:cubicBezTo>
                  <a:cubicBezTo>
                    <a:pt x="600" y="1252"/>
                    <a:pt x="822" y="1102"/>
                    <a:pt x="971" y="862"/>
                  </a:cubicBezTo>
                  <a:cubicBezTo>
                    <a:pt x="1168" y="543"/>
                    <a:pt x="1153" y="187"/>
                    <a:pt x="941" y="51"/>
                  </a:cubicBezTo>
                  <a:cubicBezTo>
                    <a:pt x="886" y="16"/>
                    <a:pt x="824"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7"/>
            <p:cNvSpPr/>
            <p:nvPr/>
          </p:nvSpPr>
          <p:spPr>
            <a:xfrm>
              <a:off x="1292293" y="3667843"/>
              <a:ext cx="52570" cy="68565"/>
            </a:xfrm>
            <a:custGeom>
              <a:rect b="b" l="l" r="r" t="t"/>
              <a:pathLst>
                <a:path extrusionOk="0" h="1346" w="1032">
                  <a:moveTo>
                    <a:pt x="451" y="1"/>
                  </a:moveTo>
                  <a:cubicBezTo>
                    <a:pt x="432" y="1"/>
                    <a:pt x="413" y="2"/>
                    <a:pt x="395" y="6"/>
                  </a:cubicBezTo>
                  <a:cubicBezTo>
                    <a:pt x="152" y="51"/>
                    <a:pt x="0" y="385"/>
                    <a:pt x="69" y="756"/>
                  </a:cubicBezTo>
                  <a:cubicBezTo>
                    <a:pt x="132" y="1093"/>
                    <a:pt x="350" y="1345"/>
                    <a:pt x="581" y="1345"/>
                  </a:cubicBezTo>
                  <a:cubicBezTo>
                    <a:pt x="600" y="1345"/>
                    <a:pt x="618" y="1344"/>
                    <a:pt x="637" y="1340"/>
                  </a:cubicBezTo>
                  <a:cubicBezTo>
                    <a:pt x="880" y="1295"/>
                    <a:pt x="1031" y="961"/>
                    <a:pt x="963" y="590"/>
                  </a:cubicBezTo>
                  <a:cubicBezTo>
                    <a:pt x="900" y="253"/>
                    <a:pt x="681" y="1"/>
                    <a:pt x="4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7"/>
            <p:cNvSpPr/>
            <p:nvPr/>
          </p:nvSpPr>
          <p:spPr>
            <a:xfrm>
              <a:off x="1302328" y="3712365"/>
              <a:ext cx="164995" cy="132189"/>
            </a:xfrm>
            <a:custGeom>
              <a:rect b="b" l="l" r="r" t="t"/>
              <a:pathLst>
                <a:path extrusionOk="0" h="2595" w="3239">
                  <a:moveTo>
                    <a:pt x="1792" y="0"/>
                  </a:moveTo>
                  <a:cubicBezTo>
                    <a:pt x="1428" y="0"/>
                    <a:pt x="1132" y="304"/>
                    <a:pt x="1009" y="633"/>
                  </a:cubicBezTo>
                  <a:cubicBezTo>
                    <a:pt x="872" y="989"/>
                    <a:pt x="198" y="732"/>
                    <a:pt x="76" y="1391"/>
                  </a:cubicBezTo>
                  <a:cubicBezTo>
                    <a:pt x="0" y="1808"/>
                    <a:pt x="273" y="2218"/>
                    <a:pt x="698" y="2294"/>
                  </a:cubicBezTo>
                  <a:cubicBezTo>
                    <a:pt x="742" y="2302"/>
                    <a:pt x="787" y="2306"/>
                    <a:pt x="832" y="2306"/>
                  </a:cubicBezTo>
                  <a:cubicBezTo>
                    <a:pt x="1017" y="2306"/>
                    <a:pt x="1205" y="2246"/>
                    <a:pt x="1382" y="2246"/>
                  </a:cubicBezTo>
                  <a:cubicBezTo>
                    <a:pt x="1420" y="2246"/>
                    <a:pt x="1457" y="2249"/>
                    <a:pt x="1494" y="2256"/>
                  </a:cubicBezTo>
                  <a:cubicBezTo>
                    <a:pt x="1737" y="2301"/>
                    <a:pt x="1949" y="2529"/>
                    <a:pt x="2222" y="2582"/>
                  </a:cubicBezTo>
                  <a:cubicBezTo>
                    <a:pt x="2269" y="2590"/>
                    <a:pt x="2316" y="2594"/>
                    <a:pt x="2362" y="2594"/>
                  </a:cubicBezTo>
                  <a:cubicBezTo>
                    <a:pt x="2727" y="2594"/>
                    <a:pt x="3057" y="2337"/>
                    <a:pt x="3124" y="1960"/>
                  </a:cubicBezTo>
                  <a:cubicBezTo>
                    <a:pt x="3238" y="1353"/>
                    <a:pt x="2533" y="1224"/>
                    <a:pt x="2533" y="921"/>
                  </a:cubicBezTo>
                  <a:cubicBezTo>
                    <a:pt x="2533" y="610"/>
                    <a:pt x="2336" y="95"/>
                    <a:pt x="1911" y="11"/>
                  </a:cubicBezTo>
                  <a:cubicBezTo>
                    <a:pt x="1871" y="4"/>
                    <a:pt x="1831" y="0"/>
                    <a:pt x="17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9" name="Google Shape;12609;p57"/>
          <p:cNvSpPr/>
          <p:nvPr/>
        </p:nvSpPr>
        <p:spPr>
          <a:xfrm>
            <a:off x="3921400" y="1538402"/>
            <a:ext cx="408" cy="815"/>
          </a:xfrm>
          <a:custGeom>
            <a:rect b="b" l="l" r="r" t="t"/>
            <a:pathLst>
              <a:path extrusionOk="0" h="16" w="8">
                <a:moveTo>
                  <a:pt x="0" y="0"/>
                </a:moveTo>
                <a:lnTo>
                  <a:pt x="0" y="16"/>
                </a:lnTo>
                <a:lnTo>
                  <a:pt x="8" y="0"/>
                </a:lnTo>
                <a:close/>
              </a:path>
            </a:pathLst>
          </a:custGeom>
          <a:solidFill>
            <a:srgbClr val="C25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0" name="Google Shape;12610;p57"/>
          <p:cNvGrpSpPr/>
          <p:nvPr/>
        </p:nvGrpSpPr>
        <p:grpSpPr>
          <a:xfrm>
            <a:off x="3921400" y="1504425"/>
            <a:ext cx="368143" cy="681730"/>
            <a:chOff x="3921400" y="1504425"/>
            <a:chExt cx="368143" cy="681730"/>
          </a:xfrm>
        </p:grpSpPr>
        <p:sp>
          <p:nvSpPr>
            <p:cNvPr id="12611" name="Google Shape;12611;p57"/>
            <p:cNvSpPr/>
            <p:nvPr/>
          </p:nvSpPr>
          <p:spPr>
            <a:xfrm>
              <a:off x="3921400" y="1588221"/>
              <a:ext cx="368143" cy="597934"/>
            </a:xfrm>
            <a:custGeom>
              <a:rect b="b" l="l" r="r" t="t"/>
              <a:pathLst>
                <a:path extrusionOk="0" h="11738" w="7227">
                  <a:moveTo>
                    <a:pt x="0" y="0"/>
                  </a:moveTo>
                  <a:lnTo>
                    <a:pt x="0" y="10744"/>
                  </a:lnTo>
                  <a:cubicBezTo>
                    <a:pt x="0" y="10744"/>
                    <a:pt x="1085" y="11738"/>
                    <a:pt x="3610" y="11738"/>
                  </a:cubicBezTo>
                  <a:cubicBezTo>
                    <a:pt x="6134" y="11738"/>
                    <a:pt x="7226" y="10744"/>
                    <a:pt x="7226" y="10744"/>
                  </a:cubicBezTo>
                  <a:lnTo>
                    <a:pt x="7226" y="0"/>
                  </a:lnTo>
                  <a:cubicBezTo>
                    <a:pt x="6574" y="243"/>
                    <a:pt x="5202" y="417"/>
                    <a:pt x="3610" y="417"/>
                  </a:cubicBezTo>
                  <a:cubicBezTo>
                    <a:pt x="2025" y="417"/>
                    <a:pt x="645" y="243"/>
                    <a:pt x="0" y="0"/>
                  </a:cubicBezTo>
                  <a:close/>
                </a:path>
              </a:pathLst>
            </a:custGeom>
            <a:solidFill>
              <a:srgbClr val="C25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7"/>
            <p:cNvSpPr/>
            <p:nvPr/>
          </p:nvSpPr>
          <p:spPr>
            <a:xfrm>
              <a:off x="3921400" y="1588221"/>
              <a:ext cx="368143" cy="597934"/>
            </a:xfrm>
            <a:custGeom>
              <a:rect b="b" l="l" r="r" t="t"/>
              <a:pathLst>
                <a:path extrusionOk="0" h="11738" w="7227">
                  <a:moveTo>
                    <a:pt x="7226" y="0"/>
                  </a:moveTo>
                  <a:lnTo>
                    <a:pt x="7226" y="10744"/>
                  </a:lnTo>
                  <a:cubicBezTo>
                    <a:pt x="7226" y="10744"/>
                    <a:pt x="6134" y="11738"/>
                    <a:pt x="3610" y="11738"/>
                  </a:cubicBezTo>
                  <a:cubicBezTo>
                    <a:pt x="1085" y="11738"/>
                    <a:pt x="0" y="10744"/>
                    <a:pt x="0" y="10744"/>
                  </a:cubicBezTo>
                  <a:lnTo>
                    <a:pt x="0" y="0"/>
                  </a:lnTo>
                  <a:cubicBezTo>
                    <a:pt x="645" y="243"/>
                    <a:pt x="2025" y="417"/>
                    <a:pt x="3610" y="417"/>
                  </a:cubicBezTo>
                  <a:cubicBezTo>
                    <a:pt x="5202" y="417"/>
                    <a:pt x="6574" y="243"/>
                    <a:pt x="72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7"/>
            <p:cNvSpPr/>
            <p:nvPr/>
          </p:nvSpPr>
          <p:spPr>
            <a:xfrm>
              <a:off x="4288727" y="1537994"/>
              <a:ext cx="815" cy="1223"/>
            </a:xfrm>
            <a:custGeom>
              <a:rect b="b" l="l" r="r" t="t"/>
              <a:pathLst>
                <a:path extrusionOk="0" h="24" w="16">
                  <a:moveTo>
                    <a:pt x="0" y="1"/>
                  </a:moveTo>
                  <a:lnTo>
                    <a:pt x="15" y="24"/>
                  </a:lnTo>
                  <a:lnTo>
                    <a:pt x="15" y="8"/>
                  </a:lnTo>
                  <a:lnTo>
                    <a:pt x="0" y="1"/>
                  </a:lnTo>
                  <a:close/>
                </a:path>
              </a:pathLst>
            </a:custGeom>
            <a:solidFill>
              <a:srgbClr val="C25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7"/>
            <p:cNvSpPr/>
            <p:nvPr/>
          </p:nvSpPr>
          <p:spPr>
            <a:xfrm>
              <a:off x="3921400" y="1538402"/>
              <a:ext cx="368143" cy="79212"/>
            </a:xfrm>
            <a:custGeom>
              <a:rect b="b" l="l" r="r" t="t"/>
              <a:pathLst>
                <a:path extrusionOk="0" h="1555" w="7227">
                  <a:moveTo>
                    <a:pt x="8" y="0"/>
                  </a:moveTo>
                  <a:lnTo>
                    <a:pt x="0" y="16"/>
                  </a:lnTo>
                  <a:lnTo>
                    <a:pt x="0" y="978"/>
                  </a:lnTo>
                  <a:cubicBezTo>
                    <a:pt x="653" y="1221"/>
                    <a:pt x="2025" y="1555"/>
                    <a:pt x="3617" y="1555"/>
                  </a:cubicBezTo>
                  <a:cubicBezTo>
                    <a:pt x="5202" y="1555"/>
                    <a:pt x="6574" y="1221"/>
                    <a:pt x="7226" y="978"/>
                  </a:cubicBezTo>
                  <a:lnTo>
                    <a:pt x="7226" y="16"/>
                  </a:lnTo>
                  <a:lnTo>
                    <a:pt x="72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7"/>
            <p:cNvSpPr/>
            <p:nvPr/>
          </p:nvSpPr>
          <p:spPr>
            <a:xfrm>
              <a:off x="3921400" y="1504425"/>
              <a:ext cx="368143" cy="67597"/>
            </a:xfrm>
            <a:custGeom>
              <a:rect b="b" l="l" r="r" t="t"/>
              <a:pathLst>
                <a:path extrusionOk="0" h="1327" w="7227">
                  <a:moveTo>
                    <a:pt x="3610" y="0"/>
                  </a:moveTo>
                  <a:cubicBezTo>
                    <a:pt x="1615" y="0"/>
                    <a:pt x="0" y="303"/>
                    <a:pt x="0" y="667"/>
                  </a:cubicBezTo>
                  <a:cubicBezTo>
                    <a:pt x="0" y="1031"/>
                    <a:pt x="1615" y="1327"/>
                    <a:pt x="3610" y="1327"/>
                  </a:cubicBezTo>
                  <a:cubicBezTo>
                    <a:pt x="5604" y="1327"/>
                    <a:pt x="7226" y="1031"/>
                    <a:pt x="7226" y="667"/>
                  </a:cubicBezTo>
                  <a:cubicBezTo>
                    <a:pt x="7226" y="296"/>
                    <a:pt x="5604" y="0"/>
                    <a:pt x="3610" y="0"/>
                  </a:cubicBezTo>
                  <a:close/>
                </a:path>
              </a:pathLst>
            </a:custGeom>
            <a:solidFill>
              <a:srgbClr val="A6C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7"/>
            <p:cNvSpPr/>
            <p:nvPr/>
          </p:nvSpPr>
          <p:spPr>
            <a:xfrm>
              <a:off x="3921400" y="1504425"/>
              <a:ext cx="368143" cy="40599"/>
            </a:xfrm>
            <a:custGeom>
              <a:rect b="b" l="l" r="r" t="t"/>
              <a:pathLst>
                <a:path extrusionOk="0" h="797" w="7227">
                  <a:moveTo>
                    <a:pt x="3610" y="0"/>
                  </a:moveTo>
                  <a:cubicBezTo>
                    <a:pt x="1615" y="0"/>
                    <a:pt x="0" y="296"/>
                    <a:pt x="0" y="667"/>
                  </a:cubicBezTo>
                  <a:cubicBezTo>
                    <a:pt x="0" y="713"/>
                    <a:pt x="23" y="758"/>
                    <a:pt x="69" y="796"/>
                  </a:cubicBezTo>
                  <a:cubicBezTo>
                    <a:pt x="395" y="493"/>
                    <a:pt x="1858" y="265"/>
                    <a:pt x="3610" y="265"/>
                  </a:cubicBezTo>
                  <a:cubicBezTo>
                    <a:pt x="5361" y="265"/>
                    <a:pt x="6824" y="493"/>
                    <a:pt x="7158" y="796"/>
                  </a:cubicBezTo>
                  <a:cubicBezTo>
                    <a:pt x="7196" y="758"/>
                    <a:pt x="7219" y="713"/>
                    <a:pt x="7226" y="667"/>
                  </a:cubicBezTo>
                  <a:cubicBezTo>
                    <a:pt x="7226" y="303"/>
                    <a:pt x="5604" y="0"/>
                    <a:pt x="3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7"/>
            <p:cNvSpPr/>
            <p:nvPr/>
          </p:nvSpPr>
          <p:spPr>
            <a:xfrm>
              <a:off x="3924864" y="1517517"/>
              <a:ext cx="360808" cy="54506"/>
            </a:xfrm>
            <a:custGeom>
              <a:rect b="b" l="l" r="r" t="t"/>
              <a:pathLst>
                <a:path extrusionOk="0" h="1070" w="7083">
                  <a:moveTo>
                    <a:pt x="3542" y="1"/>
                  </a:moveTo>
                  <a:cubicBezTo>
                    <a:pt x="1790" y="1"/>
                    <a:pt x="327" y="236"/>
                    <a:pt x="1" y="539"/>
                  </a:cubicBezTo>
                  <a:cubicBezTo>
                    <a:pt x="327" y="843"/>
                    <a:pt x="1790" y="1070"/>
                    <a:pt x="3542" y="1070"/>
                  </a:cubicBezTo>
                  <a:cubicBezTo>
                    <a:pt x="5293" y="1070"/>
                    <a:pt x="6756" y="843"/>
                    <a:pt x="7082" y="539"/>
                  </a:cubicBezTo>
                  <a:cubicBezTo>
                    <a:pt x="6756" y="236"/>
                    <a:pt x="5293" y="1"/>
                    <a:pt x="35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7"/>
            <p:cNvSpPr/>
            <p:nvPr/>
          </p:nvSpPr>
          <p:spPr>
            <a:xfrm>
              <a:off x="3968112" y="1531067"/>
              <a:ext cx="128318" cy="26285"/>
            </a:xfrm>
            <a:custGeom>
              <a:rect b="b" l="l" r="r" t="t"/>
              <a:pathLst>
                <a:path extrusionOk="0" fill="none" h="516" w="2519">
                  <a:moveTo>
                    <a:pt x="1" y="258"/>
                  </a:moveTo>
                  <a:cubicBezTo>
                    <a:pt x="1" y="402"/>
                    <a:pt x="562" y="516"/>
                    <a:pt x="1260" y="516"/>
                  </a:cubicBezTo>
                  <a:cubicBezTo>
                    <a:pt x="1957" y="516"/>
                    <a:pt x="2518" y="402"/>
                    <a:pt x="2518" y="258"/>
                  </a:cubicBezTo>
                  <a:cubicBezTo>
                    <a:pt x="2518" y="122"/>
                    <a:pt x="1950" y="0"/>
                    <a:pt x="1260" y="0"/>
                  </a:cubicBezTo>
                  <a:cubicBezTo>
                    <a:pt x="570" y="0"/>
                    <a:pt x="1" y="114"/>
                    <a:pt x="1" y="258"/>
                  </a:cubicBezTo>
                  <a:close/>
                </a:path>
              </a:pathLst>
            </a:custGeom>
            <a:noFill/>
            <a:ln cap="flat" cmpd="sng" w="4175">
              <a:solidFill>
                <a:schemeClr val="dk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7"/>
            <p:cNvSpPr/>
            <p:nvPr/>
          </p:nvSpPr>
          <p:spPr>
            <a:xfrm>
              <a:off x="4045387" y="1531067"/>
              <a:ext cx="51042" cy="26285"/>
            </a:xfrm>
            <a:custGeom>
              <a:rect b="b" l="l" r="r" t="t"/>
              <a:pathLst>
                <a:path extrusionOk="0" h="516" w="1002">
                  <a:moveTo>
                    <a:pt x="501" y="0"/>
                  </a:moveTo>
                  <a:cubicBezTo>
                    <a:pt x="220" y="0"/>
                    <a:pt x="0" y="114"/>
                    <a:pt x="0" y="258"/>
                  </a:cubicBezTo>
                  <a:cubicBezTo>
                    <a:pt x="0" y="402"/>
                    <a:pt x="220" y="516"/>
                    <a:pt x="501" y="516"/>
                  </a:cubicBezTo>
                  <a:cubicBezTo>
                    <a:pt x="774" y="516"/>
                    <a:pt x="1001" y="402"/>
                    <a:pt x="1001" y="258"/>
                  </a:cubicBezTo>
                  <a:cubicBezTo>
                    <a:pt x="1001" y="122"/>
                    <a:pt x="774" y="0"/>
                    <a:pt x="5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7"/>
            <p:cNvSpPr/>
            <p:nvPr/>
          </p:nvSpPr>
          <p:spPr>
            <a:xfrm>
              <a:off x="3963476" y="1774203"/>
              <a:ext cx="123682" cy="92303"/>
            </a:xfrm>
            <a:custGeom>
              <a:rect b="b" l="l" r="r" t="t"/>
              <a:pathLst>
                <a:path extrusionOk="0" h="1812" w="2428">
                  <a:moveTo>
                    <a:pt x="1202" y="0"/>
                  </a:moveTo>
                  <a:cubicBezTo>
                    <a:pt x="940" y="0"/>
                    <a:pt x="687" y="60"/>
                    <a:pt x="479" y="216"/>
                  </a:cubicBezTo>
                  <a:cubicBezTo>
                    <a:pt x="11" y="576"/>
                    <a:pt x="1" y="1812"/>
                    <a:pt x="579" y="1812"/>
                  </a:cubicBezTo>
                  <a:cubicBezTo>
                    <a:pt x="609" y="1812"/>
                    <a:pt x="642" y="1808"/>
                    <a:pt x="676" y="1801"/>
                  </a:cubicBezTo>
                  <a:cubicBezTo>
                    <a:pt x="1464" y="1634"/>
                    <a:pt x="1267" y="573"/>
                    <a:pt x="1457" y="497"/>
                  </a:cubicBezTo>
                  <a:cubicBezTo>
                    <a:pt x="1496" y="480"/>
                    <a:pt x="1550" y="473"/>
                    <a:pt x="1610" y="473"/>
                  </a:cubicBezTo>
                  <a:cubicBezTo>
                    <a:pt x="1841" y="473"/>
                    <a:pt x="2169" y="573"/>
                    <a:pt x="2169" y="573"/>
                  </a:cubicBezTo>
                  <a:lnTo>
                    <a:pt x="2427" y="315"/>
                  </a:lnTo>
                  <a:cubicBezTo>
                    <a:pt x="2101" y="164"/>
                    <a:pt x="1638" y="0"/>
                    <a:pt x="1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7"/>
            <p:cNvSpPr/>
            <p:nvPr/>
          </p:nvSpPr>
          <p:spPr>
            <a:xfrm>
              <a:off x="4121084" y="1774203"/>
              <a:ext cx="124039" cy="92303"/>
            </a:xfrm>
            <a:custGeom>
              <a:rect b="b" l="l" r="r" t="t"/>
              <a:pathLst>
                <a:path extrusionOk="0" h="1812" w="2435">
                  <a:moveTo>
                    <a:pt x="1230" y="0"/>
                  </a:moveTo>
                  <a:cubicBezTo>
                    <a:pt x="796" y="0"/>
                    <a:pt x="332" y="164"/>
                    <a:pt x="0" y="315"/>
                  </a:cubicBezTo>
                  <a:lnTo>
                    <a:pt x="258" y="573"/>
                  </a:lnTo>
                  <a:cubicBezTo>
                    <a:pt x="258" y="573"/>
                    <a:pt x="592" y="473"/>
                    <a:pt x="824" y="473"/>
                  </a:cubicBezTo>
                  <a:cubicBezTo>
                    <a:pt x="885" y="473"/>
                    <a:pt x="939" y="480"/>
                    <a:pt x="979" y="497"/>
                  </a:cubicBezTo>
                  <a:cubicBezTo>
                    <a:pt x="1168" y="573"/>
                    <a:pt x="971" y="1634"/>
                    <a:pt x="1760" y="1801"/>
                  </a:cubicBezTo>
                  <a:cubicBezTo>
                    <a:pt x="1793" y="1808"/>
                    <a:pt x="1826" y="1812"/>
                    <a:pt x="1856" y="1812"/>
                  </a:cubicBezTo>
                  <a:cubicBezTo>
                    <a:pt x="2435" y="1812"/>
                    <a:pt x="2424" y="576"/>
                    <a:pt x="1949" y="216"/>
                  </a:cubicBezTo>
                  <a:cubicBezTo>
                    <a:pt x="1744" y="60"/>
                    <a:pt x="1492" y="0"/>
                    <a:pt x="1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7"/>
            <p:cNvSpPr/>
            <p:nvPr/>
          </p:nvSpPr>
          <p:spPr>
            <a:xfrm>
              <a:off x="4017931" y="1780570"/>
              <a:ext cx="172738" cy="208243"/>
            </a:xfrm>
            <a:custGeom>
              <a:rect b="b" l="l" r="r" t="t"/>
              <a:pathLst>
                <a:path extrusionOk="0" h="4088" w="3391">
                  <a:moveTo>
                    <a:pt x="1692" y="0"/>
                  </a:moveTo>
                  <a:cubicBezTo>
                    <a:pt x="759" y="0"/>
                    <a:pt x="1" y="1312"/>
                    <a:pt x="1" y="2442"/>
                  </a:cubicBezTo>
                  <a:cubicBezTo>
                    <a:pt x="1" y="3572"/>
                    <a:pt x="759" y="4087"/>
                    <a:pt x="1692" y="4087"/>
                  </a:cubicBezTo>
                  <a:cubicBezTo>
                    <a:pt x="2632" y="4087"/>
                    <a:pt x="3390" y="3572"/>
                    <a:pt x="3390" y="2442"/>
                  </a:cubicBezTo>
                  <a:cubicBezTo>
                    <a:pt x="3390" y="1312"/>
                    <a:pt x="2632" y="0"/>
                    <a:pt x="1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7"/>
            <p:cNvSpPr/>
            <p:nvPr/>
          </p:nvSpPr>
          <p:spPr>
            <a:xfrm>
              <a:off x="4050787" y="1884488"/>
              <a:ext cx="107025" cy="57206"/>
            </a:xfrm>
            <a:custGeom>
              <a:rect b="b" l="l" r="r" t="t"/>
              <a:pathLst>
                <a:path extrusionOk="0" h="1123" w="2101">
                  <a:moveTo>
                    <a:pt x="1047" y="0"/>
                  </a:moveTo>
                  <a:cubicBezTo>
                    <a:pt x="471" y="0"/>
                    <a:pt x="0" y="250"/>
                    <a:pt x="0" y="561"/>
                  </a:cubicBezTo>
                  <a:cubicBezTo>
                    <a:pt x="0" y="872"/>
                    <a:pt x="471" y="1122"/>
                    <a:pt x="1047" y="1122"/>
                  </a:cubicBezTo>
                  <a:cubicBezTo>
                    <a:pt x="1631" y="1122"/>
                    <a:pt x="2101" y="872"/>
                    <a:pt x="2101" y="561"/>
                  </a:cubicBezTo>
                  <a:cubicBezTo>
                    <a:pt x="2101" y="250"/>
                    <a:pt x="1623" y="0"/>
                    <a:pt x="1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7"/>
            <p:cNvSpPr/>
            <p:nvPr/>
          </p:nvSpPr>
          <p:spPr>
            <a:xfrm>
              <a:off x="4120676" y="1896255"/>
              <a:ext cx="21700" cy="12480"/>
            </a:xfrm>
            <a:custGeom>
              <a:rect b="b" l="l" r="r" t="t"/>
              <a:pathLst>
                <a:path extrusionOk="0" h="245" w="426">
                  <a:moveTo>
                    <a:pt x="140" y="0"/>
                  </a:moveTo>
                  <a:cubicBezTo>
                    <a:pt x="79" y="0"/>
                    <a:pt x="31" y="22"/>
                    <a:pt x="16" y="57"/>
                  </a:cubicBezTo>
                  <a:cubicBezTo>
                    <a:pt x="1" y="110"/>
                    <a:pt x="69" y="186"/>
                    <a:pt x="175" y="224"/>
                  </a:cubicBezTo>
                  <a:cubicBezTo>
                    <a:pt x="214" y="238"/>
                    <a:pt x="252" y="245"/>
                    <a:pt x="286" y="245"/>
                  </a:cubicBezTo>
                  <a:cubicBezTo>
                    <a:pt x="344" y="245"/>
                    <a:pt x="388" y="224"/>
                    <a:pt x="403" y="186"/>
                  </a:cubicBezTo>
                  <a:cubicBezTo>
                    <a:pt x="425" y="125"/>
                    <a:pt x="350" y="57"/>
                    <a:pt x="243" y="19"/>
                  </a:cubicBezTo>
                  <a:cubicBezTo>
                    <a:pt x="207" y="6"/>
                    <a:pt x="172"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7"/>
            <p:cNvSpPr/>
            <p:nvPr/>
          </p:nvSpPr>
          <p:spPr>
            <a:xfrm>
              <a:off x="4104070" y="1913065"/>
              <a:ext cx="51" cy="75748"/>
            </a:xfrm>
            <a:custGeom>
              <a:rect b="b" l="l" r="r" t="t"/>
              <a:pathLst>
                <a:path extrusionOk="0" fill="none" h="1487" w="1">
                  <a:moveTo>
                    <a:pt x="1" y="0"/>
                  </a:moveTo>
                  <a:lnTo>
                    <a:pt x="1" y="1486"/>
                  </a:lnTo>
                </a:path>
              </a:pathLst>
            </a:custGeom>
            <a:noFill/>
            <a:ln cap="flat" cmpd="sng" w="1900">
              <a:solidFill>
                <a:schemeClr val="dk1"/>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7"/>
            <p:cNvSpPr/>
            <p:nvPr/>
          </p:nvSpPr>
          <p:spPr>
            <a:xfrm>
              <a:off x="4133462" y="1841596"/>
              <a:ext cx="21293" cy="18186"/>
            </a:xfrm>
            <a:custGeom>
              <a:rect b="b" l="l" r="r" t="t"/>
              <a:pathLst>
                <a:path extrusionOk="0" h="357" w="418">
                  <a:moveTo>
                    <a:pt x="174" y="0"/>
                  </a:moveTo>
                  <a:cubicBezTo>
                    <a:pt x="76" y="0"/>
                    <a:pt x="0" y="76"/>
                    <a:pt x="0" y="175"/>
                  </a:cubicBezTo>
                  <a:cubicBezTo>
                    <a:pt x="0" y="283"/>
                    <a:pt x="88" y="356"/>
                    <a:pt x="180" y="356"/>
                  </a:cubicBezTo>
                  <a:cubicBezTo>
                    <a:pt x="223" y="356"/>
                    <a:pt x="267" y="340"/>
                    <a:pt x="303" y="304"/>
                  </a:cubicBezTo>
                  <a:cubicBezTo>
                    <a:pt x="417" y="190"/>
                    <a:pt x="334"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7"/>
            <p:cNvSpPr/>
            <p:nvPr/>
          </p:nvSpPr>
          <p:spPr>
            <a:xfrm>
              <a:off x="4063165" y="1841596"/>
              <a:ext cx="21293" cy="18186"/>
            </a:xfrm>
            <a:custGeom>
              <a:rect b="b" l="l" r="r" t="t"/>
              <a:pathLst>
                <a:path extrusionOk="0" h="357" w="418">
                  <a:moveTo>
                    <a:pt x="174" y="0"/>
                  </a:moveTo>
                  <a:cubicBezTo>
                    <a:pt x="76" y="0"/>
                    <a:pt x="0" y="76"/>
                    <a:pt x="0" y="175"/>
                  </a:cubicBezTo>
                  <a:cubicBezTo>
                    <a:pt x="0" y="283"/>
                    <a:pt x="88" y="356"/>
                    <a:pt x="180" y="356"/>
                  </a:cubicBezTo>
                  <a:cubicBezTo>
                    <a:pt x="223" y="356"/>
                    <a:pt x="267" y="340"/>
                    <a:pt x="303" y="304"/>
                  </a:cubicBezTo>
                  <a:cubicBezTo>
                    <a:pt x="417" y="190"/>
                    <a:pt x="334"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7"/>
            <p:cNvSpPr/>
            <p:nvPr/>
          </p:nvSpPr>
          <p:spPr>
            <a:xfrm>
              <a:off x="4056951" y="1835433"/>
              <a:ext cx="35607" cy="35556"/>
            </a:xfrm>
            <a:custGeom>
              <a:rect b="b" l="l" r="r" t="t"/>
              <a:pathLst>
                <a:path extrusionOk="0" fill="none" h="698" w="699">
                  <a:moveTo>
                    <a:pt x="1" y="296"/>
                  </a:moveTo>
                  <a:cubicBezTo>
                    <a:pt x="1" y="561"/>
                    <a:pt x="319" y="698"/>
                    <a:pt x="509" y="508"/>
                  </a:cubicBezTo>
                  <a:cubicBezTo>
                    <a:pt x="698" y="319"/>
                    <a:pt x="562" y="0"/>
                    <a:pt x="296" y="0"/>
                  </a:cubicBezTo>
                  <a:cubicBezTo>
                    <a:pt x="130" y="0"/>
                    <a:pt x="1" y="137"/>
                    <a:pt x="1" y="296"/>
                  </a:cubicBezTo>
                  <a:close/>
                </a:path>
              </a:pathLst>
            </a:custGeom>
            <a:solidFill>
              <a:schemeClr val="dk1"/>
            </a:solidFill>
            <a:ln cap="flat" cmpd="sng" w="950">
              <a:solidFill>
                <a:srgbClr val="000000"/>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9" name="Google Shape;12629;p57"/>
          <p:cNvSpPr/>
          <p:nvPr/>
        </p:nvSpPr>
        <p:spPr>
          <a:xfrm>
            <a:off x="3922928" y="1706402"/>
            <a:ext cx="815" cy="815"/>
          </a:xfrm>
          <a:custGeom>
            <a:rect b="b" l="l" r="r" t="t"/>
            <a:pathLst>
              <a:path extrusionOk="0" h="16" w="16">
                <a:moveTo>
                  <a:pt x="1" y="1"/>
                </a:moveTo>
                <a:lnTo>
                  <a:pt x="16" y="16"/>
                </a:lnTo>
                <a:lnTo>
                  <a:pt x="16" y="1"/>
                </a:lnTo>
                <a:close/>
              </a:path>
            </a:pathLst>
          </a:custGeom>
          <a:solidFill>
            <a:srgbClr val="C25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0" name="Google Shape;12630;p57"/>
          <p:cNvGrpSpPr/>
          <p:nvPr/>
        </p:nvGrpSpPr>
        <p:grpSpPr>
          <a:xfrm>
            <a:off x="3563751" y="1756985"/>
            <a:ext cx="368500" cy="513373"/>
            <a:chOff x="3563751" y="1756985"/>
            <a:chExt cx="368500" cy="513373"/>
          </a:xfrm>
        </p:grpSpPr>
        <p:sp>
          <p:nvSpPr>
            <p:cNvPr id="12631" name="Google Shape;12631;p57"/>
            <p:cNvSpPr/>
            <p:nvPr/>
          </p:nvSpPr>
          <p:spPr>
            <a:xfrm>
              <a:off x="3563751" y="1840832"/>
              <a:ext cx="368500" cy="429526"/>
            </a:xfrm>
            <a:custGeom>
              <a:rect b="b" l="l" r="r" t="t"/>
              <a:pathLst>
                <a:path extrusionOk="0" h="8432" w="7234">
                  <a:moveTo>
                    <a:pt x="0" y="0"/>
                  </a:moveTo>
                  <a:lnTo>
                    <a:pt x="0" y="7438"/>
                  </a:lnTo>
                  <a:cubicBezTo>
                    <a:pt x="0" y="7438"/>
                    <a:pt x="1092" y="8432"/>
                    <a:pt x="3617" y="8432"/>
                  </a:cubicBezTo>
                  <a:cubicBezTo>
                    <a:pt x="6149" y="8432"/>
                    <a:pt x="7234" y="7438"/>
                    <a:pt x="7234" y="7438"/>
                  </a:cubicBezTo>
                  <a:lnTo>
                    <a:pt x="7234" y="0"/>
                  </a:lnTo>
                  <a:cubicBezTo>
                    <a:pt x="6582" y="243"/>
                    <a:pt x="5202" y="410"/>
                    <a:pt x="3617" y="410"/>
                  </a:cubicBezTo>
                  <a:cubicBezTo>
                    <a:pt x="2025" y="410"/>
                    <a:pt x="652" y="243"/>
                    <a:pt x="0" y="0"/>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7"/>
            <p:cNvSpPr/>
            <p:nvPr/>
          </p:nvSpPr>
          <p:spPr>
            <a:xfrm>
              <a:off x="3563751" y="1840832"/>
              <a:ext cx="368500" cy="429526"/>
            </a:xfrm>
            <a:custGeom>
              <a:rect b="b" l="l" r="r" t="t"/>
              <a:pathLst>
                <a:path extrusionOk="0" h="8432" w="7234">
                  <a:moveTo>
                    <a:pt x="7234" y="0"/>
                  </a:moveTo>
                  <a:lnTo>
                    <a:pt x="7234" y="7438"/>
                  </a:lnTo>
                  <a:cubicBezTo>
                    <a:pt x="7234" y="7438"/>
                    <a:pt x="6149" y="8432"/>
                    <a:pt x="3617" y="8432"/>
                  </a:cubicBezTo>
                  <a:cubicBezTo>
                    <a:pt x="1092" y="8432"/>
                    <a:pt x="0" y="7438"/>
                    <a:pt x="0" y="7438"/>
                  </a:cubicBezTo>
                  <a:lnTo>
                    <a:pt x="0" y="0"/>
                  </a:lnTo>
                  <a:cubicBezTo>
                    <a:pt x="652" y="243"/>
                    <a:pt x="2025" y="410"/>
                    <a:pt x="3617" y="410"/>
                  </a:cubicBezTo>
                  <a:cubicBezTo>
                    <a:pt x="5202" y="410"/>
                    <a:pt x="6582" y="243"/>
                    <a:pt x="72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7"/>
            <p:cNvSpPr/>
            <p:nvPr/>
          </p:nvSpPr>
          <p:spPr>
            <a:xfrm>
              <a:off x="3563751" y="1790605"/>
              <a:ext cx="368143" cy="79619"/>
            </a:xfrm>
            <a:custGeom>
              <a:rect b="b" l="l" r="r" t="t"/>
              <a:pathLst>
                <a:path extrusionOk="0" h="1563" w="7227">
                  <a:moveTo>
                    <a:pt x="15" y="1"/>
                  </a:moveTo>
                  <a:lnTo>
                    <a:pt x="0" y="16"/>
                  </a:lnTo>
                  <a:lnTo>
                    <a:pt x="0" y="979"/>
                  </a:lnTo>
                  <a:cubicBezTo>
                    <a:pt x="652" y="1229"/>
                    <a:pt x="2025" y="1562"/>
                    <a:pt x="3617" y="1562"/>
                  </a:cubicBezTo>
                  <a:cubicBezTo>
                    <a:pt x="5202" y="1562"/>
                    <a:pt x="6574" y="1229"/>
                    <a:pt x="7226" y="979"/>
                  </a:cubicBezTo>
                  <a:lnTo>
                    <a:pt x="7226" y="16"/>
                  </a:lnTo>
                  <a:lnTo>
                    <a:pt x="72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7"/>
            <p:cNvSpPr/>
            <p:nvPr/>
          </p:nvSpPr>
          <p:spPr>
            <a:xfrm>
              <a:off x="3563751" y="1756985"/>
              <a:ext cx="368500" cy="67648"/>
            </a:xfrm>
            <a:custGeom>
              <a:rect b="b" l="l" r="r" t="t"/>
              <a:pathLst>
                <a:path extrusionOk="0" h="1328" w="7234">
                  <a:moveTo>
                    <a:pt x="3617" y="1"/>
                  </a:moveTo>
                  <a:cubicBezTo>
                    <a:pt x="1623" y="1"/>
                    <a:pt x="0" y="297"/>
                    <a:pt x="0" y="661"/>
                  </a:cubicBezTo>
                  <a:cubicBezTo>
                    <a:pt x="0" y="1024"/>
                    <a:pt x="1623" y="1328"/>
                    <a:pt x="3617" y="1328"/>
                  </a:cubicBezTo>
                  <a:cubicBezTo>
                    <a:pt x="5611" y="1328"/>
                    <a:pt x="7234" y="1032"/>
                    <a:pt x="7234" y="661"/>
                  </a:cubicBezTo>
                  <a:cubicBezTo>
                    <a:pt x="7234" y="297"/>
                    <a:pt x="5619" y="1"/>
                    <a:pt x="3617" y="1"/>
                  </a:cubicBezTo>
                  <a:close/>
                </a:path>
              </a:pathLst>
            </a:custGeom>
            <a:solidFill>
              <a:srgbClr val="A6C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7"/>
            <p:cNvSpPr/>
            <p:nvPr/>
          </p:nvSpPr>
          <p:spPr>
            <a:xfrm>
              <a:off x="3563751" y="1756985"/>
              <a:ext cx="368500" cy="40243"/>
            </a:xfrm>
            <a:custGeom>
              <a:rect b="b" l="l" r="r" t="t"/>
              <a:pathLst>
                <a:path extrusionOk="0" h="790" w="7234">
                  <a:moveTo>
                    <a:pt x="3617" y="1"/>
                  </a:moveTo>
                  <a:cubicBezTo>
                    <a:pt x="1623" y="1"/>
                    <a:pt x="0" y="297"/>
                    <a:pt x="0" y="661"/>
                  </a:cubicBezTo>
                  <a:cubicBezTo>
                    <a:pt x="8" y="714"/>
                    <a:pt x="31" y="759"/>
                    <a:pt x="76" y="789"/>
                  </a:cubicBezTo>
                  <a:cubicBezTo>
                    <a:pt x="402" y="486"/>
                    <a:pt x="1866" y="259"/>
                    <a:pt x="3617" y="259"/>
                  </a:cubicBezTo>
                  <a:cubicBezTo>
                    <a:pt x="5369" y="259"/>
                    <a:pt x="6832" y="486"/>
                    <a:pt x="7158" y="789"/>
                  </a:cubicBezTo>
                  <a:cubicBezTo>
                    <a:pt x="7203" y="759"/>
                    <a:pt x="7226" y="714"/>
                    <a:pt x="7234" y="661"/>
                  </a:cubicBezTo>
                  <a:cubicBezTo>
                    <a:pt x="7234" y="297"/>
                    <a:pt x="5611" y="1"/>
                    <a:pt x="3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7"/>
            <p:cNvSpPr/>
            <p:nvPr/>
          </p:nvSpPr>
          <p:spPr>
            <a:xfrm>
              <a:off x="3567623" y="1770128"/>
              <a:ext cx="360757" cy="54149"/>
            </a:xfrm>
            <a:custGeom>
              <a:rect b="b" l="l" r="r" t="t"/>
              <a:pathLst>
                <a:path extrusionOk="0" h="1063" w="7082">
                  <a:moveTo>
                    <a:pt x="3541" y="1"/>
                  </a:moveTo>
                  <a:cubicBezTo>
                    <a:pt x="1790" y="1"/>
                    <a:pt x="326" y="228"/>
                    <a:pt x="0" y="531"/>
                  </a:cubicBezTo>
                  <a:cubicBezTo>
                    <a:pt x="326" y="835"/>
                    <a:pt x="1790" y="1062"/>
                    <a:pt x="3541" y="1062"/>
                  </a:cubicBezTo>
                  <a:cubicBezTo>
                    <a:pt x="5293" y="1062"/>
                    <a:pt x="6756" y="835"/>
                    <a:pt x="7082" y="531"/>
                  </a:cubicBezTo>
                  <a:cubicBezTo>
                    <a:pt x="6756" y="228"/>
                    <a:pt x="5293" y="1"/>
                    <a:pt x="35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7"/>
            <p:cNvSpPr/>
            <p:nvPr/>
          </p:nvSpPr>
          <p:spPr>
            <a:xfrm>
              <a:off x="3610871" y="1783678"/>
              <a:ext cx="128267" cy="25928"/>
            </a:xfrm>
            <a:custGeom>
              <a:rect b="b" l="l" r="r" t="t"/>
              <a:pathLst>
                <a:path extrusionOk="0" fill="none" h="509" w="2518">
                  <a:moveTo>
                    <a:pt x="0" y="258"/>
                  </a:moveTo>
                  <a:cubicBezTo>
                    <a:pt x="0" y="394"/>
                    <a:pt x="569" y="508"/>
                    <a:pt x="1259" y="508"/>
                  </a:cubicBezTo>
                  <a:cubicBezTo>
                    <a:pt x="1949" y="508"/>
                    <a:pt x="2518" y="394"/>
                    <a:pt x="2518" y="258"/>
                  </a:cubicBezTo>
                  <a:cubicBezTo>
                    <a:pt x="2518" y="114"/>
                    <a:pt x="1949" y="0"/>
                    <a:pt x="1259" y="0"/>
                  </a:cubicBezTo>
                  <a:cubicBezTo>
                    <a:pt x="569" y="0"/>
                    <a:pt x="0" y="114"/>
                    <a:pt x="0" y="258"/>
                  </a:cubicBezTo>
                  <a:close/>
                </a:path>
              </a:pathLst>
            </a:custGeom>
            <a:noFill/>
            <a:ln cap="flat" cmpd="sng" w="4175">
              <a:solidFill>
                <a:schemeClr val="dk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7"/>
            <p:cNvSpPr/>
            <p:nvPr/>
          </p:nvSpPr>
          <p:spPr>
            <a:xfrm>
              <a:off x="3688095" y="1783678"/>
              <a:ext cx="51042" cy="25928"/>
            </a:xfrm>
            <a:custGeom>
              <a:rect b="b" l="l" r="r" t="t"/>
              <a:pathLst>
                <a:path extrusionOk="0" h="509" w="1002">
                  <a:moveTo>
                    <a:pt x="501" y="0"/>
                  </a:moveTo>
                  <a:cubicBezTo>
                    <a:pt x="221" y="0"/>
                    <a:pt x="1" y="114"/>
                    <a:pt x="1" y="258"/>
                  </a:cubicBezTo>
                  <a:cubicBezTo>
                    <a:pt x="1" y="394"/>
                    <a:pt x="221" y="508"/>
                    <a:pt x="501" y="508"/>
                  </a:cubicBezTo>
                  <a:cubicBezTo>
                    <a:pt x="774" y="508"/>
                    <a:pt x="1002" y="394"/>
                    <a:pt x="1002" y="258"/>
                  </a:cubicBezTo>
                  <a:cubicBezTo>
                    <a:pt x="1002" y="114"/>
                    <a:pt x="774" y="0"/>
                    <a:pt x="5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7"/>
            <p:cNvSpPr/>
            <p:nvPr/>
          </p:nvSpPr>
          <p:spPr>
            <a:xfrm>
              <a:off x="3606184" y="1942610"/>
              <a:ext cx="123682" cy="92303"/>
            </a:xfrm>
            <a:custGeom>
              <a:rect b="b" l="l" r="r" t="t"/>
              <a:pathLst>
                <a:path extrusionOk="0" h="1812" w="2428">
                  <a:moveTo>
                    <a:pt x="1203" y="0"/>
                  </a:moveTo>
                  <a:cubicBezTo>
                    <a:pt x="940" y="0"/>
                    <a:pt x="687" y="59"/>
                    <a:pt x="479" y="216"/>
                  </a:cubicBezTo>
                  <a:cubicBezTo>
                    <a:pt x="4" y="576"/>
                    <a:pt x="0" y="1812"/>
                    <a:pt x="579" y="1812"/>
                  </a:cubicBezTo>
                  <a:cubicBezTo>
                    <a:pt x="610" y="1812"/>
                    <a:pt x="642" y="1808"/>
                    <a:pt x="676" y="1801"/>
                  </a:cubicBezTo>
                  <a:cubicBezTo>
                    <a:pt x="1465" y="1634"/>
                    <a:pt x="1260" y="573"/>
                    <a:pt x="1457" y="497"/>
                  </a:cubicBezTo>
                  <a:cubicBezTo>
                    <a:pt x="1496" y="479"/>
                    <a:pt x="1550" y="473"/>
                    <a:pt x="1611" y="473"/>
                  </a:cubicBezTo>
                  <a:cubicBezTo>
                    <a:pt x="1841" y="473"/>
                    <a:pt x="2170" y="573"/>
                    <a:pt x="2170" y="573"/>
                  </a:cubicBezTo>
                  <a:lnTo>
                    <a:pt x="2428" y="315"/>
                  </a:lnTo>
                  <a:cubicBezTo>
                    <a:pt x="2101" y="163"/>
                    <a:pt x="1639" y="0"/>
                    <a:pt x="1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7"/>
            <p:cNvSpPr/>
            <p:nvPr/>
          </p:nvSpPr>
          <p:spPr>
            <a:xfrm>
              <a:off x="3763792" y="1942610"/>
              <a:ext cx="124039" cy="92303"/>
            </a:xfrm>
            <a:custGeom>
              <a:rect b="b" l="l" r="r" t="t"/>
              <a:pathLst>
                <a:path extrusionOk="0" h="1812" w="2435">
                  <a:moveTo>
                    <a:pt x="1229" y="0"/>
                  </a:moveTo>
                  <a:cubicBezTo>
                    <a:pt x="793" y="0"/>
                    <a:pt x="327" y="163"/>
                    <a:pt x="1" y="315"/>
                  </a:cubicBezTo>
                  <a:lnTo>
                    <a:pt x="259" y="573"/>
                  </a:lnTo>
                  <a:cubicBezTo>
                    <a:pt x="259" y="573"/>
                    <a:pt x="587" y="473"/>
                    <a:pt x="822" y="473"/>
                  </a:cubicBezTo>
                  <a:cubicBezTo>
                    <a:pt x="883" y="473"/>
                    <a:pt x="938" y="479"/>
                    <a:pt x="979" y="497"/>
                  </a:cubicBezTo>
                  <a:cubicBezTo>
                    <a:pt x="1169" y="573"/>
                    <a:pt x="971" y="1634"/>
                    <a:pt x="1760" y="1801"/>
                  </a:cubicBezTo>
                  <a:cubicBezTo>
                    <a:pt x="1794" y="1808"/>
                    <a:pt x="1826" y="1812"/>
                    <a:pt x="1857" y="1812"/>
                  </a:cubicBezTo>
                  <a:cubicBezTo>
                    <a:pt x="2435" y="1812"/>
                    <a:pt x="2425" y="576"/>
                    <a:pt x="1950" y="216"/>
                  </a:cubicBezTo>
                  <a:cubicBezTo>
                    <a:pt x="1744" y="59"/>
                    <a:pt x="1492" y="0"/>
                    <a:pt x="1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7"/>
            <p:cNvSpPr/>
            <p:nvPr/>
          </p:nvSpPr>
          <p:spPr>
            <a:xfrm>
              <a:off x="3660282" y="1948978"/>
              <a:ext cx="173094" cy="208243"/>
            </a:xfrm>
            <a:custGeom>
              <a:rect b="b" l="l" r="r" t="t"/>
              <a:pathLst>
                <a:path extrusionOk="0" h="4088" w="3398">
                  <a:moveTo>
                    <a:pt x="1699" y="0"/>
                  </a:moveTo>
                  <a:cubicBezTo>
                    <a:pt x="759" y="0"/>
                    <a:pt x="1" y="1312"/>
                    <a:pt x="1" y="2442"/>
                  </a:cubicBezTo>
                  <a:cubicBezTo>
                    <a:pt x="1" y="3564"/>
                    <a:pt x="759" y="4087"/>
                    <a:pt x="1699" y="4087"/>
                  </a:cubicBezTo>
                  <a:cubicBezTo>
                    <a:pt x="2639" y="4087"/>
                    <a:pt x="3398" y="3564"/>
                    <a:pt x="3398" y="2442"/>
                  </a:cubicBezTo>
                  <a:cubicBezTo>
                    <a:pt x="3398" y="1312"/>
                    <a:pt x="2639" y="0"/>
                    <a:pt x="16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7"/>
            <p:cNvSpPr/>
            <p:nvPr/>
          </p:nvSpPr>
          <p:spPr>
            <a:xfrm>
              <a:off x="3693495" y="2052844"/>
              <a:ext cx="106668" cy="57257"/>
            </a:xfrm>
            <a:custGeom>
              <a:rect b="b" l="l" r="r" t="t"/>
              <a:pathLst>
                <a:path extrusionOk="0" h="1124" w="2094">
                  <a:moveTo>
                    <a:pt x="1047" y="1"/>
                  </a:moveTo>
                  <a:cubicBezTo>
                    <a:pt x="471" y="1"/>
                    <a:pt x="1" y="251"/>
                    <a:pt x="1" y="562"/>
                  </a:cubicBezTo>
                  <a:cubicBezTo>
                    <a:pt x="1" y="873"/>
                    <a:pt x="471" y="1123"/>
                    <a:pt x="1047" y="1123"/>
                  </a:cubicBezTo>
                  <a:cubicBezTo>
                    <a:pt x="1624" y="1123"/>
                    <a:pt x="2094" y="873"/>
                    <a:pt x="2094" y="562"/>
                  </a:cubicBezTo>
                  <a:cubicBezTo>
                    <a:pt x="2094" y="251"/>
                    <a:pt x="1631" y="1"/>
                    <a:pt x="10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7"/>
            <p:cNvSpPr/>
            <p:nvPr/>
          </p:nvSpPr>
          <p:spPr>
            <a:xfrm>
              <a:off x="3763028" y="2064458"/>
              <a:ext cx="21700" cy="12429"/>
            </a:xfrm>
            <a:custGeom>
              <a:rect b="b" l="l" r="r" t="t"/>
              <a:pathLst>
                <a:path extrusionOk="0" h="244" w="426">
                  <a:moveTo>
                    <a:pt x="147" y="0"/>
                  </a:moveTo>
                  <a:cubicBezTo>
                    <a:pt x="86" y="0"/>
                    <a:pt x="38" y="19"/>
                    <a:pt x="23" y="53"/>
                  </a:cubicBezTo>
                  <a:cubicBezTo>
                    <a:pt x="1" y="114"/>
                    <a:pt x="77" y="190"/>
                    <a:pt x="183" y="228"/>
                  </a:cubicBezTo>
                  <a:cubicBezTo>
                    <a:pt x="219" y="238"/>
                    <a:pt x="255" y="243"/>
                    <a:pt x="287" y="243"/>
                  </a:cubicBezTo>
                  <a:cubicBezTo>
                    <a:pt x="348" y="243"/>
                    <a:pt x="395" y="225"/>
                    <a:pt x="410" y="190"/>
                  </a:cubicBezTo>
                  <a:cubicBezTo>
                    <a:pt x="425" y="129"/>
                    <a:pt x="357" y="53"/>
                    <a:pt x="251" y="15"/>
                  </a:cubicBezTo>
                  <a:cubicBezTo>
                    <a:pt x="215" y="5"/>
                    <a:pt x="179" y="0"/>
                    <a:pt x="1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7"/>
            <p:cNvSpPr/>
            <p:nvPr/>
          </p:nvSpPr>
          <p:spPr>
            <a:xfrm>
              <a:off x="3746829" y="2081421"/>
              <a:ext cx="51" cy="75799"/>
            </a:xfrm>
            <a:custGeom>
              <a:rect b="b" l="l" r="r" t="t"/>
              <a:pathLst>
                <a:path extrusionOk="0" fill="none" h="1488" w="1">
                  <a:moveTo>
                    <a:pt x="0" y="1"/>
                  </a:moveTo>
                  <a:lnTo>
                    <a:pt x="0" y="1487"/>
                  </a:lnTo>
                </a:path>
              </a:pathLst>
            </a:custGeom>
            <a:solidFill>
              <a:schemeClr val="dk1"/>
            </a:solidFill>
            <a:ln cap="flat" cmpd="sng" w="1900">
              <a:solidFill>
                <a:schemeClr val="dk1"/>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7"/>
            <p:cNvSpPr/>
            <p:nvPr/>
          </p:nvSpPr>
          <p:spPr>
            <a:xfrm>
              <a:off x="3776170" y="2009953"/>
              <a:ext cx="21191" cy="18237"/>
            </a:xfrm>
            <a:custGeom>
              <a:rect b="b" l="l" r="r" t="t"/>
              <a:pathLst>
                <a:path extrusionOk="0" h="358" w="416">
                  <a:moveTo>
                    <a:pt x="162" y="1"/>
                  </a:moveTo>
                  <a:cubicBezTo>
                    <a:pt x="70" y="1"/>
                    <a:pt x="1" y="81"/>
                    <a:pt x="1" y="176"/>
                  </a:cubicBezTo>
                  <a:cubicBezTo>
                    <a:pt x="1" y="284"/>
                    <a:pt x="88" y="357"/>
                    <a:pt x="180" y="357"/>
                  </a:cubicBezTo>
                  <a:cubicBezTo>
                    <a:pt x="223" y="357"/>
                    <a:pt x="267" y="341"/>
                    <a:pt x="304" y="305"/>
                  </a:cubicBezTo>
                  <a:cubicBezTo>
                    <a:pt x="415" y="193"/>
                    <a:pt x="337" y="1"/>
                    <a:pt x="184" y="1"/>
                  </a:cubicBezTo>
                  <a:cubicBezTo>
                    <a:pt x="181" y="1"/>
                    <a:pt x="178" y="1"/>
                    <a:pt x="175" y="1"/>
                  </a:cubicBezTo>
                  <a:cubicBezTo>
                    <a:pt x="171" y="1"/>
                    <a:pt x="167" y="1"/>
                    <a:pt x="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7"/>
            <p:cNvSpPr/>
            <p:nvPr/>
          </p:nvSpPr>
          <p:spPr>
            <a:xfrm>
              <a:off x="3705517" y="2009953"/>
              <a:ext cx="21548" cy="18237"/>
            </a:xfrm>
            <a:custGeom>
              <a:rect b="b" l="l" r="r" t="t"/>
              <a:pathLst>
                <a:path extrusionOk="0" h="358" w="423">
                  <a:moveTo>
                    <a:pt x="169" y="1"/>
                  </a:moveTo>
                  <a:cubicBezTo>
                    <a:pt x="76" y="1"/>
                    <a:pt x="0" y="81"/>
                    <a:pt x="8" y="176"/>
                  </a:cubicBezTo>
                  <a:cubicBezTo>
                    <a:pt x="8" y="284"/>
                    <a:pt x="95" y="357"/>
                    <a:pt x="187" y="357"/>
                  </a:cubicBezTo>
                  <a:cubicBezTo>
                    <a:pt x="230" y="357"/>
                    <a:pt x="274" y="341"/>
                    <a:pt x="311" y="305"/>
                  </a:cubicBezTo>
                  <a:cubicBezTo>
                    <a:pt x="422" y="193"/>
                    <a:pt x="344" y="1"/>
                    <a:pt x="191" y="1"/>
                  </a:cubicBezTo>
                  <a:cubicBezTo>
                    <a:pt x="188" y="1"/>
                    <a:pt x="185" y="1"/>
                    <a:pt x="182" y="1"/>
                  </a:cubicBezTo>
                  <a:cubicBezTo>
                    <a:pt x="178" y="1"/>
                    <a:pt x="174"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7"/>
            <p:cNvSpPr/>
            <p:nvPr/>
          </p:nvSpPr>
          <p:spPr>
            <a:xfrm>
              <a:off x="3699710" y="2003789"/>
              <a:ext cx="35200" cy="35607"/>
            </a:xfrm>
            <a:custGeom>
              <a:rect b="b" l="l" r="r" t="t"/>
              <a:pathLst>
                <a:path extrusionOk="0" fill="none" h="699" w="691">
                  <a:moveTo>
                    <a:pt x="0" y="297"/>
                  </a:moveTo>
                  <a:cubicBezTo>
                    <a:pt x="0" y="562"/>
                    <a:pt x="319" y="698"/>
                    <a:pt x="508" y="509"/>
                  </a:cubicBezTo>
                  <a:cubicBezTo>
                    <a:pt x="690" y="319"/>
                    <a:pt x="561" y="1"/>
                    <a:pt x="296" y="1"/>
                  </a:cubicBezTo>
                  <a:cubicBezTo>
                    <a:pt x="129" y="1"/>
                    <a:pt x="0" y="130"/>
                    <a:pt x="0" y="297"/>
                  </a:cubicBezTo>
                  <a:close/>
                </a:path>
              </a:pathLst>
            </a:custGeom>
            <a:noFill/>
            <a:ln cap="flat" cmpd="sng" w="950">
              <a:solidFill>
                <a:schemeClr val="dk1"/>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8" name="Google Shape;12648;p57"/>
          <p:cNvSpPr/>
          <p:nvPr/>
        </p:nvSpPr>
        <p:spPr>
          <a:xfrm>
            <a:off x="1181805" y="1891416"/>
            <a:ext cx="837046" cy="180837"/>
          </a:xfrm>
          <a:custGeom>
            <a:rect b="b" l="l" r="r" t="t"/>
            <a:pathLst>
              <a:path extrusionOk="0" h="3550" w="16432">
                <a:moveTo>
                  <a:pt x="16394" y="0"/>
                </a:moveTo>
                <a:lnTo>
                  <a:pt x="1" y="69"/>
                </a:lnTo>
                <a:lnTo>
                  <a:pt x="1" y="1547"/>
                </a:lnTo>
                <a:cubicBezTo>
                  <a:pt x="1" y="2075"/>
                  <a:pt x="592" y="2183"/>
                  <a:pt x="1541" y="2183"/>
                </a:cubicBezTo>
                <a:cubicBezTo>
                  <a:pt x="2206" y="2183"/>
                  <a:pt x="3047" y="2130"/>
                  <a:pt x="3984" y="2130"/>
                </a:cubicBezTo>
                <a:cubicBezTo>
                  <a:pt x="5460" y="2130"/>
                  <a:pt x="7175" y="2262"/>
                  <a:pt x="8819" y="2942"/>
                </a:cubicBezTo>
                <a:cubicBezTo>
                  <a:pt x="9846" y="3371"/>
                  <a:pt x="10940" y="3549"/>
                  <a:pt x="11968" y="3549"/>
                </a:cubicBezTo>
                <a:cubicBezTo>
                  <a:pt x="14360" y="3549"/>
                  <a:pt x="16394" y="2582"/>
                  <a:pt x="16394" y="1547"/>
                </a:cubicBezTo>
                <a:cubicBezTo>
                  <a:pt x="16394" y="1434"/>
                  <a:pt x="16431" y="114"/>
                  <a:pt x="16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7"/>
          <p:cNvSpPr/>
          <p:nvPr/>
        </p:nvSpPr>
        <p:spPr>
          <a:xfrm>
            <a:off x="1181805" y="1754693"/>
            <a:ext cx="835110" cy="238756"/>
          </a:xfrm>
          <a:custGeom>
            <a:rect b="b" l="l" r="r" t="t"/>
            <a:pathLst>
              <a:path extrusionOk="0" h="4687" w="16394">
                <a:moveTo>
                  <a:pt x="8197" y="0"/>
                </a:moveTo>
                <a:cubicBezTo>
                  <a:pt x="3663" y="0"/>
                  <a:pt x="1" y="1206"/>
                  <a:pt x="1" y="2684"/>
                </a:cubicBezTo>
                <a:cubicBezTo>
                  <a:pt x="1" y="3212"/>
                  <a:pt x="591" y="3321"/>
                  <a:pt x="1539" y="3321"/>
                </a:cubicBezTo>
                <a:cubicBezTo>
                  <a:pt x="2204" y="3321"/>
                  <a:pt x="3044" y="3267"/>
                  <a:pt x="3981" y="3267"/>
                </a:cubicBezTo>
                <a:cubicBezTo>
                  <a:pt x="5456" y="3267"/>
                  <a:pt x="7172" y="3399"/>
                  <a:pt x="8819" y="4080"/>
                </a:cubicBezTo>
                <a:cubicBezTo>
                  <a:pt x="9846" y="4508"/>
                  <a:pt x="10940" y="4686"/>
                  <a:pt x="11968" y="4686"/>
                </a:cubicBezTo>
                <a:cubicBezTo>
                  <a:pt x="14360" y="4686"/>
                  <a:pt x="16394" y="3719"/>
                  <a:pt x="16394" y="2684"/>
                </a:cubicBezTo>
                <a:cubicBezTo>
                  <a:pt x="16394" y="1206"/>
                  <a:pt x="12724" y="0"/>
                  <a:pt x="8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7"/>
          <p:cNvSpPr/>
          <p:nvPr/>
        </p:nvSpPr>
        <p:spPr>
          <a:xfrm>
            <a:off x="1512048" y="1788670"/>
            <a:ext cx="532680" cy="164944"/>
          </a:xfrm>
          <a:custGeom>
            <a:rect b="b" l="l" r="r" t="t"/>
            <a:pathLst>
              <a:path extrusionOk="0" h="3238" w="10457">
                <a:moveTo>
                  <a:pt x="2965" y="1"/>
                </a:moveTo>
                <a:cubicBezTo>
                  <a:pt x="1" y="1"/>
                  <a:pt x="720" y="1622"/>
                  <a:pt x="1707" y="2169"/>
                </a:cubicBezTo>
                <a:cubicBezTo>
                  <a:pt x="2650" y="2699"/>
                  <a:pt x="4263" y="3238"/>
                  <a:pt x="5874" y="3238"/>
                </a:cubicBezTo>
                <a:cubicBezTo>
                  <a:pt x="6270" y="3238"/>
                  <a:pt x="6666" y="3205"/>
                  <a:pt x="7052" y="3132"/>
                </a:cubicBezTo>
                <a:cubicBezTo>
                  <a:pt x="9084" y="2745"/>
                  <a:pt x="10456" y="1047"/>
                  <a:pt x="5096" y="198"/>
                </a:cubicBezTo>
                <a:cubicBezTo>
                  <a:pt x="4235" y="60"/>
                  <a:pt x="3532" y="1"/>
                  <a:pt x="29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7"/>
          <p:cNvSpPr/>
          <p:nvPr/>
        </p:nvSpPr>
        <p:spPr>
          <a:xfrm>
            <a:off x="1359483" y="1789077"/>
            <a:ext cx="190465" cy="94647"/>
          </a:xfrm>
          <a:custGeom>
            <a:rect b="b" l="l" r="r" t="t"/>
            <a:pathLst>
              <a:path extrusionOk="0" h="1858" w="3739">
                <a:moveTo>
                  <a:pt x="2601" y="0"/>
                </a:moveTo>
                <a:cubicBezTo>
                  <a:pt x="1464" y="0"/>
                  <a:pt x="1" y="834"/>
                  <a:pt x="1" y="1198"/>
                </a:cubicBezTo>
                <a:cubicBezTo>
                  <a:pt x="1" y="1562"/>
                  <a:pt x="918" y="1858"/>
                  <a:pt x="2055" y="1858"/>
                </a:cubicBezTo>
                <a:cubicBezTo>
                  <a:pt x="3193" y="1858"/>
                  <a:pt x="2647" y="1297"/>
                  <a:pt x="2647" y="925"/>
                </a:cubicBezTo>
                <a:cubicBezTo>
                  <a:pt x="2647" y="561"/>
                  <a:pt x="3739" y="0"/>
                  <a:pt x="26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7"/>
          <p:cNvSpPr/>
          <p:nvPr/>
        </p:nvSpPr>
        <p:spPr>
          <a:xfrm>
            <a:off x="1055525" y="1765492"/>
            <a:ext cx="837403" cy="180837"/>
          </a:xfrm>
          <a:custGeom>
            <a:rect b="b" l="l" r="r" t="t"/>
            <a:pathLst>
              <a:path extrusionOk="0" h="3550" w="16439">
                <a:moveTo>
                  <a:pt x="16393" y="1"/>
                </a:moveTo>
                <a:lnTo>
                  <a:pt x="0" y="61"/>
                </a:lnTo>
                <a:lnTo>
                  <a:pt x="0" y="1547"/>
                </a:lnTo>
                <a:cubicBezTo>
                  <a:pt x="0" y="2073"/>
                  <a:pt x="586" y="2182"/>
                  <a:pt x="1529" y="2182"/>
                </a:cubicBezTo>
                <a:cubicBezTo>
                  <a:pt x="2198" y="2182"/>
                  <a:pt x="3045" y="2127"/>
                  <a:pt x="3991" y="2127"/>
                </a:cubicBezTo>
                <a:cubicBezTo>
                  <a:pt x="5467" y="2127"/>
                  <a:pt x="7181" y="2260"/>
                  <a:pt x="8826" y="2943"/>
                </a:cubicBezTo>
                <a:cubicBezTo>
                  <a:pt x="9853" y="3371"/>
                  <a:pt x="10947" y="3549"/>
                  <a:pt x="11973" y="3549"/>
                </a:cubicBezTo>
                <a:cubicBezTo>
                  <a:pt x="14363" y="3549"/>
                  <a:pt x="16393" y="2582"/>
                  <a:pt x="16393" y="1547"/>
                </a:cubicBezTo>
                <a:cubicBezTo>
                  <a:pt x="16393" y="1426"/>
                  <a:pt x="16439" y="114"/>
                  <a:pt x="1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7"/>
          <p:cNvSpPr/>
          <p:nvPr/>
        </p:nvSpPr>
        <p:spPr>
          <a:xfrm>
            <a:off x="1055525" y="1628769"/>
            <a:ext cx="835110" cy="238756"/>
          </a:xfrm>
          <a:custGeom>
            <a:rect b="b" l="l" r="r" t="t"/>
            <a:pathLst>
              <a:path extrusionOk="0" h="4687" w="16394">
                <a:moveTo>
                  <a:pt x="8197" y="1"/>
                </a:moveTo>
                <a:cubicBezTo>
                  <a:pt x="3670" y="1"/>
                  <a:pt x="0" y="1206"/>
                  <a:pt x="0" y="2685"/>
                </a:cubicBezTo>
                <a:cubicBezTo>
                  <a:pt x="0" y="3212"/>
                  <a:pt x="591" y="3321"/>
                  <a:pt x="1541" y="3321"/>
                </a:cubicBezTo>
                <a:cubicBezTo>
                  <a:pt x="2206" y="3321"/>
                  <a:pt x="3047" y="3268"/>
                  <a:pt x="3985" y="3268"/>
                </a:cubicBezTo>
                <a:cubicBezTo>
                  <a:pt x="5462" y="3268"/>
                  <a:pt x="7179" y="3400"/>
                  <a:pt x="8826" y="4080"/>
                </a:cubicBezTo>
                <a:cubicBezTo>
                  <a:pt x="9853" y="4508"/>
                  <a:pt x="10947" y="4687"/>
                  <a:pt x="11973" y="4687"/>
                </a:cubicBezTo>
                <a:cubicBezTo>
                  <a:pt x="14363" y="4687"/>
                  <a:pt x="16393" y="3719"/>
                  <a:pt x="16393" y="2685"/>
                </a:cubicBezTo>
                <a:cubicBezTo>
                  <a:pt x="16393" y="1206"/>
                  <a:pt x="12723" y="1"/>
                  <a:pt x="81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7"/>
          <p:cNvSpPr/>
          <p:nvPr/>
        </p:nvSpPr>
        <p:spPr>
          <a:xfrm>
            <a:off x="1386023" y="1662543"/>
            <a:ext cx="532425" cy="165198"/>
          </a:xfrm>
          <a:custGeom>
            <a:rect b="b" l="l" r="r" t="t"/>
            <a:pathLst>
              <a:path extrusionOk="0" h="3243" w="10452">
                <a:moveTo>
                  <a:pt x="2980" y="0"/>
                </a:moveTo>
                <a:cubicBezTo>
                  <a:pt x="1" y="0"/>
                  <a:pt x="721" y="1625"/>
                  <a:pt x="1709" y="2173"/>
                </a:cubicBezTo>
                <a:cubicBezTo>
                  <a:pt x="2652" y="2703"/>
                  <a:pt x="4265" y="3242"/>
                  <a:pt x="5872" y="3242"/>
                </a:cubicBezTo>
                <a:cubicBezTo>
                  <a:pt x="6267" y="3242"/>
                  <a:pt x="6662" y="3210"/>
                  <a:pt x="7047" y="3136"/>
                </a:cubicBezTo>
                <a:cubicBezTo>
                  <a:pt x="9086" y="2750"/>
                  <a:pt x="10451" y="1051"/>
                  <a:pt x="5098" y="194"/>
                </a:cubicBezTo>
                <a:cubicBezTo>
                  <a:pt x="4243" y="59"/>
                  <a:pt x="3545" y="0"/>
                  <a:pt x="29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7"/>
          <p:cNvSpPr/>
          <p:nvPr/>
        </p:nvSpPr>
        <p:spPr>
          <a:xfrm>
            <a:off x="1233560" y="1662746"/>
            <a:ext cx="190465" cy="95105"/>
          </a:xfrm>
          <a:custGeom>
            <a:rect b="b" l="l" r="r" t="t"/>
            <a:pathLst>
              <a:path extrusionOk="0" h="1867" w="3739">
                <a:moveTo>
                  <a:pt x="2601" y="1"/>
                </a:moveTo>
                <a:cubicBezTo>
                  <a:pt x="1464" y="1"/>
                  <a:pt x="1" y="835"/>
                  <a:pt x="1" y="1199"/>
                </a:cubicBezTo>
                <a:cubicBezTo>
                  <a:pt x="1" y="1570"/>
                  <a:pt x="918" y="1866"/>
                  <a:pt x="2056" y="1866"/>
                </a:cubicBezTo>
                <a:cubicBezTo>
                  <a:pt x="3193" y="1866"/>
                  <a:pt x="2655" y="1305"/>
                  <a:pt x="2655" y="933"/>
                </a:cubicBezTo>
                <a:cubicBezTo>
                  <a:pt x="2655" y="569"/>
                  <a:pt x="3739" y="1"/>
                  <a:pt x="26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6" name="Google Shape;12656;p57"/>
          <p:cNvGrpSpPr/>
          <p:nvPr/>
        </p:nvGrpSpPr>
        <p:grpSpPr>
          <a:xfrm>
            <a:off x="2374153" y="1567743"/>
            <a:ext cx="744690" cy="578984"/>
            <a:chOff x="2374153" y="1567743"/>
            <a:chExt cx="744690" cy="578984"/>
          </a:xfrm>
        </p:grpSpPr>
        <p:sp>
          <p:nvSpPr>
            <p:cNvPr id="12657" name="Google Shape;12657;p57"/>
            <p:cNvSpPr/>
            <p:nvPr/>
          </p:nvSpPr>
          <p:spPr>
            <a:xfrm>
              <a:off x="2374153" y="1742518"/>
              <a:ext cx="319037" cy="207224"/>
            </a:xfrm>
            <a:custGeom>
              <a:rect b="b" l="l" r="r" t="t"/>
              <a:pathLst>
                <a:path extrusionOk="0" h="4068" w="6263">
                  <a:moveTo>
                    <a:pt x="4858" y="0"/>
                  </a:moveTo>
                  <a:cubicBezTo>
                    <a:pt x="4342" y="0"/>
                    <a:pt x="3901" y="442"/>
                    <a:pt x="3958" y="990"/>
                  </a:cubicBezTo>
                  <a:cubicBezTo>
                    <a:pt x="2972" y="1308"/>
                    <a:pt x="2980" y="1308"/>
                    <a:pt x="1956" y="1415"/>
                  </a:cubicBezTo>
                  <a:cubicBezTo>
                    <a:pt x="1827" y="1016"/>
                    <a:pt x="1463" y="788"/>
                    <a:pt x="1090" y="788"/>
                  </a:cubicBezTo>
                  <a:cubicBezTo>
                    <a:pt x="874" y="788"/>
                    <a:pt x="656" y="864"/>
                    <a:pt x="478" y="1028"/>
                  </a:cubicBezTo>
                  <a:cubicBezTo>
                    <a:pt x="0" y="1483"/>
                    <a:pt x="144" y="2279"/>
                    <a:pt x="758" y="2529"/>
                  </a:cubicBezTo>
                  <a:cubicBezTo>
                    <a:pt x="296" y="3007"/>
                    <a:pt x="485" y="3795"/>
                    <a:pt x="1107" y="4015"/>
                  </a:cubicBezTo>
                  <a:cubicBezTo>
                    <a:pt x="1207" y="4051"/>
                    <a:pt x="1308" y="4067"/>
                    <a:pt x="1407" y="4067"/>
                  </a:cubicBezTo>
                  <a:cubicBezTo>
                    <a:pt x="1918" y="4067"/>
                    <a:pt x="2362" y="3622"/>
                    <a:pt x="2305" y="3075"/>
                  </a:cubicBezTo>
                  <a:cubicBezTo>
                    <a:pt x="3291" y="2757"/>
                    <a:pt x="3283" y="2764"/>
                    <a:pt x="4307" y="2658"/>
                  </a:cubicBezTo>
                  <a:cubicBezTo>
                    <a:pt x="4436" y="3050"/>
                    <a:pt x="4796" y="3276"/>
                    <a:pt x="5165" y="3276"/>
                  </a:cubicBezTo>
                  <a:cubicBezTo>
                    <a:pt x="5382" y="3276"/>
                    <a:pt x="5601" y="3198"/>
                    <a:pt x="5778" y="3030"/>
                  </a:cubicBezTo>
                  <a:cubicBezTo>
                    <a:pt x="6263" y="2582"/>
                    <a:pt x="6119" y="1786"/>
                    <a:pt x="5505" y="1536"/>
                  </a:cubicBezTo>
                  <a:lnTo>
                    <a:pt x="5512" y="1536"/>
                  </a:lnTo>
                  <a:cubicBezTo>
                    <a:pt x="5967" y="1058"/>
                    <a:pt x="5778" y="270"/>
                    <a:pt x="5156" y="50"/>
                  </a:cubicBezTo>
                  <a:cubicBezTo>
                    <a:pt x="5056" y="16"/>
                    <a:pt x="4956" y="0"/>
                    <a:pt x="4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7"/>
            <p:cNvSpPr/>
            <p:nvPr/>
          </p:nvSpPr>
          <p:spPr>
            <a:xfrm>
              <a:off x="2621976" y="1846181"/>
              <a:ext cx="229688" cy="300546"/>
            </a:xfrm>
            <a:custGeom>
              <a:rect b="b" l="l" r="r" t="t"/>
              <a:pathLst>
                <a:path extrusionOk="0" h="5900" w="4509">
                  <a:moveTo>
                    <a:pt x="2008" y="0"/>
                  </a:moveTo>
                  <a:cubicBezTo>
                    <a:pt x="1784" y="0"/>
                    <a:pt x="1557" y="83"/>
                    <a:pt x="1375" y="259"/>
                  </a:cubicBezTo>
                  <a:cubicBezTo>
                    <a:pt x="905" y="722"/>
                    <a:pt x="1072" y="1518"/>
                    <a:pt x="1686" y="1753"/>
                  </a:cubicBezTo>
                  <a:cubicBezTo>
                    <a:pt x="1534" y="2769"/>
                    <a:pt x="1534" y="2761"/>
                    <a:pt x="1178" y="3724"/>
                  </a:cubicBezTo>
                  <a:cubicBezTo>
                    <a:pt x="1134" y="3718"/>
                    <a:pt x="1091" y="3715"/>
                    <a:pt x="1048" y="3715"/>
                  </a:cubicBezTo>
                  <a:cubicBezTo>
                    <a:pt x="451" y="3715"/>
                    <a:pt x="0" y="4289"/>
                    <a:pt x="177" y="4877"/>
                  </a:cubicBezTo>
                  <a:cubicBezTo>
                    <a:pt x="300" y="5288"/>
                    <a:pt x="669" y="5526"/>
                    <a:pt x="1048" y="5526"/>
                  </a:cubicBezTo>
                  <a:cubicBezTo>
                    <a:pt x="1256" y="5526"/>
                    <a:pt x="1466" y="5454"/>
                    <a:pt x="1641" y="5301"/>
                  </a:cubicBezTo>
                  <a:cubicBezTo>
                    <a:pt x="1777" y="5682"/>
                    <a:pt x="2135" y="5900"/>
                    <a:pt x="2499" y="5900"/>
                  </a:cubicBezTo>
                  <a:cubicBezTo>
                    <a:pt x="2723" y="5900"/>
                    <a:pt x="2948" y="5818"/>
                    <a:pt x="3127" y="5643"/>
                  </a:cubicBezTo>
                  <a:cubicBezTo>
                    <a:pt x="3597" y="5180"/>
                    <a:pt x="3430" y="4384"/>
                    <a:pt x="2816" y="4149"/>
                  </a:cubicBezTo>
                  <a:cubicBezTo>
                    <a:pt x="2975" y="3133"/>
                    <a:pt x="2975" y="3140"/>
                    <a:pt x="3331" y="2177"/>
                  </a:cubicBezTo>
                  <a:cubicBezTo>
                    <a:pt x="3378" y="2185"/>
                    <a:pt x="3424" y="2188"/>
                    <a:pt x="3470" y="2188"/>
                  </a:cubicBezTo>
                  <a:cubicBezTo>
                    <a:pt x="4057" y="2188"/>
                    <a:pt x="4508" y="1616"/>
                    <a:pt x="4332" y="1025"/>
                  </a:cubicBezTo>
                  <a:cubicBezTo>
                    <a:pt x="4210" y="615"/>
                    <a:pt x="3843" y="375"/>
                    <a:pt x="3464" y="375"/>
                  </a:cubicBezTo>
                  <a:cubicBezTo>
                    <a:pt x="3254" y="375"/>
                    <a:pt x="3040" y="448"/>
                    <a:pt x="2861" y="608"/>
                  </a:cubicBezTo>
                  <a:cubicBezTo>
                    <a:pt x="2725" y="218"/>
                    <a:pt x="2371" y="0"/>
                    <a:pt x="20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7"/>
            <p:cNvSpPr/>
            <p:nvPr/>
          </p:nvSpPr>
          <p:spPr>
            <a:xfrm>
              <a:off x="2642555" y="1601720"/>
              <a:ext cx="318324" cy="261577"/>
            </a:xfrm>
            <a:custGeom>
              <a:rect b="b" l="l" r="r" t="t"/>
              <a:pathLst>
                <a:path extrusionOk="0" h="5135" w="6249">
                  <a:moveTo>
                    <a:pt x="1912" y="1"/>
                  </a:moveTo>
                  <a:cubicBezTo>
                    <a:pt x="1264" y="1"/>
                    <a:pt x="823" y="660"/>
                    <a:pt x="1085" y="1259"/>
                  </a:cubicBezTo>
                  <a:cubicBezTo>
                    <a:pt x="418" y="1282"/>
                    <a:pt x="1" y="1980"/>
                    <a:pt x="296" y="2571"/>
                  </a:cubicBezTo>
                  <a:cubicBezTo>
                    <a:pt x="460" y="2899"/>
                    <a:pt x="781" y="3071"/>
                    <a:pt x="1104" y="3071"/>
                  </a:cubicBezTo>
                  <a:cubicBezTo>
                    <a:pt x="1365" y="3071"/>
                    <a:pt x="1627" y="2960"/>
                    <a:pt x="1813" y="2730"/>
                  </a:cubicBezTo>
                  <a:cubicBezTo>
                    <a:pt x="2730" y="3193"/>
                    <a:pt x="2730" y="3193"/>
                    <a:pt x="3534" y="3830"/>
                  </a:cubicBezTo>
                  <a:cubicBezTo>
                    <a:pt x="3238" y="4421"/>
                    <a:pt x="3663" y="5119"/>
                    <a:pt x="4323" y="5134"/>
                  </a:cubicBezTo>
                  <a:cubicBezTo>
                    <a:pt x="4330" y="5134"/>
                    <a:pt x="4337" y="5134"/>
                    <a:pt x="4344" y="5134"/>
                  </a:cubicBezTo>
                  <a:cubicBezTo>
                    <a:pt x="4992" y="5134"/>
                    <a:pt x="5434" y="4468"/>
                    <a:pt x="5179" y="3868"/>
                  </a:cubicBezTo>
                  <a:cubicBezTo>
                    <a:pt x="5831" y="3845"/>
                    <a:pt x="6248" y="3155"/>
                    <a:pt x="5960" y="2564"/>
                  </a:cubicBezTo>
                  <a:cubicBezTo>
                    <a:pt x="5795" y="2234"/>
                    <a:pt x="5472" y="2059"/>
                    <a:pt x="5146" y="2059"/>
                  </a:cubicBezTo>
                  <a:cubicBezTo>
                    <a:pt x="4888" y="2059"/>
                    <a:pt x="4628" y="2169"/>
                    <a:pt x="4444" y="2397"/>
                  </a:cubicBezTo>
                  <a:cubicBezTo>
                    <a:pt x="3526" y="1934"/>
                    <a:pt x="3534" y="1942"/>
                    <a:pt x="2723" y="1305"/>
                  </a:cubicBezTo>
                  <a:cubicBezTo>
                    <a:pt x="3018" y="714"/>
                    <a:pt x="2594" y="16"/>
                    <a:pt x="1934" y="1"/>
                  </a:cubicBezTo>
                  <a:cubicBezTo>
                    <a:pt x="1927" y="1"/>
                    <a:pt x="1919" y="1"/>
                    <a:pt x="19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7"/>
            <p:cNvSpPr/>
            <p:nvPr/>
          </p:nvSpPr>
          <p:spPr>
            <a:xfrm>
              <a:off x="2848454" y="1971086"/>
              <a:ext cx="204728" cy="117009"/>
            </a:xfrm>
            <a:custGeom>
              <a:rect b="b" l="l" r="r" t="t"/>
              <a:pathLst>
                <a:path extrusionOk="0" h="2297" w="4019">
                  <a:moveTo>
                    <a:pt x="3291" y="1"/>
                  </a:moveTo>
                  <a:cubicBezTo>
                    <a:pt x="2991" y="1"/>
                    <a:pt x="2712" y="225"/>
                    <a:pt x="2684" y="560"/>
                  </a:cubicBezTo>
                  <a:cubicBezTo>
                    <a:pt x="2293" y="611"/>
                    <a:pt x="2126" y="633"/>
                    <a:pt x="1929" y="633"/>
                  </a:cubicBezTo>
                  <a:cubicBezTo>
                    <a:pt x="1779" y="633"/>
                    <a:pt x="1611" y="620"/>
                    <a:pt x="1312" y="597"/>
                  </a:cubicBezTo>
                  <a:cubicBezTo>
                    <a:pt x="1268" y="273"/>
                    <a:pt x="992" y="64"/>
                    <a:pt x="702" y="64"/>
                  </a:cubicBezTo>
                  <a:cubicBezTo>
                    <a:pt x="592" y="64"/>
                    <a:pt x="481" y="93"/>
                    <a:pt x="379" y="158"/>
                  </a:cubicBezTo>
                  <a:cubicBezTo>
                    <a:pt x="0" y="400"/>
                    <a:pt x="0" y="946"/>
                    <a:pt x="372" y="1189"/>
                  </a:cubicBezTo>
                  <a:cubicBezTo>
                    <a:pt x="15" y="1447"/>
                    <a:pt x="38" y="1993"/>
                    <a:pt x="425" y="2212"/>
                  </a:cubicBezTo>
                  <a:cubicBezTo>
                    <a:pt x="523" y="2270"/>
                    <a:pt x="627" y="2297"/>
                    <a:pt x="729" y="2297"/>
                  </a:cubicBezTo>
                  <a:cubicBezTo>
                    <a:pt x="1029" y="2297"/>
                    <a:pt x="1306" y="2068"/>
                    <a:pt x="1335" y="1735"/>
                  </a:cubicBezTo>
                  <a:cubicBezTo>
                    <a:pt x="1718" y="1688"/>
                    <a:pt x="1889" y="1668"/>
                    <a:pt x="2083" y="1668"/>
                  </a:cubicBezTo>
                  <a:cubicBezTo>
                    <a:pt x="2238" y="1668"/>
                    <a:pt x="2408" y="1681"/>
                    <a:pt x="2714" y="1704"/>
                  </a:cubicBezTo>
                  <a:cubicBezTo>
                    <a:pt x="2758" y="2023"/>
                    <a:pt x="3030" y="2231"/>
                    <a:pt x="3320" y="2231"/>
                  </a:cubicBezTo>
                  <a:cubicBezTo>
                    <a:pt x="3430" y="2231"/>
                    <a:pt x="3543" y="2201"/>
                    <a:pt x="3647" y="2137"/>
                  </a:cubicBezTo>
                  <a:cubicBezTo>
                    <a:pt x="4019" y="1894"/>
                    <a:pt x="4019" y="1348"/>
                    <a:pt x="3647" y="1105"/>
                  </a:cubicBezTo>
                  <a:cubicBezTo>
                    <a:pt x="4011" y="848"/>
                    <a:pt x="3981" y="302"/>
                    <a:pt x="3594" y="82"/>
                  </a:cubicBezTo>
                  <a:cubicBezTo>
                    <a:pt x="3496" y="26"/>
                    <a:pt x="3393" y="1"/>
                    <a:pt x="3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7"/>
            <p:cNvSpPr/>
            <p:nvPr/>
          </p:nvSpPr>
          <p:spPr>
            <a:xfrm>
              <a:off x="2434874" y="1567743"/>
              <a:ext cx="197953" cy="193063"/>
            </a:xfrm>
            <a:custGeom>
              <a:rect b="b" l="l" r="r" t="t"/>
              <a:pathLst>
                <a:path extrusionOk="0" h="3790" w="3886">
                  <a:moveTo>
                    <a:pt x="2478" y="0"/>
                  </a:moveTo>
                  <a:cubicBezTo>
                    <a:pt x="2423" y="0"/>
                    <a:pt x="2367" y="8"/>
                    <a:pt x="2311" y="23"/>
                  </a:cubicBezTo>
                  <a:cubicBezTo>
                    <a:pt x="1879" y="137"/>
                    <a:pt x="1720" y="660"/>
                    <a:pt x="2008" y="1001"/>
                  </a:cubicBezTo>
                  <a:cubicBezTo>
                    <a:pt x="1576" y="1547"/>
                    <a:pt x="1583" y="1547"/>
                    <a:pt x="1060" y="1995"/>
                  </a:cubicBezTo>
                  <a:cubicBezTo>
                    <a:pt x="947" y="1910"/>
                    <a:pt x="817" y="1871"/>
                    <a:pt x="690" y="1871"/>
                  </a:cubicBezTo>
                  <a:cubicBezTo>
                    <a:pt x="418" y="1871"/>
                    <a:pt x="157" y="2051"/>
                    <a:pt x="89" y="2351"/>
                  </a:cubicBezTo>
                  <a:cubicBezTo>
                    <a:pt x="1" y="2740"/>
                    <a:pt x="305" y="3092"/>
                    <a:pt x="688" y="3092"/>
                  </a:cubicBezTo>
                  <a:cubicBezTo>
                    <a:pt x="730" y="3092"/>
                    <a:pt x="773" y="3088"/>
                    <a:pt x="817" y="3079"/>
                  </a:cubicBezTo>
                  <a:lnTo>
                    <a:pt x="817" y="3079"/>
                  </a:lnTo>
                  <a:cubicBezTo>
                    <a:pt x="751" y="3463"/>
                    <a:pt x="1050" y="3790"/>
                    <a:pt x="1415" y="3790"/>
                  </a:cubicBezTo>
                  <a:cubicBezTo>
                    <a:pt x="1467" y="3790"/>
                    <a:pt x="1521" y="3783"/>
                    <a:pt x="1576" y="3769"/>
                  </a:cubicBezTo>
                  <a:cubicBezTo>
                    <a:pt x="2008" y="3655"/>
                    <a:pt x="2167" y="3132"/>
                    <a:pt x="1886" y="2791"/>
                  </a:cubicBezTo>
                  <a:cubicBezTo>
                    <a:pt x="2311" y="2237"/>
                    <a:pt x="2303" y="2245"/>
                    <a:pt x="2834" y="1790"/>
                  </a:cubicBezTo>
                  <a:cubicBezTo>
                    <a:pt x="2946" y="1877"/>
                    <a:pt x="3074" y="1917"/>
                    <a:pt x="3200" y="1917"/>
                  </a:cubicBezTo>
                  <a:cubicBezTo>
                    <a:pt x="3470" y="1917"/>
                    <a:pt x="3730" y="1735"/>
                    <a:pt x="3797" y="1441"/>
                  </a:cubicBezTo>
                  <a:cubicBezTo>
                    <a:pt x="3885" y="1054"/>
                    <a:pt x="3585" y="698"/>
                    <a:pt x="3211" y="698"/>
                  </a:cubicBezTo>
                  <a:cubicBezTo>
                    <a:pt x="3167" y="698"/>
                    <a:pt x="3122" y="703"/>
                    <a:pt x="3077" y="713"/>
                  </a:cubicBezTo>
                  <a:cubicBezTo>
                    <a:pt x="3136" y="331"/>
                    <a:pt x="2840" y="0"/>
                    <a:pt x="24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7"/>
            <p:cNvSpPr/>
            <p:nvPr/>
          </p:nvSpPr>
          <p:spPr>
            <a:xfrm>
              <a:off x="2978605" y="1697895"/>
              <a:ext cx="140238" cy="198717"/>
            </a:xfrm>
            <a:custGeom>
              <a:rect b="b" l="l" r="r" t="t"/>
              <a:pathLst>
                <a:path extrusionOk="0" h="3901" w="2753">
                  <a:moveTo>
                    <a:pt x="1746" y="1"/>
                  </a:moveTo>
                  <a:cubicBezTo>
                    <a:pt x="1533" y="1"/>
                    <a:pt x="1321" y="110"/>
                    <a:pt x="1206" y="319"/>
                  </a:cubicBezTo>
                  <a:cubicBezTo>
                    <a:pt x="1082" y="173"/>
                    <a:pt x="912" y="103"/>
                    <a:pt x="744" y="103"/>
                  </a:cubicBezTo>
                  <a:cubicBezTo>
                    <a:pt x="520" y="103"/>
                    <a:pt x="298" y="226"/>
                    <a:pt x="190" y="456"/>
                  </a:cubicBezTo>
                  <a:cubicBezTo>
                    <a:pt x="0" y="858"/>
                    <a:pt x="288" y="1320"/>
                    <a:pt x="736" y="1328"/>
                  </a:cubicBezTo>
                  <a:cubicBezTo>
                    <a:pt x="880" y="2003"/>
                    <a:pt x="872" y="2003"/>
                    <a:pt x="880" y="2692"/>
                  </a:cubicBezTo>
                  <a:cubicBezTo>
                    <a:pt x="440" y="2783"/>
                    <a:pt x="250" y="3299"/>
                    <a:pt x="516" y="3655"/>
                  </a:cubicBezTo>
                  <a:cubicBezTo>
                    <a:pt x="638" y="3820"/>
                    <a:pt x="821" y="3901"/>
                    <a:pt x="1003" y="3901"/>
                  </a:cubicBezTo>
                  <a:cubicBezTo>
                    <a:pt x="1215" y="3901"/>
                    <a:pt x="1425" y="3792"/>
                    <a:pt x="1539" y="3580"/>
                  </a:cubicBezTo>
                  <a:cubicBezTo>
                    <a:pt x="1665" y="3728"/>
                    <a:pt x="1838" y="3799"/>
                    <a:pt x="2010" y="3799"/>
                  </a:cubicBezTo>
                  <a:cubicBezTo>
                    <a:pt x="2234" y="3799"/>
                    <a:pt x="2456" y="3678"/>
                    <a:pt x="2563" y="3451"/>
                  </a:cubicBezTo>
                  <a:cubicBezTo>
                    <a:pt x="2753" y="3041"/>
                    <a:pt x="2457" y="2579"/>
                    <a:pt x="2017" y="2579"/>
                  </a:cubicBezTo>
                  <a:cubicBezTo>
                    <a:pt x="1873" y="1896"/>
                    <a:pt x="1873" y="1904"/>
                    <a:pt x="1873" y="1206"/>
                  </a:cubicBezTo>
                  <a:cubicBezTo>
                    <a:pt x="2305" y="1115"/>
                    <a:pt x="2495" y="600"/>
                    <a:pt x="2229" y="243"/>
                  </a:cubicBezTo>
                  <a:cubicBezTo>
                    <a:pt x="2108" y="80"/>
                    <a:pt x="1926" y="1"/>
                    <a:pt x="17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7"/>
            <p:cNvSpPr/>
            <p:nvPr/>
          </p:nvSpPr>
          <p:spPr>
            <a:xfrm>
              <a:off x="2379145" y="1993907"/>
              <a:ext cx="205135" cy="117162"/>
            </a:xfrm>
            <a:custGeom>
              <a:rect b="b" l="l" r="r" t="t"/>
              <a:pathLst>
                <a:path extrusionOk="0" h="2300" w="4027">
                  <a:moveTo>
                    <a:pt x="3299" y="0"/>
                  </a:moveTo>
                  <a:cubicBezTo>
                    <a:pt x="2999" y="0"/>
                    <a:pt x="2721" y="224"/>
                    <a:pt x="2692" y="559"/>
                  </a:cubicBezTo>
                  <a:cubicBezTo>
                    <a:pt x="2301" y="610"/>
                    <a:pt x="2134" y="633"/>
                    <a:pt x="1936" y="633"/>
                  </a:cubicBezTo>
                  <a:cubicBezTo>
                    <a:pt x="1784" y="633"/>
                    <a:pt x="1614" y="620"/>
                    <a:pt x="1312" y="597"/>
                  </a:cubicBezTo>
                  <a:cubicBezTo>
                    <a:pt x="1268" y="272"/>
                    <a:pt x="996" y="63"/>
                    <a:pt x="705" y="63"/>
                  </a:cubicBezTo>
                  <a:cubicBezTo>
                    <a:pt x="596" y="63"/>
                    <a:pt x="484" y="93"/>
                    <a:pt x="380" y="157"/>
                  </a:cubicBezTo>
                  <a:cubicBezTo>
                    <a:pt x="1" y="400"/>
                    <a:pt x="1" y="946"/>
                    <a:pt x="380" y="1188"/>
                  </a:cubicBezTo>
                  <a:cubicBezTo>
                    <a:pt x="16" y="1446"/>
                    <a:pt x="46" y="1992"/>
                    <a:pt x="433" y="2219"/>
                  </a:cubicBezTo>
                  <a:cubicBezTo>
                    <a:pt x="529" y="2274"/>
                    <a:pt x="632" y="2299"/>
                    <a:pt x="732" y="2299"/>
                  </a:cubicBezTo>
                  <a:cubicBezTo>
                    <a:pt x="1034" y="2299"/>
                    <a:pt x="1314" y="2072"/>
                    <a:pt x="1343" y="1742"/>
                  </a:cubicBezTo>
                  <a:cubicBezTo>
                    <a:pt x="1734" y="1690"/>
                    <a:pt x="1901" y="1668"/>
                    <a:pt x="2098" y="1668"/>
                  </a:cubicBezTo>
                  <a:cubicBezTo>
                    <a:pt x="2248" y="1668"/>
                    <a:pt x="2416" y="1681"/>
                    <a:pt x="2715" y="1704"/>
                  </a:cubicBezTo>
                  <a:cubicBezTo>
                    <a:pt x="2759" y="2022"/>
                    <a:pt x="3034" y="2233"/>
                    <a:pt x="3323" y="2233"/>
                  </a:cubicBezTo>
                  <a:cubicBezTo>
                    <a:pt x="3433" y="2233"/>
                    <a:pt x="3545" y="2203"/>
                    <a:pt x="3648" y="2136"/>
                  </a:cubicBezTo>
                  <a:cubicBezTo>
                    <a:pt x="4027" y="1893"/>
                    <a:pt x="4027" y="1347"/>
                    <a:pt x="3655" y="1105"/>
                  </a:cubicBezTo>
                  <a:cubicBezTo>
                    <a:pt x="4012" y="847"/>
                    <a:pt x="3989" y="301"/>
                    <a:pt x="3602" y="81"/>
                  </a:cubicBezTo>
                  <a:cubicBezTo>
                    <a:pt x="3505" y="26"/>
                    <a:pt x="3401" y="0"/>
                    <a:pt x="32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4" name="Google Shape;12664;p57"/>
          <p:cNvGrpSpPr/>
          <p:nvPr/>
        </p:nvGrpSpPr>
        <p:grpSpPr>
          <a:xfrm>
            <a:off x="1038919" y="2189567"/>
            <a:ext cx="206664" cy="856352"/>
            <a:chOff x="1038919" y="2189567"/>
            <a:chExt cx="206664" cy="856352"/>
          </a:xfrm>
        </p:grpSpPr>
        <p:sp>
          <p:nvSpPr>
            <p:cNvPr id="12665" name="Google Shape;12665;p57"/>
            <p:cNvSpPr/>
            <p:nvPr/>
          </p:nvSpPr>
          <p:spPr>
            <a:xfrm>
              <a:off x="1038919" y="2289817"/>
              <a:ext cx="206664" cy="756102"/>
            </a:xfrm>
            <a:custGeom>
              <a:rect b="b" l="l" r="r" t="t"/>
              <a:pathLst>
                <a:path extrusionOk="0" h="14843" w="4057">
                  <a:moveTo>
                    <a:pt x="2030" y="1"/>
                  </a:moveTo>
                  <a:cubicBezTo>
                    <a:pt x="1864" y="1"/>
                    <a:pt x="1699" y="35"/>
                    <a:pt x="1547" y="103"/>
                  </a:cubicBezTo>
                  <a:lnTo>
                    <a:pt x="486" y="634"/>
                  </a:lnTo>
                  <a:cubicBezTo>
                    <a:pt x="197" y="793"/>
                    <a:pt x="16" y="1089"/>
                    <a:pt x="0" y="1422"/>
                  </a:cubicBezTo>
                  <a:lnTo>
                    <a:pt x="0" y="14297"/>
                  </a:lnTo>
                  <a:cubicBezTo>
                    <a:pt x="0" y="14600"/>
                    <a:pt x="243" y="14843"/>
                    <a:pt x="546" y="14843"/>
                  </a:cubicBezTo>
                  <a:lnTo>
                    <a:pt x="3511" y="14843"/>
                  </a:lnTo>
                  <a:cubicBezTo>
                    <a:pt x="3814" y="14843"/>
                    <a:pt x="4057" y="14600"/>
                    <a:pt x="4057" y="14297"/>
                  </a:cubicBezTo>
                  <a:lnTo>
                    <a:pt x="4057" y="1422"/>
                  </a:lnTo>
                  <a:cubicBezTo>
                    <a:pt x="4042" y="1089"/>
                    <a:pt x="3860" y="793"/>
                    <a:pt x="3572" y="634"/>
                  </a:cubicBezTo>
                  <a:lnTo>
                    <a:pt x="2518" y="103"/>
                  </a:lnTo>
                  <a:cubicBezTo>
                    <a:pt x="2362" y="35"/>
                    <a:pt x="2195" y="1"/>
                    <a:pt x="20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7"/>
            <p:cNvSpPr/>
            <p:nvPr/>
          </p:nvSpPr>
          <p:spPr>
            <a:xfrm>
              <a:off x="1093781" y="2231287"/>
              <a:ext cx="96990" cy="102440"/>
            </a:xfrm>
            <a:custGeom>
              <a:rect b="b" l="l" r="r" t="t"/>
              <a:pathLst>
                <a:path extrusionOk="0" h="2011" w="1904">
                  <a:moveTo>
                    <a:pt x="0" y="1"/>
                  </a:moveTo>
                  <a:lnTo>
                    <a:pt x="0" y="2010"/>
                  </a:lnTo>
                  <a:lnTo>
                    <a:pt x="1903" y="2010"/>
                  </a:lnTo>
                  <a:lnTo>
                    <a:pt x="19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7"/>
            <p:cNvSpPr/>
            <p:nvPr/>
          </p:nvSpPr>
          <p:spPr>
            <a:xfrm>
              <a:off x="1075595" y="2189567"/>
              <a:ext cx="133310" cy="81962"/>
            </a:xfrm>
            <a:custGeom>
              <a:rect b="b" l="l" r="r" t="t"/>
              <a:pathLst>
                <a:path extrusionOk="0" h="1609" w="2617">
                  <a:moveTo>
                    <a:pt x="205" y="1"/>
                  </a:moveTo>
                  <a:cubicBezTo>
                    <a:pt x="92" y="1"/>
                    <a:pt x="1" y="92"/>
                    <a:pt x="1" y="206"/>
                  </a:cubicBezTo>
                  <a:lnTo>
                    <a:pt x="1" y="1404"/>
                  </a:lnTo>
                  <a:cubicBezTo>
                    <a:pt x="1" y="1517"/>
                    <a:pt x="92" y="1608"/>
                    <a:pt x="205" y="1608"/>
                  </a:cubicBezTo>
                  <a:lnTo>
                    <a:pt x="2412" y="1608"/>
                  </a:lnTo>
                  <a:cubicBezTo>
                    <a:pt x="2526" y="1608"/>
                    <a:pt x="2617" y="1517"/>
                    <a:pt x="2617" y="1404"/>
                  </a:cubicBezTo>
                  <a:lnTo>
                    <a:pt x="2617" y="206"/>
                  </a:lnTo>
                  <a:cubicBezTo>
                    <a:pt x="2617" y="92"/>
                    <a:pt x="2526" y="1"/>
                    <a:pt x="24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7"/>
            <p:cNvSpPr/>
            <p:nvPr/>
          </p:nvSpPr>
          <p:spPr>
            <a:xfrm>
              <a:off x="1058225" y="2459548"/>
              <a:ext cx="169223" cy="390965"/>
            </a:xfrm>
            <a:custGeom>
              <a:rect b="b" l="l" r="r" t="t"/>
              <a:pathLst>
                <a:path extrusionOk="0" h="7675" w="3322">
                  <a:moveTo>
                    <a:pt x="0" y="1"/>
                  </a:moveTo>
                  <a:lnTo>
                    <a:pt x="0" y="7674"/>
                  </a:lnTo>
                  <a:lnTo>
                    <a:pt x="3321" y="7674"/>
                  </a:lnTo>
                  <a:lnTo>
                    <a:pt x="33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7"/>
            <p:cNvSpPr/>
            <p:nvPr/>
          </p:nvSpPr>
          <p:spPr>
            <a:xfrm>
              <a:off x="1073303" y="2475034"/>
              <a:ext cx="138710" cy="359993"/>
            </a:xfrm>
            <a:custGeom>
              <a:rect b="b" l="l" r="r" t="t"/>
              <a:pathLst>
                <a:path extrusionOk="0" h="7067" w="2723">
                  <a:moveTo>
                    <a:pt x="0" y="0"/>
                  </a:moveTo>
                  <a:lnTo>
                    <a:pt x="0" y="7067"/>
                  </a:lnTo>
                  <a:lnTo>
                    <a:pt x="2722" y="7067"/>
                  </a:lnTo>
                  <a:lnTo>
                    <a:pt x="272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7"/>
            <p:cNvSpPr/>
            <p:nvPr/>
          </p:nvSpPr>
          <p:spPr>
            <a:xfrm>
              <a:off x="1145536" y="2655769"/>
              <a:ext cx="48291" cy="35403"/>
            </a:xfrm>
            <a:custGeom>
              <a:rect b="b" l="l" r="r" t="t"/>
              <a:pathLst>
                <a:path extrusionOk="0" h="695" w="948">
                  <a:moveTo>
                    <a:pt x="474" y="0"/>
                  </a:moveTo>
                  <a:cubicBezTo>
                    <a:pt x="305" y="0"/>
                    <a:pt x="127" y="61"/>
                    <a:pt x="0" y="122"/>
                  </a:cubicBezTo>
                  <a:lnTo>
                    <a:pt x="99" y="221"/>
                  </a:lnTo>
                  <a:cubicBezTo>
                    <a:pt x="99" y="221"/>
                    <a:pt x="230" y="182"/>
                    <a:pt x="321" y="182"/>
                  </a:cubicBezTo>
                  <a:cubicBezTo>
                    <a:pt x="344" y="182"/>
                    <a:pt x="364" y="184"/>
                    <a:pt x="379" y="190"/>
                  </a:cubicBezTo>
                  <a:cubicBezTo>
                    <a:pt x="455" y="221"/>
                    <a:pt x="379" y="630"/>
                    <a:pt x="682" y="691"/>
                  </a:cubicBezTo>
                  <a:cubicBezTo>
                    <a:pt x="695" y="693"/>
                    <a:pt x="708" y="695"/>
                    <a:pt x="719" y="695"/>
                  </a:cubicBezTo>
                  <a:cubicBezTo>
                    <a:pt x="947" y="695"/>
                    <a:pt x="939" y="221"/>
                    <a:pt x="758" y="84"/>
                  </a:cubicBezTo>
                  <a:cubicBezTo>
                    <a:pt x="677" y="23"/>
                    <a:pt x="577" y="0"/>
                    <a:pt x="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7"/>
            <p:cNvSpPr/>
            <p:nvPr/>
          </p:nvSpPr>
          <p:spPr>
            <a:xfrm>
              <a:off x="1084102" y="2655769"/>
              <a:ext cx="48342" cy="35403"/>
            </a:xfrm>
            <a:custGeom>
              <a:rect b="b" l="l" r="r" t="t"/>
              <a:pathLst>
                <a:path extrusionOk="0" h="695" w="949">
                  <a:moveTo>
                    <a:pt x="480" y="0"/>
                  </a:moveTo>
                  <a:cubicBezTo>
                    <a:pt x="376" y="0"/>
                    <a:pt x="274" y="23"/>
                    <a:pt x="190" y="84"/>
                  </a:cubicBezTo>
                  <a:cubicBezTo>
                    <a:pt x="10" y="221"/>
                    <a:pt x="1" y="695"/>
                    <a:pt x="229" y="695"/>
                  </a:cubicBezTo>
                  <a:cubicBezTo>
                    <a:pt x="241" y="695"/>
                    <a:pt x="253" y="693"/>
                    <a:pt x="266" y="691"/>
                  </a:cubicBezTo>
                  <a:cubicBezTo>
                    <a:pt x="569" y="630"/>
                    <a:pt x="493" y="221"/>
                    <a:pt x="569" y="190"/>
                  </a:cubicBezTo>
                  <a:cubicBezTo>
                    <a:pt x="584" y="184"/>
                    <a:pt x="605" y="182"/>
                    <a:pt x="627" y="182"/>
                  </a:cubicBezTo>
                  <a:cubicBezTo>
                    <a:pt x="719" y="182"/>
                    <a:pt x="850" y="221"/>
                    <a:pt x="850" y="221"/>
                  </a:cubicBezTo>
                  <a:lnTo>
                    <a:pt x="948" y="122"/>
                  </a:lnTo>
                  <a:cubicBezTo>
                    <a:pt x="826" y="61"/>
                    <a:pt x="649" y="0"/>
                    <a:pt x="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7"/>
            <p:cNvSpPr/>
            <p:nvPr/>
          </p:nvSpPr>
          <p:spPr>
            <a:xfrm>
              <a:off x="1157507" y="2797127"/>
              <a:ext cx="22414" cy="16046"/>
            </a:xfrm>
            <a:custGeom>
              <a:rect b="b" l="l" r="r" t="t"/>
              <a:pathLst>
                <a:path extrusionOk="0" h="315" w="440">
                  <a:moveTo>
                    <a:pt x="76" y="1"/>
                  </a:moveTo>
                  <a:lnTo>
                    <a:pt x="0" y="304"/>
                  </a:lnTo>
                  <a:cubicBezTo>
                    <a:pt x="28" y="310"/>
                    <a:pt x="57" y="314"/>
                    <a:pt x="85" y="314"/>
                  </a:cubicBezTo>
                  <a:cubicBezTo>
                    <a:pt x="125" y="314"/>
                    <a:pt x="165" y="307"/>
                    <a:pt x="205" y="289"/>
                  </a:cubicBezTo>
                  <a:cubicBezTo>
                    <a:pt x="235" y="274"/>
                    <a:pt x="167" y="259"/>
                    <a:pt x="205" y="236"/>
                  </a:cubicBezTo>
                  <a:cubicBezTo>
                    <a:pt x="243" y="221"/>
                    <a:pt x="303" y="236"/>
                    <a:pt x="356" y="213"/>
                  </a:cubicBezTo>
                  <a:cubicBezTo>
                    <a:pt x="402" y="183"/>
                    <a:pt x="440" y="168"/>
                    <a:pt x="394" y="152"/>
                  </a:cubicBezTo>
                  <a:cubicBezTo>
                    <a:pt x="281" y="115"/>
                    <a:pt x="174" y="6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7"/>
            <p:cNvSpPr/>
            <p:nvPr/>
          </p:nvSpPr>
          <p:spPr>
            <a:xfrm>
              <a:off x="1096837" y="2797127"/>
              <a:ext cx="24757" cy="16046"/>
            </a:xfrm>
            <a:custGeom>
              <a:rect b="b" l="l" r="r" t="t"/>
              <a:pathLst>
                <a:path extrusionOk="0" h="315" w="486">
                  <a:moveTo>
                    <a:pt x="357" y="1"/>
                  </a:moveTo>
                  <a:cubicBezTo>
                    <a:pt x="258" y="61"/>
                    <a:pt x="152" y="115"/>
                    <a:pt x="46" y="152"/>
                  </a:cubicBezTo>
                  <a:cubicBezTo>
                    <a:pt x="1" y="168"/>
                    <a:pt x="31" y="183"/>
                    <a:pt x="84" y="213"/>
                  </a:cubicBezTo>
                  <a:cubicBezTo>
                    <a:pt x="130" y="236"/>
                    <a:pt x="190" y="221"/>
                    <a:pt x="228" y="236"/>
                  </a:cubicBezTo>
                  <a:cubicBezTo>
                    <a:pt x="274" y="259"/>
                    <a:pt x="266" y="281"/>
                    <a:pt x="296" y="289"/>
                  </a:cubicBezTo>
                  <a:cubicBezTo>
                    <a:pt x="342" y="306"/>
                    <a:pt x="392" y="315"/>
                    <a:pt x="439" y="315"/>
                  </a:cubicBezTo>
                  <a:cubicBezTo>
                    <a:pt x="455" y="315"/>
                    <a:pt x="471" y="314"/>
                    <a:pt x="486" y="312"/>
                  </a:cubicBezTo>
                  <a:lnTo>
                    <a:pt x="3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7"/>
            <p:cNvSpPr/>
            <p:nvPr/>
          </p:nvSpPr>
          <p:spPr>
            <a:xfrm>
              <a:off x="1075595" y="2737324"/>
              <a:ext cx="127146" cy="76868"/>
            </a:xfrm>
            <a:custGeom>
              <a:rect b="b" l="l" r="r" t="t"/>
              <a:pathLst>
                <a:path extrusionOk="0" h="1509" w="2496">
                  <a:moveTo>
                    <a:pt x="900" y="0"/>
                  </a:moveTo>
                  <a:cubicBezTo>
                    <a:pt x="842" y="0"/>
                    <a:pt x="803" y="59"/>
                    <a:pt x="759" y="273"/>
                  </a:cubicBezTo>
                  <a:cubicBezTo>
                    <a:pt x="660" y="750"/>
                    <a:pt x="1" y="1508"/>
                    <a:pt x="1244" y="1508"/>
                  </a:cubicBezTo>
                  <a:cubicBezTo>
                    <a:pt x="2495" y="1508"/>
                    <a:pt x="1836" y="750"/>
                    <a:pt x="1737" y="273"/>
                  </a:cubicBezTo>
                  <a:cubicBezTo>
                    <a:pt x="1693" y="59"/>
                    <a:pt x="1652" y="0"/>
                    <a:pt x="1592" y="0"/>
                  </a:cubicBezTo>
                  <a:cubicBezTo>
                    <a:pt x="1518" y="0"/>
                    <a:pt x="1416" y="91"/>
                    <a:pt x="1244" y="91"/>
                  </a:cubicBezTo>
                  <a:cubicBezTo>
                    <a:pt x="1072" y="91"/>
                    <a:pt x="972" y="0"/>
                    <a:pt x="9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7"/>
            <p:cNvSpPr/>
            <p:nvPr/>
          </p:nvSpPr>
          <p:spPr>
            <a:xfrm>
              <a:off x="1105752" y="2658112"/>
              <a:ext cx="66833" cy="80740"/>
            </a:xfrm>
            <a:custGeom>
              <a:rect b="b" l="l" r="r" t="t"/>
              <a:pathLst>
                <a:path extrusionOk="0" h="1585" w="1312">
                  <a:moveTo>
                    <a:pt x="652" y="0"/>
                  </a:moveTo>
                  <a:cubicBezTo>
                    <a:pt x="288" y="0"/>
                    <a:pt x="0" y="508"/>
                    <a:pt x="0" y="948"/>
                  </a:cubicBezTo>
                  <a:cubicBezTo>
                    <a:pt x="0" y="1380"/>
                    <a:pt x="296" y="1585"/>
                    <a:pt x="652" y="1585"/>
                  </a:cubicBezTo>
                  <a:cubicBezTo>
                    <a:pt x="1016" y="1585"/>
                    <a:pt x="1312" y="1380"/>
                    <a:pt x="1312" y="948"/>
                  </a:cubicBezTo>
                  <a:cubicBezTo>
                    <a:pt x="1312" y="508"/>
                    <a:pt x="1016" y="0"/>
                    <a:pt x="6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7"/>
            <p:cNvSpPr/>
            <p:nvPr/>
          </p:nvSpPr>
          <p:spPr>
            <a:xfrm>
              <a:off x="1118487" y="2698253"/>
              <a:ext cx="41363" cy="22057"/>
            </a:xfrm>
            <a:custGeom>
              <a:rect b="b" l="l" r="r" t="t"/>
              <a:pathLst>
                <a:path extrusionOk="0" h="433" w="812">
                  <a:moveTo>
                    <a:pt x="402" y="1"/>
                  </a:moveTo>
                  <a:cubicBezTo>
                    <a:pt x="182" y="1"/>
                    <a:pt x="0" y="99"/>
                    <a:pt x="0" y="221"/>
                  </a:cubicBezTo>
                  <a:cubicBezTo>
                    <a:pt x="0" y="342"/>
                    <a:pt x="182" y="433"/>
                    <a:pt x="402" y="433"/>
                  </a:cubicBezTo>
                  <a:cubicBezTo>
                    <a:pt x="630" y="433"/>
                    <a:pt x="812" y="342"/>
                    <a:pt x="812" y="221"/>
                  </a:cubicBezTo>
                  <a:cubicBezTo>
                    <a:pt x="812" y="99"/>
                    <a:pt x="630"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7"/>
            <p:cNvSpPr/>
            <p:nvPr/>
          </p:nvSpPr>
          <p:spPr>
            <a:xfrm>
              <a:off x="1124294" y="2702888"/>
              <a:ext cx="8507" cy="4737"/>
            </a:xfrm>
            <a:custGeom>
              <a:rect b="b" l="l" r="r" t="t"/>
              <a:pathLst>
                <a:path extrusionOk="0" h="93" w="167">
                  <a:moveTo>
                    <a:pt x="113" y="0"/>
                  </a:moveTo>
                  <a:cubicBezTo>
                    <a:pt x="100" y="0"/>
                    <a:pt x="84" y="3"/>
                    <a:pt x="68" y="8"/>
                  </a:cubicBezTo>
                  <a:cubicBezTo>
                    <a:pt x="30" y="24"/>
                    <a:pt x="0" y="54"/>
                    <a:pt x="8" y="69"/>
                  </a:cubicBezTo>
                  <a:cubicBezTo>
                    <a:pt x="13" y="84"/>
                    <a:pt x="30" y="92"/>
                    <a:pt x="54" y="92"/>
                  </a:cubicBezTo>
                  <a:cubicBezTo>
                    <a:pt x="67" y="92"/>
                    <a:pt x="82" y="90"/>
                    <a:pt x="99" y="84"/>
                  </a:cubicBezTo>
                  <a:cubicBezTo>
                    <a:pt x="137" y="69"/>
                    <a:pt x="167" y="46"/>
                    <a:pt x="159" y="24"/>
                  </a:cubicBezTo>
                  <a:cubicBezTo>
                    <a:pt x="154" y="9"/>
                    <a:pt x="137" y="0"/>
                    <a:pt x="1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7"/>
            <p:cNvSpPr/>
            <p:nvPr/>
          </p:nvSpPr>
          <p:spPr>
            <a:xfrm>
              <a:off x="1138964" y="2709460"/>
              <a:ext cx="51" cy="29036"/>
            </a:xfrm>
            <a:custGeom>
              <a:rect b="b" l="l" r="r" t="t"/>
              <a:pathLst>
                <a:path extrusionOk="0" fill="none" h="570" w="1">
                  <a:moveTo>
                    <a:pt x="0" y="1"/>
                  </a:moveTo>
                  <a:lnTo>
                    <a:pt x="0" y="569"/>
                  </a:lnTo>
                </a:path>
              </a:pathLst>
            </a:custGeom>
            <a:noFill/>
            <a:ln cap="flat" cmpd="sng" w="750">
              <a:solidFill>
                <a:srgbClr val="000000"/>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7"/>
            <p:cNvSpPr/>
            <p:nvPr/>
          </p:nvSpPr>
          <p:spPr>
            <a:xfrm>
              <a:off x="1119658" y="2681646"/>
              <a:ext cx="8150" cy="7081"/>
            </a:xfrm>
            <a:custGeom>
              <a:rect b="b" l="l" r="r" t="t"/>
              <a:pathLst>
                <a:path extrusionOk="0" h="139" w="160">
                  <a:moveTo>
                    <a:pt x="91" y="1"/>
                  </a:moveTo>
                  <a:cubicBezTo>
                    <a:pt x="30" y="1"/>
                    <a:pt x="0" y="77"/>
                    <a:pt x="46" y="122"/>
                  </a:cubicBezTo>
                  <a:cubicBezTo>
                    <a:pt x="57" y="134"/>
                    <a:pt x="72" y="139"/>
                    <a:pt x="87" y="139"/>
                  </a:cubicBezTo>
                  <a:cubicBezTo>
                    <a:pt x="122" y="139"/>
                    <a:pt x="159" y="111"/>
                    <a:pt x="159" y="69"/>
                  </a:cubicBezTo>
                  <a:cubicBezTo>
                    <a:pt x="159" y="31"/>
                    <a:pt x="129"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7"/>
            <p:cNvSpPr/>
            <p:nvPr/>
          </p:nvSpPr>
          <p:spPr>
            <a:xfrm>
              <a:off x="1146656" y="2681646"/>
              <a:ext cx="8558" cy="7081"/>
            </a:xfrm>
            <a:custGeom>
              <a:rect b="b" l="l" r="r" t="t"/>
              <a:pathLst>
                <a:path extrusionOk="0" h="139" w="168">
                  <a:moveTo>
                    <a:pt x="92" y="1"/>
                  </a:moveTo>
                  <a:cubicBezTo>
                    <a:pt x="31" y="1"/>
                    <a:pt x="1" y="77"/>
                    <a:pt x="46" y="122"/>
                  </a:cubicBezTo>
                  <a:cubicBezTo>
                    <a:pt x="60" y="134"/>
                    <a:pt x="77" y="139"/>
                    <a:pt x="93" y="139"/>
                  </a:cubicBezTo>
                  <a:cubicBezTo>
                    <a:pt x="131" y="139"/>
                    <a:pt x="168" y="111"/>
                    <a:pt x="168" y="69"/>
                  </a:cubicBezTo>
                  <a:cubicBezTo>
                    <a:pt x="160" y="31"/>
                    <a:pt x="13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7"/>
            <p:cNvSpPr/>
            <p:nvPr/>
          </p:nvSpPr>
          <p:spPr>
            <a:xfrm>
              <a:off x="1100709" y="2737273"/>
              <a:ext cx="22465" cy="65407"/>
            </a:xfrm>
            <a:custGeom>
              <a:rect b="b" l="l" r="r" t="t"/>
              <a:pathLst>
                <a:path extrusionOk="0" h="1284" w="441">
                  <a:moveTo>
                    <a:pt x="410" y="1"/>
                  </a:moveTo>
                  <a:cubicBezTo>
                    <a:pt x="418" y="122"/>
                    <a:pt x="410" y="243"/>
                    <a:pt x="395" y="365"/>
                  </a:cubicBezTo>
                  <a:cubicBezTo>
                    <a:pt x="387" y="486"/>
                    <a:pt x="372" y="600"/>
                    <a:pt x="349" y="721"/>
                  </a:cubicBezTo>
                  <a:cubicBezTo>
                    <a:pt x="327" y="835"/>
                    <a:pt x="296" y="956"/>
                    <a:pt x="251" y="1062"/>
                  </a:cubicBezTo>
                  <a:cubicBezTo>
                    <a:pt x="228" y="1115"/>
                    <a:pt x="198" y="1168"/>
                    <a:pt x="160" y="1214"/>
                  </a:cubicBezTo>
                  <a:cubicBezTo>
                    <a:pt x="122" y="1259"/>
                    <a:pt x="61" y="1282"/>
                    <a:pt x="1" y="1282"/>
                  </a:cubicBezTo>
                  <a:cubicBezTo>
                    <a:pt x="10" y="1283"/>
                    <a:pt x="20" y="1284"/>
                    <a:pt x="31" y="1284"/>
                  </a:cubicBezTo>
                  <a:cubicBezTo>
                    <a:pt x="83" y="1284"/>
                    <a:pt x="137" y="1267"/>
                    <a:pt x="175" y="1229"/>
                  </a:cubicBezTo>
                  <a:cubicBezTo>
                    <a:pt x="220" y="1191"/>
                    <a:pt x="258" y="1138"/>
                    <a:pt x="289" y="1077"/>
                  </a:cubicBezTo>
                  <a:cubicBezTo>
                    <a:pt x="342" y="971"/>
                    <a:pt x="380" y="850"/>
                    <a:pt x="402" y="728"/>
                  </a:cubicBezTo>
                  <a:cubicBezTo>
                    <a:pt x="425" y="607"/>
                    <a:pt x="433" y="486"/>
                    <a:pt x="440" y="365"/>
                  </a:cubicBezTo>
                  <a:cubicBezTo>
                    <a:pt x="440" y="243"/>
                    <a:pt x="433" y="122"/>
                    <a:pt x="4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7"/>
            <p:cNvSpPr/>
            <p:nvPr/>
          </p:nvSpPr>
          <p:spPr>
            <a:xfrm>
              <a:off x="1104937" y="2759279"/>
              <a:ext cx="71163" cy="56085"/>
            </a:xfrm>
            <a:custGeom>
              <a:rect b="b" l="l" r="r" t="t"/>
              <a:pathLst>
                <a:path extrusionOk="0" h="1101" w="1397">
                  <a:moveTo>
                    <a:pt x="1396" y="1093"/>
                  </a:moveTo>
                  <a:lnTo>
                    <a:pt x="1360" y="1095"/>
                  </a:lnTo>
                  <a:lnTo>
                    <a:pt x="1360" y="1095"/>
                  </a:lnTo>
                  <a:cubicBezTo>
                    <a:pt x="1372" y="1095"/>
                    <a:pt x="1384" y="1094"/>
                    <a:pt x="1396" y="1093"/>
                  </a:cubicBezTo>
                  <a:close/>
                  <a:moveTo>
                    <a:pt x="630" y="1"/>
                  </a:moveTo>
                  <a:lnTo>
                    <a:pt x="630" y="8"/>
                  </a:lnTo>
                  <a:cubicBezTo>
                    <a:pt x="592" y="114"/>
                    <a:pt x="554" y="228"/>
                    <a:pt x="532" y="342"/>
                  </a:cubicBezTo>
                  <a:cubicBezTo>
                    <a:pt x="501" y="456"/>
                    <a:pt x="471" y="562"/>
                    <a:pt x="441" y="676"/>
                  </a:cubicBezTo>
                  <a:cubicBezTo>
                    <a:pt x="410" y="782"/>
                    <a:pt x="365" y="880"/>
                    <a:pt x="297" y="971"/>
                  </a:cubicBezTo>
                  <a:cubicBezTo>
                    <a:pt x="259" y="1017"/>
                    <a:pt x="221" y="1047"/>
                    <a:pt x="168" y="1070"/>
                  </a:cubicBezTo>
                  <a:cubicBezTo>
                    <a:pt x="145" y="1077"/>
                    <a:pt x="115" y="1085"/>
                    <a:pt x="92" y="1085"/>
                  </a:cubicBezTo>
                  <a:lnTo>
                    <a:pt x="1" y="1085"/>
                  </a:lnTo>
                  <a:lnTo>
                    <a:pt x="1" y="1093"/>
                  </a:lnTo>
                  <a:lnTo>
                    <a:pt x="92" y="1100"/>
                  </a:lnTo>
                  <a:cubicBezTo>
                    <a:pt x="122" y="1100"/>
                    <a:pt x="145" y="1093"/>
                    <a:pt x="175" y="1085"/>
                  </a:cubicBezTo>
                  <a:cubicBezTo>
                    <a:pt x="236" y="1070"/>
                    <a:pt x="289" y="1040"/>
                    <a:pt x="327" y="994"/>
                  </a:cubicBezTo>
                  <a:cubicBezTo>
                    <a:pt x="403" y="903"/>
                    <a:pt x="456" y="797"/>
                    <a:pt x="479" y="676"/>
                  </a:cubicBezTo>
                  <a:cubicBezTo>
                    <a:pt x="509" y="569"/>
                    <a:pt x="524" y="456"/>
                    <a:pt x="547" y="342"/>
                  </a:cubicBezTo>
                  <a:cubicBezTo>
                    <a:pt x="562" y="231"/>
                    <a:pt x="598" y="127"/>
                    <a:pt x="642" y="24"/>
                  </a:cubicBezTo>
                  <a:lnTo>
                    <a:pt x="648" y="24"/>
                  </a:lnTo>
                  <a:cubicBezTo>
                    <a:pt x="730" y="241"/>
                    <a:pt x="768" y="473"/>
                    <a:pt x="858" y="691"/>
                  </a:cubicBezTo>
                  <a:cubicBezTo>
                    <a:pt x="903" y="804"/>
                    <a:pt x="964" y="911"/>
                    <a:pt x="1047" y="994"/>
                  </a:cubicBezTo>
                  <a:cubicBezTo>
                    <a:pt x="1093" y="1040"/>
                    <a:pt x="1146" y="1070"/>
                    <a:pt x="1206" y="1093"/>
                  </a:cubicBezTo>
                  <a:cubicBezTo>
                    <a:pt x="1237" y="1100"/>
                    <a:pt x="1267" y="1100"/>
                    <a:pt x="1297" y="1100"/>
                  </a:cubicBezTo>
                  <a:lnTo>
                    <a:pt x="1360" y="1095"/>
                  </a:lnTo>
                  <a:lnTo>
                    <a:pt x="1360" y="1095"/>
                  </a:lnTo>
                  <a:cubicBezTo>
                    <a:pt x="1357" y="1095"/>
                    <a:pt x="1353" y="1095"/>
                    <a:pt x="1350" y="1095"/>
                  </a:cubicBezTo>
                  <a:cubicBezTo>
                    <a:pt x="1246" y="1095"/>
                    <a:pt x="1151" y="1052"/>
                    <a:pt x="1085" y="979"/>
                  </a:cubicBezTo>
                  <a:cubicBezTo>
                    <a:pt x="1009" y="888"/>
                    <a:pt x="949" y="789"/>
                    <a:pt x="911" y="683"/>
                  </a:cubicBezTo>
                  <a:cubicBezTo>
                    <a:pt x="865" y="569"/>
                    <a:pt x="835" y="456"/>
                    <a:pt x="797" y="350"/>
                  </a:cubicBezTo>
                  <a:cubicBezTo>
                    <a:pt x="767" y="236"/>
                    <a:pt x="721" y="122"/>
                    <a:pt x="676" y="8"/>
                  </a:cubicBezTo>
                  <a:lnTo>
                    <a:pt x="6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7"/>
            <p:cNvSpPr/>
            <p:nvPr/>
          </p:nvSpPr>
          <p:spPr>
            <a:xfrm>
              <a:off x="1156335" y="2737273"/>
              <a:ext cx="21293" cy="65560"/>
            </a:xfrm>
            <a:custGeom>
              <a:rect b="b" l="l" r="r" t="t"/>
              <a:pathLst>
                <a:path extrusionOk="0" h="1287" w="418">
                  <a:moveTo>
                    <a:pt x="23" y="1"/>
                  </a:moveTo>
                  <a:lnTo>
                    <a:pt x="23" y="1"/>
                  </a:lnTo>
                  <a:cubicBezTo>
                    <a:pt x="0" y="243"/>
                    <a:pt x="8" y="486"/>
                    <a:pt x="46" y="728"/>
                  </a:cubicBezTo>
                  <a:cubicBezTo>
                    <a:pt x="61" y="842"/>
                    <a:pt x="91" y="964"/>
                    <a:pt x="144" y="1077"/>
                  </a:cubicBezTo>
                  <a:cubicBezTo>
                    <a:pt x="167" y="1138"/>
                    <a:pt x="197" y="1183"/>
                    <a:pt x="243" y="1229"/>
                  </a:cubicBezTo>
                  <a:cubicBezTo>
                    <a:pt x="279" y="1265"/>
                    <a:pt x="329" y="1287"/>
                    <a:pt x="379" y="1287"/>
                  </a:cubicBezTo>
                  <a:cubicBezTo>
                    <a:pt x="392" y="1287"/>
                    <a:pt x="405" y="1285"/>
                    <a:pt x="417" y="1282"/>
                  </a:cubicBezTo>
                  <a:cubicBezTo>
                    <a:pt x="357" y="1282"/>
                    <a:pt x="304" y="1259"/>
                    <a:pt x="266" y="1214"/>
                  </a:cubicBezTo>
                  <a:cubicBezTo>
                    <a:pt x="228" y="1168"/>
                    <a:pt x="197" y="1115"/>
                    <a:pt x="175" y="1062"/>
                  </a:cubicBezTo>
                  <a:cubicBezTo>
                    <a:pt x="137" y="948"/>
                    <a:pt x="106" y="835"/>
                    <a:pt x="91" y="721"/>
                  </a:cubicBezTo>
                  <a:cubicBezTo>
                    <a:pt x="53" y="478"/>
                    <a:pt x="38" y="243"/>
                    <a:pt x="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7"/>
            <p:cNvSpPr/>
            <p:nvPr/>
          </p:nvSpPr>
          <p:spPr>
            <a:xfrm>
              <a:off x="1172534" y="2760450"/>
              <a:ext cx="28272" cy="36015"/>
            </a:xfrm>
            <a:custGeom>
              <a:rect b="b" l="l" r="r" t="t"/>
              <a:pathLst>
                <a:path extrusionOk="0" h="707" w="555">
                  <a:moveTo>
                    <a:pt x="448" y="1"/>
                  </a:moveTo>
                  <a:cubicBezTo>
                    <a:pt x="448" y="1"/>
                    <a:pt x="456" y="349"/>
                    <a:pt x="334" y="402"/>
                  </a:cubicBezTo>
                  <a:cubicBezTo>
                    <a:pt x="372" y="304"/>
                    <a:pt x="380" y="243"/>
                    <a:pt x="266" y="69"/>
                  </a:cubicBezTo>
                  <a:lnTo>
                    <a:pt x="266" y="69"/>
                  </a:lnTo>
                  <a:cubicBezTo>
                    <a:pt x="266" y="122"/>
                    <a:pt x="319" y="372"/>
                    <a:pt x="228" y="418"/>
                  </a:cubicBezTo>
                  <a:cubicBezTo>
                    <a:pt x="213" y="364"/>
                    <a:pt x="183" y="319"/>
                    <a:pt x="137" y="289"/>
                  </a:cubicBezTo>
                  <a:lnTo>
                    <a:pt x="137" y="289"/>
                  </a:lnTo>
                  <a:cubicBezTo>
                    <a:pt x="175" y="410"/>
                    <a:pt x="122" y="546"/>
                    <a:pt x="1" y="600"/>
                  </a:cubicBezTo>
                  <a:lnTo>
                    <a:pt x="54" y="706"/>
                  </a:lnTo>
                  <a:cubicBezTo>
                    <a:pt x="54" y="706"/>
                    <a:pt x="62" y="706"/>
                    <a:pt x="76" y="706"/>
                  </a:cubicBezTo>
                  <a:cubicBezTo>
                    <a:pt x="143" y="706"/>
                    <a:pt x="339" y="691"/>
                    <a:pt x="433" y="516"/>
                  </a:cubicBezTo>
                  <a:cubicBezTo>
                    <a:pt x="554" y="304"/>
                    <a:pt x="448" y="1"/>
                    <a:pt x="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7"/>
            <p:cNvSpPr/>
            <p:nvPr/>
          </p:nvSpPr>
          <p:spPr>
            <a:xfrm>
              <a:off x="1073001" y="2545735"/>
              <a:ext cx="29915" cy="39382"/>
            </a:xfrm>
            <a:custGeom>
              <a:rect b="b" l="l" r="r" t="t"/>
              <a:pathLst>
                <a:path extrusionOk="0" h="1389" w="1055">
                  <a:moveTo>
                    <a:pt x="501" y="0"/>
                  </a:moveTo>
                  <a:cubicBezTo>
                    <a:pt x="334" y="0"/>
                    <a:pt x="213" y="31"/>
                    <a:pt x="129" y="107"/>
                  </a:cubicBezTo>
                  <a:cubicBezTo>
                    <a:pt x="38" y="175"/>
                    <a:pt x="0" y="281"/>
                    <a:pt x="0" y="410"/>
                  </a:cubicBezTo>
                  <a:cubicBezTo>
                    <a:pt x="0" y="516"/>
                    <a:pt x="31" y="607"/>
                    <a:pt x="91" y="668"/>
                  </a:cubicBezTo>
                  <a:cubicBezTo>
                    <a:pt x="152" y="728"/>
                    <a:pt x="250" y="774"/>
                    <a:pt x="387" y="804"/>
                  </a:cubicBezTo>
                  <a:lnTo>
                    <a:pt x="516" y="835"/>
                  </a:lnTo>
                  <a:cubicBezTo>
                    <a:pt x="599" y="850"/>
                    <a:pt x="652" y="872"/>
                    <a:pt x="683" y="895"/>
                  </a:cubicBezTo>
                  <a:cubicBezTo>
                    <a:pt x="705" y="918"/>
                    <a:pt x="721" y="948"/>
                    <a:pt x="721" y="994"/>
                  </a:cubicBezTo>
                  <a:cubicBezTo>
                    <a:pt x="721" y="1039"/>
                    <a:pt x="698" y="1070"/>
                    <a:pt x="660" y="1100"/>
                  </a:cubicBezTo>
                  <a:cubicBezTo>
                    <a:pt x="622" y="1123"/>
                    <a:pt x="561" y="1138"/>
                    <a:pt x="486" y="1138"/>
                  </a:cubicBezTo>
                  <a:cubicBezTo>
                    <a:pt x="410" y="1138"/>
                    <a:pt x="334" y="1123"/>
                    <a:pt x="258" y="1100"/>
                  </a:cubicBezTo>
                  <a:cubicBezTo>
                    <a:pt x="175" y="1077"/>
                    <a:pt x="91" y="1047"/>
                    <a:pt x="8" y="1001"/>
                  </a:cubicBezTo>
                  <a:lnTo>
                    <a:pt x="8" y="1289"/>
                  </a:lnTo>
                  <a:cubicBezTo>
                    <a:pt x="91" y="1320"/>
                    <a:pt x="182" y="1343"/>
                    <a:pt x="266" y="1358"/>
                  </a:cubicBezTo>
                  <a:cubicBezTo>
                    <a:pt x="349" y="1380"/>
                    <a:pt x="432" y="1388"/>
                    <a:pt x="523" y="1388"/>
                  </a:cubicBezTo>
                  <a:cubicBezTo>
                    <a:pt x="698" y="1388"/>
                    <a:pt x="834" y="1350"/>
                    <a:pt x="918" y="1274"/>
                  </a:cubicBezTo>
                  <a:cubicBezTo>
                    <a:pt x="1009" y="1206"/>
                    <a:pt x="1054" y="1092"/>
                    <a:pt x="1054" y="948"/>
                  </a:cubicBezTo>
                  <a:cubicBezTo>
                    <a:pt x="1054" y="835"/>
                    <a:pt x="1024" y="751"/>
                    <a:pt x="956" y="690"/>
                  </a:cubicBezTo>
                  <a:cubicBezTo>
                    <a:pt x="895" y="630"/>
                    <a:pt x="789" y="584"/>
                    <a:pt x="645" y="554"/>
                  </a:cubicBezTo>
                  <a:lnTo>
                    <a:pt x="493" y="524"/>
                  </a:lnTo>
                  <a:cubicBezTo>
                    <a:pt x="425" y="508"/>
                    <a:pt x="379" y="493"/>
                    <a:pt x="349" y="471"/>
                  </a:cubicBezTo>
                  <a:cubicBezTo>
                    <a:pt x="326" y="448"/>
                    <a:pt x="311" y="425"/>
                    <a:pt x="311" y="387"/>
                  </a:cubicBezTo>
                  <a:cubicBezTo>
                    <a:pt x="311" y="342"/>
                    <a:pt x="326" y="304"/>
                    <a:pt x="372" y="281"/>
                  </a:cubicBezTo>
                  <a:cubicBezTo>
                    <a:pt x="410" y="258"/>
                    <a:pt x="470" y="251"/>
                    <a:pt x="554" y="251"/>
                  </a:cubicBezTo>
                  <a:cubicBezTo>
                    <a:pt x="614" y="251"/>
                    <a:pt x="683" y="258"/>
                    <a:pt x="751" y="273"/>
                  </a:cubicBezTo>
                  <a:cubicBezTo>
                    <a:pt x="819" y="289"/>
                    <a:pt x="895" y="311"/>
                    <a:pt x="963" y="349"/>
                  </a:cubicBezTo>
                  <a:lnTo>
                    <a:pt x="963" y="61"/>
                  </a:lnTo>
                  <a:cubicBezTo>
                    <a:pt x="880" y="38"/>
                    <a:pt x="804" y="23"/>
                    <a:pt x="721" y="16"/>
                  </a:cubicBezTo>
                  <a:cubicBezTo>
                    <a:pt x="645" y="0"/>
                    <a:pt x="569" y="0"/>
                    <a:pt x="5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7"/>
            <p:cNvSpPr/>
            <p:nvPr/>
          </p:nvSpPr>
          <p:spPr>
            <a:xfrm>
              <a:off x="1101924" y="2545735"/>
              <a:ext cx="38960" cy="39382"/>
            </a:xfrm>
            <a:custGeom>
              <a:rect b="b" l="l" r="r" t="t"/>
              <a:pathLst>
                <a:path extrusionOk="0" h="1389" w="1374">
                  <a:moveTo>
                    <a:pt x="683" y="251"/>
                  </a:moveTo>
                  <a:cubicBezTo>
                    <a:pt x="789" y="251"/>
                    <a:pt x="873" y="289"/>
                    <a:pt x="933" y="364"/>
                  </a:cubicBezTo>
                  <a:cubicBezTo>
                    <a:pt x="986" y="440"/>
                    <a:pt x="1017" y="554"/>
                    <a:pt x="1017" y="690"/>
                  </a:cubicBezTo>
                  <a:cubicBezTo>
                    <a:pt x="1017" y="835"/>
                    <a:pt x="986" y="941"/>
                    <a:pt x="933" y="1016"/>
                  </a:cubicBezTo>
                  <a:cubicBezTo>
                    <a:pt x="873" y="1100"/>
                    <a:pt x="789" y="1138"/>
                    <a:pt x="683" y="1138"/>
                  </a:cubicBezTo>
                  <a:cubicBezTo>
                    <a:pt x="577" y="1138"/>
                    <a:pt x="501" y="1100"/>
                    <a:pt x="440" y="1016"/>
                  </a:cubicBezTo>
                  <a:cubicBezTo>
                    <a:pt x="380" y="941"/>
                    <a:pt x="357" y="835"/>
                    <a:pt x="357" y="690"/>
                  </a:cubicBezTo>
                  <a:cubicBezTo>
                    <a:pt x="357" y="554"/>
                    <a:pt x="380" y="440"/>
                    <a:pt x="440" y="364"/>
                  </a:cubicBezTo>
                  <a:cubicBezTo>
                    <a:pt x="501" y="289"/>
                    <a:pt x="577" y="251"/>
                    <a:pt x="683" y="251"/>
                  </a:cubicBezTo>
                  <a:close/>
                  <a:moveTo>
                    <a:pt x="683" y="0"/>
                  </a:moveTo>
                  <a:cubicBezTo>
                    <a:pt x="471" y="0"/>
                    <a:pt x="304" y="61"/>
                    <a:pt x="183" y="182"/>
                  </a:cubicBezTo>
                  <a:cubicBezTo>
                    <a:pt x="61" y="304"/>
                    <a:pt x="1" y="478"/>
                    <a:pt x="1" y="690"/>
                  </a:cubicBezTo>
                  <a:cubicBezTo>
                    <a:pt x="1" y="910"/>
                    <a:pt x="61" y="1077"/>
                    <a:pt x="183" y="1198"/>
                  </a:cubicBezTo>
                  <a:cubicBezTo>
                    <a:pt x="304" y="1327"/>
                    <a:pt x="471" y="1388"/>
                    <a:pt x="683" y="1388"/>
                  </a:cubicBezTo>
                  <a:cubicBezTo>
                    <a:pt x="903" y="1388"/>
                    <a:pt x="1070" y="1327"/>
                    <a:pt x="1191" y="1198"/>
                  </a:cubicBezTo>
                  <a:cubicBezTo>
                    <a:pt x="1312" y="1077"/>
                    <a:pt x="1373" y="910"/>
                    <a:pt x="1373" y="690"/>
                  </a:cubicBezTo>
                  <a:cubicBezTo>
                    <a:pt x="1373" y="478"/>
                    <a:pt x="1312" y="304"/>
                    <a:pt x="1191" y="182"/>
                  </a:cubicBezTo>
                  <a:cubicBezTo>
                    <a:pt x="1070" y="61"/>
                    <a:pt x="903" y="0"/>
                    <a:pt x="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7"/>
            <p:cNvSpPr/>
            <p:nvPr/>
          </p:nvSpPr>
          <p:spPr>
            <a:xfrm>
              <a:off x="1139892" y="2546501"/>
              <a:ext cx="39782" cy="37851"/>
            </a:xfrm>
            <a:custGeom>
              <a:rect b="b" l="l" r="r" t="t"/>
              <a:pathLst>
                <a:path extrusionOk="0" h="1335" w="1403">
                  <a:moveTo>
                    <a:pt x="705" y="311"/>
                  </a:moveTo>
                  <a:lnTo>
                    <a:pt x="887" y="842"/>
                  </a:lnTo>
                  <a:lnTo>
                    <a:pt x="516" y="842"/>
                  </a:lnTo>
                  <a:lnTo>
                    <a:pt x="705" y="311"/>
                  </a:lnTo>
                  <a:close/>
                  <a:moveTo>
                    <a:pt x="493" y="0"/>
                  </a:moveTo>
                  <a:lnTo>
                    <a:pt x="0" y="1335"/>
                  </a:lnTo>
                  <a:lnTo>
                    <a:pt x="349" y="1335"/>
                  </a:lnTo>
                  <a:lnTo>
                    <a:pt x="432" y="1092"/>
                  </a:lnTo>
                  <a:lnTo>
                    <a:pt x="971" y="1092"/>
                  </a:lnTo>
                  <a:lnTo>
                    <a:pt x="1054" y="1335"/>
                  </a:lnTo>
                  <a:lnTo>
                    <a:pt x="1403" y="1335"/>
                  </a:lnTo>
                  <a:lnTo>
                    <a:pt x="9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7"/>
            <p:cNvSpPr/>
            <p:nvPr/>
          </p:nvSpPr>
          <p:spPr>
            <a:xfrm>
              <a:off x="1178683" y="2546501"/>
              <a:ext cx="31417" cy="37851"/>
            </a:xfrm>
            <a:custGeom>
              <a:rect b="b" l="l" r="r" t="t"/>
              <a:pathLst>
                <a:path extrusionOk="0" h="1335" w="1108">
                  <a:moveTo>
                    <a:pt x="539" y="250"/>
                  </a:moveTo>
                  <a:cubicBezTo>
                    <a:pt x="607" y="250"/>
                    <a:pt x="660" y="266"/>
                    <a:pt x="690" y="296"/>
                  </a:cubicBezTo>
                  <a:cubicBezTo>
                    <a:pt x="728" y="326"/>
                    <a:pt x="751" y="372"/>
                    <a:pt x="751" y="432"/>
                  </a:cubicBezTo>
                  <a:cubicBezTo>
                    <a:pt x="751" y="493"/>
                    <a:pt x="728" y="539"/>
                    <a:pt x="690" y="576"/>
                  </a:cubicBezTo>
                  <a:cubicBezTo>
                    <a:pt x="660" y="607"/>
                    <a:pt x="607" y="622"/>
                    <a:pt x="539" y="622"/>
                  </a:cubicBezTo>
                  <a:lnTo>
                    <a:pt x="349" y="622"/>
                  </a:lnTo>
                  <a:lnTo>
                    <a:pt x="349" y="250"/>
                  </a:lnTo>
                  <a:close/>
                  <a:moveTo>
                    <a:pt x="0" y="0"/>
                  </a:moveTo>
                  <a:lnTo>
                    <a:pt x="0" y="1335"/>
                  </a:lnTo>
                  <a:lnTo>
                    <a:pt x="349" y="1335"/>
                  </a:lnTo>
                  <a:lnTo>
                    <a:pt x="349" y="872"/>
                  </a:lnTo>
                  <a:lnTo>
                    <a:pt x="576" y="872"/>
                  </a:lnTo>
                  <a:cubicBezTo>
                    <a:pt x="743" y="872"/>
                    <a:pt x="880" y="834"/>
                    <a:pt x="971" y="758"/>
                  </a:cubicBezTo>
                  <a:cubicBezTo>
                    <a:pt x="1062" y="683"/>
                    <a:pt x="1107" y="576"/>
                    <a:pt x="1107" y="432"/>
                  </a:cubicBezTo>
                  <a:cubicBezTo>
                    <a:pt x="1107" y="296"/>
                    <a:pt x="1062" y="190"/>
                    <a:pt x="971" y="114"/>
                  </a:cubicBezTo>
                  <a:cubicBezTo>
                    <a:pt x="880" y="38"/>
                    <a:pt x="743" y="0"/>
                    <a:pt x="5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57"/>
          <p:cNvGrpSpPr/>
          <p:nvPr/>
        </p:nvGrpSpPr>
        <p:grpSpPr>
          <a:xfrm>
            <a:off x="1236667" y="2392359"/>
            <a:ext cx="355001" cy="692580"/>
            <a:chOff x="1236667" y="2392359"/>
            <a:chExt cx="355001" cy="692580"/>
          </a:xfrm>
        </p:grpSpPr>
        <p:sp>
          <p:nvSpPr>
            <p:cNvPr id="12690" name="Google Shape;12690;p57"/>
            <p:cNvSpPr/>
            <p:nvPr/>
          </p:nvSpPr>
          <p:spPr>
            <a:xfrm>
              <a:off x="1236667" y="2491131"/>
              <a:ext cx="355001" cy="593808"/>
            </a:xfrm>
            <a:custGeom>
              <a:rect b="b" l="l" r="r" t="t"/>
              <a:pathLst>
                <a:path extrusionOk="0" h="11657" w="6969">
                  <a:moveTo>
                    <a:pt x="3482" y="1"/>
                  </a:moveTo>
                  <a:cubicBezTo>
                    <a:pt x="3251" y="1"/>
                    <a:pt x="3022" y="29"/>
                    <a:pt x="2798" y="86"/>
                  </a:cubicBezTo>
                  <a:lnTo>
                    <a:pt x="683" y="700"/>
                  </a:lnTo>
                  <a:cubicBezTo>
                    <a:pt x="289" y="837"/>
                    <a:pt x="16" y="1201"/>
                    <a:pt x="0" y="1618"/>
                  </a:cubicBezTo>
                  <a:lnTo>
                    <a:pt x="0" y="10944"/>
                  </a:lnTo>
                  <a:cubicBezTo>
                    <a:pt x="0" y="11338"/>
                    <a:pt x="319" y="11657"/>
                    <a:pt x="713" y="11657"/>
                  </a:cubicBezTo>
                  <a:lnTo>
                    <a:pt x="6256" y="11657"/>
                  </a:lnTo>
                  <a:cubicBezTo>
                    <a:pt x="6650" y="11657"/>
                    <a:pt x="6969" y="11338"/>
                    <a:pt x="6969" y="10944"/>
                  </a:cubicBezTo>
                  <a:lnTo>
                    <a:pt x="6969" y="1618"/>
                  </a:lnTo>
                  <a:cubicBezTo>
                    <a:pt x="6953" y="1201"/>
                    <a:pt x="6680" y="837"/>
                    <a:pt x="6286" y="700"/>
                  </a:cubicBezTo>
                  <a:lnTo>
                    <a:pt x="4171" y="86"/>
                  </a:lnTo>
                  <a:cubicBezTo>
                    <a:pt x="3943" y="29"/>
                    <a:pt x="3712" y="1"/>
                    <a:pt x="34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7"/>
            <p:cNvSpPr/>
            <p:nvPr/>
          </p:nvSpPr>
          <p:spPr>
            <a:xfrm>
              <a:off x="1365647" y="2434078"/>
              <a:ext cx="97041" cy="102389"/>
            </a:xfrm>
            <a:custGeom>
              <a:rect b="b" l="l" r="r" t="t"/>
              <a:pathLst>
                <a:path extrusionOk="0" h="2010" w="1905">
                  <a:moveTo>
                    <a:pt x="1" y="1"/>
                  </a:moveTo>
                  <a:lnTo>
                    <a:pt x="1" y="2010"/>
                  </a:lnTo>
                  <a:lnTo>
                    <a:pt x="1904" y="2010"/>
                  </a:lnTo>
                  <a:lnTo>
                    <a:pt x="1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7"/>
            <p:cNvSpPr/>
            <p:nvPr/>
          </p:nvSpPr>
          <p:spPr>
            <a:xfrm>
              <a:off x="1347512" y="2392359"/>
              <a:ext cx="133310" cy="81962"/>
            </a:xfrm>
            <a:custGeom>
              <a:rect b="b" l="l" r="r" t="t"/>
              <a:pathLst>
                <a:path extrusionOk="0" h="1609" w="2617">
                  <a:moveTo>
                    <a:pt x="205" y="1"/>
                  </a:moveTo>
                  <a:cubicBezTo>
                    <a:pt x="92" y="1"/>
                    <a:pt x="1" y="92"/>
                    <a:pt x="1" y="205"/>
                  </a:cubicBezTo>
                  <a:lnTo>
                    <a:pt x="1" y="1403"/>
                  </a:lnTo>
                  <a:cubicBezTo>
                    <a:pt x="1" y="1517"/>
                    <a:pt x="92" y="1608"/>
                    <a:pt x="205" y="1608"/>
                  </a:cubicBezTo>
                  <a:lnTo>
                    <a:pt x="2412" y="1608"/>
                  </a:lnTo>
                  <a:cubicBezTo>
                    <a:pt x="2525" y="1608"/>
                    <a:pt x="2616" y="1517"/>
                    <a:pt x="2616" y="1403"/>
                  </a:cubicBezTo>
                  <a:lnTo>
                    <a:pt x="2616" y="205"/>
                  </a:lnTo>
                  <a:cubicBezTo>
                    <a:pt x="2616" y="92"/>
                    <a:pt x="2525" y="1"/>
                    <a:pt x="24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7"/>
            <p:cNvSpPr/>
            <p:nvPr/>
          </p:nvSpPr>
          <p:spPr>
            <a:xfrm>
              <a:off x="1271051" y="2602078"/>
              <a:ext cx="286232" cy="391321"/>
            </a:xfrm>
            <a:custGeom>
              <a:rect b="b" l="l" r="r" t="t"/>
              <a:pathLst>
                <a:path extrusionOk="0" h="7682" w="5619">
                  <a:moveTo>
                    <a:pt x="0" y="1"/>
                  </a:moveTo>
                  <a:lnTo>
                    <a:pt x="0" y="7682"/>
                  </a:lnTo>
                  <a:lnTo>
                    <a:pt x="5619" y="7682"/>
                  </a:lnTo>
                  <a:lnTo>
                    <a:pt x="56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7"/>
            <p:cNvSpPr/>
            <p:nvPr/>
          </p:nvSpPr>
          <p:spPr>
            <a:xfrm>
              <a:off x="1296929" y="2627956"/>
              <a:ext cx="234477" cy="339566"/>
            </a:xfrm>
            <a:custGeom>
              <a:rect b="b" l="l" r="r" t="t"/>
              <a:pathLst>
                <a:path extrusionOk="0" h="6666" w="4603">
                  <a:moveTo>
                    <a:pt x="0" y="1"/>
                  </a:moveTo>
                  <a:lnTo>
                    <a:pt x="0" y="6666"/>
                  </a:lnTo>
                  <a:lnTo>
                    <a:pt x="4603" y="6666"/>
                  </a:lnTo>
                  <a:lnTo>
                    <a:pt x="46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7"/>
            <p:cNvSpPr/>
            <p:nvPr/>
          </p:nvSpPr>
          <p:spPr>
            <a:xfrm>
              <a:off x="1423616" y="2727441"/>
              <a:ext cx="69227" cy="51551"/>
            </a:xfrm>
            <a:custGeom>
              <a:rect b="b" l="l" r="r" t="t"/>
              <a:pathLst>
                <a:path extrusionOk="0" h="1012" w="1359">
                  <a:moveTo>
                    <a:pt x="692" y="1"/>
                  </a:moveTo>
                  <a:cubicBezTo>
                    <a:pt x="446" y="1"/>
                    <a:pt x="186" y="93"/>
                    <a:pt x="0" y="178"/>
                  </a:cubicBezTo>
                  <a:lnTo>
                    <a:pt x="144" y="322"/>
                  </a:lnTo>
                  <a:cubicBezTo>
                    <a:pt x="144" y="322"/>
                    <a:pt x="334" y="264"/>
                    <a:pt x="464" y="264"/>
                  </a:cubicBezTo>
                  <a:cubicBezTo>
                    <a:pt x="496" y="264"/>
                    <a:pt x="525" y="268"/>
                    <a:pt x="546" y="277"/>
                  </a:cubicBezTo>
                  <a:cubicBezTo>
                    <a:pt x="652" y="322"/>
                    <a:pt x="546" y="914"/>
                    <a:pt x="986" y="1005"/>
                  </a:cubicBezTo>
                  <a:cubicBezTo>
                    <a:pt x="1005" y="1009"/>
                    <a:pt x="1023" y="1011"/>
                    <a:pt x="1041" y="1011"/>
                  </a:cubicBezTo>
                  <a:cubicBezTo>
                    <a:pt x="1358" y="1011"/>
                    <a:pt x="1358" y="319"/>
                    <a:pt x="1092" y="118"/>
                  </a:cubicBezTo>
                  <a:cubicBezTo>
                    <a:pt x="976" y="33"/>
                    <a:pt x="837" y="1"/>
                    <a:pt x="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7"/>
            <p:cNvSpPr/>
            <p:nvPr/>
          </p:nvSpPr>
          <p:spPr>
            <a:xfrm>
              <a:off x="1335134" y="2727441"/>
              <a:ext cx="69584" cy="51551"/>
            </a:xfrm>
            <a:custGeom>
              <a:rect b="b" l="l" r="r" t="t"/>
              <a:pathLst>
                <a:path extrusionOk="0" h="1012" w="1366">
                  <a:moveTo>
                    <a:pt x="671" y="1"/>
                  </a:moveTo>
                  <a:cubicBezTo>
                    <a:pt x="526" y="1"/>
                    <a:pt x="387" y="33"/>
                    <a:pt x="274" y="118"/>
                  </a:cubicBezTo>
                  <a:cubicBezTo>
                    <a:pt x="1" y="319"/>
                    <a:pt x="0" y="1011"/>
                    <a:pt x="324" y="1011"/>
                  </a:cubicBezTo>
                  <a:cubicBezTo>
                    <a:pt x="342" y="1011"/>
                    <a:pt x="360" y="1009"/>
                    <a:pt x="380" y="1005"/>
                  </a:cubicBezTo>
                  <a:cubicBezTo>
                    <a:pt x="820" y="914"/>
                    <a:pt x="714" y="322"/>
                    <a:pt x="820" y="277"/>
                  </a:cubicBezTo>
                  <a:cubicBezTo>
                    <a:pt x="841" y="268"/>
                    <a:pt x="870" y="264"/>
                    <a:pt x="902" y="264"/>
                  </a:cubicBezTo>
                  <a:cubicBezTo>
                    <a:pt x="1032" y="264"/>
                    <a:pt x="1222" y="322"/>
                    <a:pt x="1222" y="322"/>
                  </a:cubicBezTo>
                  <a:lnTo>
                    <a:pt x="1366" y="178"/>
                  </a:lnTo>
                  <a:cubicBezTo>
                    <a:pt x="1180" y="93"/>
                    <a:pt x="917" y="1"/>
                    <a:pt x="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7"/>
            <p:cNvSpPr/>
            <p:nvPr/>
          </p:nvSpPr>
          <p:spPr>
            <a:xfrm>
              <a:off x="1440579" y="2932322"/>
              <a:ext cx="32907" cy="23229"/>
            </a:xfrm>
            <a:custGeom>
              <a:rect b="b" l="l" r="r" t="t"/>
              <a:pathLst>
                <a:path extrusionOk="0" h="456" w="646">
                  <a:moveTo>
                    <a:pt x="122" y="1"/>
                  </a:moveTo>
                  <a:lnTo>
                    <a:pt x="1" y="448"/>
                  </a:lnTo>
                  <a:cubicBezTo>
                    <a:pt x="32" y="453"/>
                    <a:pt x="64" y="455"/>
                    <a:pt x="96" y="455"/>
                  </a:cubicBezTo>
                  <a:cubicBezTo>
                    <a:pt x="166" y="455"/>
                    <a:pt x="237" y="444"/>
                    <a:pt x="304" y="418"/>
                  </a:cubicBezTo>
                  <a:cubicBezTo>
                    <a:pt x="342" y="395"/>
                    <a:pt x="251" y="372"/>
                    <a:pt x="304" y="342"/>
                  </a:cubicBezTo>
                  <a:cubicBezTo>
                    <a:pt x="365" y="311"/>
                    <a:pt x="456" y="342"/>
                    <a:pt x="524" y="304"/>
                  </a:cubicBezTo>
                  <a:cubicBezTo>
                    <a:pt x="592" y="266"/>
                    <a:pt x="645" y="243"/>
                    <a:pt x="577" y="220"/>
                  </a:cubicBezTo>
                  <a:cubicBezTo>
                    <a:pt x="418" y="160"/>
                    <a:pt x="266" y="84"/>
                    <a:pt x="1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7"/>
            <p:cNvSpPr/>
            <p:nvPr/>
          </p:nvSpPr>
          <p:spPr>
            <a:xfrm>
              <a:off x="1352912" y="2932322"/>
              <a:ext cx="35964" cy="22974"/>
            </a:xfrm>
            <a:custGeom>
              <a:rect b="b" l="l" r="r" t="t"/>
              <a:pathLst>
                <a:path extrusionOk="0" h="451" w="706">
                  <a:moveTo>
                    <a:pt x="524" y="1"/>
                  </a:moveTo>
                  <a:cubicBezTo>
                    <a:pt x="380" y="84"/>
                    <a:pt x="228" y="160"/>
                    <a:pt x="69" y="220"/>
                  </a:cubicBezTo>
                  <a:cubicBezTo>
                    <a:pt x="1" y="243"/>
                    <a:pt x="54" y="266"/>
                    <a:pt x="122" y="304"/>
                  </a:cubicBezTo>
                  <a:cubicBezTo>
                    <a:pt x="198" y="342"/>
                    <a:pt x="281" y="311"/>
                    <a:pt x="342" y="342"/>
                  </a:cubicBezTo>
                  <a:cubicBezTo>
                    <a:pt x="403" y="372"/>
                    <a:pt x="387" y="402"/>
                    <a:pt x="433" y="418"/>
                  </a:cubicBezTo>
                  <a:cubicBezTo>
                    <a:pt x="502" y="441"/>
                    <a:pt x="572" y="451"/>
                    <a:pt x="641" y="451"/>
                  </a:cubicBezTo>
                  <a:cubicBezTo>
                    <a:pt x="663" y="451"/>
                    <a:pt x="684" y="450"/>
                    <a:pt x="706" y="448"/>
                  </a:cubicBezTo>
                  <a:lnTo>
                    <a:pt x="5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7"/>
            <p:cNvSpPr/>
            <p:nvPr/>
          </p:nvSpPr>
          <p:spPr>
            <a:xfrm>
              <a:off x="1322042" y="2845622"/>
              <a:ext cx="183893" cy="111457"/>
            </a:xfrm>
            <a:custGeom>
              <a:rect b="b" l="l" r="r" t="t"/>
              <a:pathLst>
                <a:path extrusionOk="0" h="2188" w="3610">
                  <a:moveTo>
                    <a:pt x="1304" y="1"/>
                  </a:moveTo>
                  <a:cubicBezTo>
                    <a:pt x="1218" y="1"/>
                    <a:pt x="1160" y="87"/>
                    <a:pt x="1100" y="398"/>
                  </a:cubicBezTo>
                  <a:cubicBezTo>
                    <a:pt x="955" y="1088"/>
                    <a:pt x="0" y="2188"/>
                    <a:pt x="1805" y="2188"/>
                  </a:cubicBezTo>
                  <a:cubicBezTo>
                    <a:pt x="3609" y="2188"/>
                    <a:pt x="2661" y="1088"/>
                    <a:pt x="2517" y="398"/>
                  </a:cubicBezTo>
                  <a:cubicBezTo>
                    <a:pt x="2456" y="87"/>
                    <a:pt x="2399" y="1"/>
                    <a:pt x="2313" y="1"/>
                  </a:cubicBezTo>
                  <a:cubicBezTo>
                    <a:pt x="2206" y="1"/>
                    <a:pt x="2056" y="133"/>
                    <a:pt x="1805" y="133"/>
                  </a:cubicBezTo>
                  <a:cubicBezTo>
                    <a:pt x="1557" y="133"/>
                    <a:pt x="1409" y="1"/>
                    <a:pt x="13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7"/>
            <p:cNvSpPr/>
            <p:nvPr/>
          </p:nvSpPr>
          <p:spPr>
            <a:xfrm>
              <a:off x="1366054" y="2730702"/>
              <a:ext cx="96633" cy="116704"/>
            </a:xfrm>
            <a:custGeom>
              <a:rect b="b" l="l" r="r" t="t"/>
              <a:pathLst>
                <a:path extrusionOk="0" h="2291" w="1897">
                  <a:moveTo>
                    <a:pt x="948" y="1"/>
                  </a:moveTo>
                  <a:cubicBezTo>
                    <a:pt x="425" y="1"/>
                    <a:pt x="0" y="736"/>
                    <a:pt x="0" y="1373"/>
                  </a:cubicBezTo>
                  <a:cubicBezTo>
                    <a:pt x="0" y="2002"/>
                    <a:pt x="425" y="2291"/>
                    <a:pt x="948" y="2291"/>
                  </a:cubicBezTo>
                  <a:cubicBezTo>
                    <a:pt x="1471" y="2291"/>
                    <a:pt x="1896" y="2002"/>
                    <a:pt x="1896" y="1373"/>
                  </a:cubicBezTo>
                  <a:cubicBezTo>
                    <a:pt x="1896" y="736"/>
                    <a:pt x="1471" y="1"/>
                    <a:pt x="9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7"/>
            <p:cNvSpPr/>
            <p:nvPr/>
          </p:nvSpPr>
          <p:spPr>
            <a:xfrm>
              <a:off x="1384189" y="2789028"/>
              <a:ext cx="59956" cy="32092"/>
            </a:xfrm>
            <a:custGeom>
              <a:rect b="b" l="l" r="r" t="t"/>
              <a:pathLst>
                <a:path extrusionOk="0" h="630" w="1177">
                  <a:moveTo>
                    <a:pt x="585" y="1"/>
                  </a:moveTo>
                  <a:cubicBezTo>
                    <a:pt x="266" y="1"/>
                    <a:pt x="1" y="145"/>
                    <a:pt x="1" y="319"/>
                  </a:cubicBezTo>
                  <a:cubicBezTo>
                    <a:pt x="1" y="493"/>
                    <a:pt x="266" y="630"/>
                    <a:pt x="585" y="630"/>
                  </a:cubicBezTo>
                  <a:cubicBezTo>
                    <a:pt x="911" y="630"/>
                    <a:pt x="1176" y="493"/>
                    <a:pt x="1176" y="319"/>
                  </a:cubicBezTo>
                  <a:cubicBezTo>
                    <a:pt x="1176" y="145"/>
                    <a:pt x="911" y="1"/>
                    <a:pt x="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7"/>
            <p:cNvSpPr/>
            <p:nvPr/>
          </p:nvSpPr>
          <p:spPr>
            <a:xfrm>
              <a:off x="1392696" y="2795599"/>
              <a:ext cx="12429" cy="6979"/>
            </a:xfrm>
            <a:custGeom>
              <a:rect b="b" l="l" r="r" t="t"/>
              <a:pathLst>
                <a:path extrusionOk="0" h="137" w="244">
                  <a:moveTo>
                    <a:pt x="160" y="0"/>
                  </a:moveTo>
                  <a:cubicBezTo>
                    <a:pt x="143" y="0"/>
                    <a:pt x="125" y="3"/>
                    <a:pt x="107" y="8"/>
                  </a:cubicBezTo>
                  <a:cubicBezTo>
                    <a:pt x="46" y="31"/>
                    <a:pt x="1" y="76"/>
                    <a:pt x="16" y="107"/>
                  </a:cubicBezTo>
                  <a:cubicBezTo>
                    <a:pt x="21" y="127"/>
                    <a:pt x="50" y="137"/>
                    <a:pt x="86" y="137"/>
                  </a:cubicBezTo>
                  <a:cubicBezTo>
                    <a:pt x="104" y="137"/>
                    <a:pt x="125" y="134"/>
                    <a:pt x="145" y="129"/>
                  </a:cubicBezTo>
                  <a:cubicBezTo>
                    <a:pt x="205" y="107"/>
                    <a:pt x="243" y="61"/>
                    <a:pt x="228" y="31"/>
                  </a:cubicBezTo>
                  <a:cubicBezTo>
                    <a:pt x="223" y="11"/>
                    <a:pt x="194" y="0"/>
                    <a:pt x="1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7"/>
            <p:cNvSpPr/>
            <p:nvPr/>
          </p:nvSpPr>
          <p:spPr>
            <a:xfrm>
              <a:off x="1413938" y="2805278"/>
              <a:ext cx="51" cy="42127"/>
            </a:xfrm>
            <a:custGeom>
              <a:rect b="b" l="l" r="r" t="t"/>
              <a:pathLst>
                <a:path extrusionOk="0" fill="none" h="827" w="1">
                  <a:moveTo>
                    <a:pt x="1" y="0"/>
                  </a:moveTo>
                  <a:lnTo>
                    <a:pt x="1" y="827"/>
                  </a:lnTo>
                </a:path>
              </a:pathLst>
            </a:custGeom>
            <a:noFill/>
            <a:ln cap="flat" cmpd="sng" w="1125">
              <a:solidFill>
                <a:srgbClr val="000000"/>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7"/>
            <p:cNvSpPr/>
            <p:nvPr/>
          </p:nvSpPr>
          <p:spPr>
            <a:xfrm>
              <a:off x="1387296" y="2765493"/>
              <a:ext cx="10850" cy="10188"/>
            </a:xfrm>
            <a:custGeom>
              <a:rect b="b" l="l" r="r" t="t"/>
              <a:pathLst>
                <a:path extrusionOk="0" h="200" w="213">
                  <a:moveTo>
                    <a:pt x="107" y="0"/>
                  </a:moveTo>
                  <a:cubicBezTo>
                    <a:pt x="59" y="0"/>
                    <a:pt x="12" y="30"/>
                    <a:pt x="8" y="91"/>
                  </a:cubicBezTo>
                  <a:cubicBezTo>
                    <a:pt x="1" y="163"/>
                    <a:pt x="54" y="199"/>
                    <a:pt x="107" y="199"/>
                  </a:cubicBezTo>
                  <a:cubicBezTo>
                    <a:pt x="160" y="199"/>
                    <a:pt x="213" y="163"/>
                    <a:pt x="205" y="91"/>
                  </a:cubicBezTo>
                  <a:cubicBezTo>
                    <a:pt x="201" y="30"/>
                    <a:pt x="154"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7"/>
            <p:cNvSpPr/>
            <p:nvPr/>
          </p:nvSpPr>
          <p:spPr>
            <a:xfrm>
              <a:off x="1425909" y="2765493"/>
              <a:ext cx="11258" cy="9577"/>
            </a:xfrm>
            <a:custGeom>
              <a:rect b="b" l="l" r="r" t="t"/>
              <a:pathLst>
                <a:path extrusionOk="0" h="188" w="221">
                  <a:moveTo>
                    <a:pt x="130" y="0"/>
                  </a:moveTo>
                  <a:cubicBezTo>
                    <a:pt x="39" y="0"/>
                    <a:pt x="1" y="99"/>
                    <a:pt x="61" y="159"/>
                  </a:cubicBezTo>
                  <a:cubicBezTo>
                    <a:pt x="81" y="179"/>
                    <a:pt x="104" y="187"/>
                    <a:pt x="126" y="187"/>
                  </a:cubicBezTo>
                  <a:cubicBezTo>
                    <a:pt x="175" y="187"/>
                    <a:pt x="221" y="148"/>
                    <a:pt x="221" y="91"/>
                  </a:cubicBezTo>
                  <a:cubicBezTo>
                    <a:pt x="221" y="38"/>
                    <a:pt x="175"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7"/>
            <p:cNvSpPr/>
            <p:nvPr/>
          </p:nvSpPr>
          <p:spPr>
            <a:xfrm>
              <a:off x="1358719" y="2845418"/>
              <a:ext cx="33264" cy="94952"/>
            </a:xfrm>
            <a:custGeom>
              <a:rect b="b" l="l" r="r" t="t"/>
              <a:pathLst>
                <a:path extrusionOk="0" h="1864" w="653">
                  <a:moveTo>
                    <a:pt x="592" y="1"/>
                  </a:moveTo>
                  <a:cubicBezTo>
                    <a:pt x="592" y="175"/>
                    <a:pt x="584" y="349"/>
                    <a:pt x="562" y="524"/>
                  </a:cubicBezTo>
                  <a:cubicBezTo>
                    <a:pt x="546" y="698"/>
                    <a:pt x="524" y="873"/>
                    <a:pt x="486" y="1039"/>
                  </a:cubicBezTo>
                  <a:cubicBezTo>
                    <a:pt x="455" y="1214"/>
                    <a:pt x="410" y="1381"/>
                    <a:pt x="349" y="1540"/>
                  </a:cubicBezTo>
                  <a:cubicBezTo>
                    <a:pt x="319" y="1616"/>
                    <a:pt x="273" y="1691"/>
                    <a:pt x="220" y="1752"/>
                  </a:cubicBezTo>
                  <a:cubicBezTo>
                    <a:pt x="190" y="1782"/>
                    <a:pt x="160" y="1813"/>
                    <a:pt x="122" y="1828"/>
                  </a:cubicBezTo>
                  <a:cubicBezTo>
                    <a:pt x="84" y="1843"/>
                    <a:pt x="46" y="1858"/>
                    <a:pt x="0" y="1858"/>
                  </a:cubicBezTo>
                  <a:cubicBezTo>
                    <a:pt x="23" y="1862"/>
                    <a:pt x="46" y="1864"/>
                    <a:pt x="69" y="1864"/>
                  </a:cubicBezTo>
                  <a:cubicBezTo>
                    <a:pt x="91" y="1864"/>
                    <a:pt x="114" y="1862"/>
                    <a:pt x="137" y="1858"/>
                  </a:cubicBezTo>
                  <a:cubicBezTo>
                    <a:pt x="175" y="1843"/>
                    <a:pt x="220" y="1820"/>
                    <a:pt x="258" y="1790"/>
                  </a:cubicBezTo>
                  <a:cubicBezTo>
                    <a:pt x="326" y="1729"/>
                    <a:pt x="380" y="1654"/>
                    <a:pt x="425" y="1570"/>
                  </a:cubicBezTo>
                  <a:cubicBezTo>
                    <a:pt x="501" y="1411"/>
                    <a:pt x="562" y="1236"/>
                    <a:pt x="592" y="1062"/>
                  </a:cubicBezTo>
                  <a:cubicBezTo>
                    <a:pt x="622" y="888"/>
                    <a:pt x="645" y="706"/>
                    <a:pt x="645" y="531"/>
                  </a:cubicBezTo>
                  <a:cubicBezTo>
                    <a:pt x="652" y="357"/>
                    <a:pt x="630" y="175"/>
                    <a:pt x="592" y="1"/>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7"/>
            <p:cNvSpPr/>
            <p:nvPr/>
          </p:nvSpPr>
          <p:spPr>
            <a:xfrm>
              <a:off x="1380725" y="2901452"/>
              <a:ext cx="71520" cy="57562"/>
            </a:xfrm>
            <a:custGeom>
              <a:rect b="b" l="l" r="r" t="t"/>
              <a:pathLst>
                <a:path extrusionOk="0" h="1130" w="1404">
                  <a:moveTo>
                    <a:pt x="622" y="0"/>
                  </a:moveTo>
                  <a:lnTo>
                    <a:pt x="622" y="15"/>
                  </a:lnTo>
                  <a:cubicBezTo>
                    <a:pt x="584" y="129"/>
                    <a:pt x="569" y="243"/>
                    <a:pt x="539" y="349"/>
                  </a:cubicBezTo>
                  <a:cubicBezTo>
                    <a:pt x="509" y="463"/>
                    <a:pt x="471" y="569"/>
                    <a:pt x="433" y="675"/>
                  </a:cubicBezTo>
                  <a:cubicBezTo>
                    <a:pt x="402" y="781"/>
                    <a:pt x="357" y="880"/>
                    <a:pt x="296" y="971"/>
                  </a:cubicBezTo>
                  <a:cubicBezTo>
                    <a:pt x="266" y="1008"/>
                    <a:pt x="228" y="1046"/>
                    <a:pt x="183" y="1062"/>
                  </a:cubicBezTo>
                  <a:lnTo>
                    <a:pt x="107" y="1092"/>
                  </a:lnTo>
                  <a:lnTo>
                    <a:pt x="16" y="1099"/>
                  </a:lnTo>
                  <a:lnTo>
                    <a:pt x="1" y="1107"/>
                  </a:lnTo>
                  <a:cubicBezTo>
                    <a:pt x="31" y="1115"/>
                    <a:pt x="61" y="1130"/>
                    <a:pt x="92" y="1130"/>
                  </a:cubicBezTo>
                  <a:cubicBezTo>
                    <a:pt x="122" y="1122"/>
                    <a:pt x="152" y="1122"/>
                    <a:pt x="183" y="1122"/>
                  </a:cubicBezTo>
                  <a:cubicBezTo>
                    <a:pt x="243" y="1099"/>
                    <a:pt x="296" y="1069"/>
                    <a:pt x="342" y="1024"/>
                  </a:cubicBezTo>
                  <a:cubicBezTo>
                    <a:pt x="425" y="933"/>
                    <a:pt x="478" y="819"/>
                    <a:pt x="501" y="705"/>
                  </a:cubicBezTo>
                  <a:cubicBezTo>
                    <a:pt x="531" y="591"/>
                    <a:pt x="539" y="470"/>
                    <a:pt x="554" y="364"/>
                  </a:cubicBezTo>
                  <a:cubicBezTo>
                    <a:pt x="575" y="260"/>
                    <a:pt x="602" y="157"/>
                    <a:pt x="647" y="65"/>
                  </a:cubicBezTo>
                  <a:lnTo>
                    <a:pt x="647" y="65"/>
                  </a:lnTo>
                  <a:cubicBezTo>
                    <a:pt x="679" y="163"/>
                    <a:pt x="701" y="267"/>
                    <a:pt x="736" y="372"/>
                  </a:cubicBezTo>
                  <a:cubicBezTo>
                    <a:pt x="759" y="493"/>
                    <a:pt x="797" y="607"/>
                    <a:pt x="842" y="720"/>
                  </a:cubicBezTo>
                  <a:cubicBezTo>
                    <a:pt x="888" y="834"/>
                    <a:pt x="956" y="940"/>
                    <a:pt x="1047" y="1031"/>
                  </a:cubicBezTo>
                  <a:cubicBezTo>
                    <a:pt x="1092" y="1069"/>
                    <a:pt x="1153" y="1107"/>
                    <a:pt x="1214" y="1122"/>
                  </a:cubicBezTo>
                  <a:cubicBezTo>
                    <a:pt x="1244" y="1130"/>
                    <a:pt x="1274" y="1130"/>
                    <a:pt x="1312" y="1130"/>
                  </a:cubicBezTo>
                  <a:cubicBezTo>
                    <a:pt x="1343" y="1122"/>
                    <a:pt x="1373" y="1122"/>
                    <a:pt x="1403" y="1115"/>
                  </a:cubicBezTo>
                  <a:lnTo>
                    <a:pt x="1403" y="1107"/>
                  </a:lnTo>
                  <a:cubicBezTo>
                    <a:pt x="1290" y="1107"/>
                    <a:pt x="1183" y="1062"/>
                    <a:pt x="1108" y="978"/>
                  </a:cubicBezTo>
                  <a:cubicBezTo>
                    <a:pt x="1039" y="887"/>
                    <a:pt x="986" y="789"/>
                    <a:pt x="948" y="682"/>
                  </a:cubicBezTo>
                  <a:cubicBezTo>
                    <a:pt x="903" y="576"/>
                    <a:pt x="865" y="463"/>
                    <a:pt x="827" y="356"/>
                  </a:cubicBezTo>
                  <a:cubicBezTo>
                    <a:pt x="797" y="235"/>
                    <a:pt x="751" y="129"/>
                    <a:pt x="698" y="15"/>
                  </a:cubicBezTo>
                  <a:lnTo>
                    <a:pt x="691" y="0"/>
                  </a:ln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7"/>
            <p:cNvSpPr/>
            <p:nvPr/>
          </p:nvSpPr>
          <p:spPr>
            <a:xfrm>
              <a:off x="1438643" y="2845418"/>
              <a:ext cx="31379" cy="95054"/>
            </a:xfrm>
            <a:custGeom>
              <a:rect b="b" l="l" r="r" t="t"/>
              <a:pathLst>
                <a:path extrusionOk="0" h="1866" w="616">
                  <a:moveTo>
                    <a:pt x="39" y="1"/>
                  </a:moveTo>
                  <a:cubicBezTo>
                    <a:pt x="1" y="349"/>
                    <a:pt x="9" y="706"/>
                    <a:pt x="62" y="1055"/>
                  </a:cubicBezTo>
                  <a:cubicBezTo>
                    <a:pt x="84" y="1229"/>
                    <a:pt x="130" y="1403"/>
                    <a:pt x="206" y="1570"/>
                  </a:cubicBezTo>
                  <a:cubicBezTo>
                    <a:pt x="236" y="1654"/>
                    <a:pt x="297" y="1729"/>
                    <a:pt x="357" y="1790"/>
                  </a:cubicBezTo>
                  <a:cubicBezTo>
                    <a:pt x="410" y="1837"/>
                    <a:pt x="481" y="1866"/>
                    <a:pt x="553" y="1866"/>
                  </a:cubicBezTo>
                  <a:cubicBezTo>
                    <a:pt x="574" y="1866"/>
                    <a:pt x="595" y="1863"/>
                    <a:pt x="615" y="1858"/>
                  </a:cubicBezTo>
                  <a:cubicBezTo>
                    <a:pt x="532" y="1858"/>
                    <a:pt x="448" y="1820"/>
                    <a:pt x="395" y="1752"/>
                  </a:cubicBezTo>
                  <a:cubicBezTo>
                    <a:pt x="342" y="1691"/>
                    <a:pt x="304" y="1616"/>
                    <a:pt x="274" y="1540"/>
                  </a:cubicBezTo>
                  <a:cubicBezTo>
                    <a:pt x="221" y="1373"/>
                    <a:pt x="183" y="1206"/>
                    <a:pt x="160" y="1039"/>
                  </a:cubicBezTo>
                  <a:cubicBezTo>
                    <a:pt x="107" y="698"/>
                    <a:pt x="77" y="349"/>
                    <a:pt x="39" y="1"/>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7"/>
            <p:cNvSpPr/>
            <p:nvPr/>
          </p:nvSpPr>
          <p:spPr>
            <a:xfrm>
              <a:off x="1462993" y="2879039"/>
              <a:ext cx="40243" cy="52213"/>
            </a:xfrm>
            <a:custGeom>
              <a:rect b="b" l="l" r="r" t="t"/>
              <a:pathLst>
                <a:path extrusionOk="0" h="1025" w="790">
                  <a:moveTo>
                    <a:pt x="638" y="0"/>
                  </a:moveTo>
                  <a:lnTo>
                    <a:pt x="638" y="0"/>
                  </a:lnTo>
                  <a:cubicBezTo>
                    <a:pt x="638" y="0"/>
                    <a:pt x="653" y="516"/>
                    <a:pt x="471" y="592"/>
                  </a:cubicBezTo>
                  <a:cubicBezTo>
                    <a:pt x="531" y="440"/>
                    <a:pt x="539" y="357"/>
                    <a:pt x="372" y="106"/>
                  </a:cubicBezTo>
                  <a:lnTo>
                    <a:pt x="372" y="106"/>
                  </a:lnTo>
                  <a:cubicBezTo>
                    <a:pt x="380" y="182"/>
                    <a:pt x="463" y="546"/>
                    <a:pt x="319" y="607"/>
                  </a:cubicBezTo>
                  <a:cubicBezTo>
                    <a:pt x="304" y="531"/>
                    <a:pt x="258" y="470"/>
                    <a:pt x="198" y="417"/>
                  </a:cubicBezTo>
                  <a:lnTo>
                    <a:pt x="198" y="417"/>
                  </a:lnTo>
                  <a:cubicBezTo>
                    <a:pt x="251" y="599"/>
                    <a:pt x="167" y="789"/>
                    <a:pt x="1" y="872"/>
                  </a:cubicBezTo>
                  <a:lnTo>
                    <a:pt x="69" y="1024"/>
                  </a:lnTo>
                  <a:cubicBezTo>
                    <a:pt x="69" y="1024"/>
                    <a:pt x="80" y="1025"/>
                    <a:pt x="98" y="1025"/>
                  </a:cubicBezTo>
                  <a:cubicBezTo>
                    <a:pt x="192" y="1025"/>
                    <a:pt x="483" y="1004"/>
                    <a:pt x="622" y="751"/>
                  </a:cubicBezTo>
                  <a:cubicBezTo>
                    <a:pt x="789" y="440"/>
                    <a:pt x="638" y="0"/>
                    <a:pt x="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7"/>
            <p:cNvSpPr/>
            <p:nvPr/>
          </p:nvSpPr>
          <p:spPr>
            <a:xfrm>
              <a:off x="1350212" y="2654241"/>
              <a:ext cx="32092" cy="45642"/>
            </a:xfrm>
            <a:custGeom>
              <a:rect b="b" l="l" r="r" t="t"/>
              <a:pathLst>
                <a:path extrusionOk="0" h="896" w="630">
                  <a:moveTo>
                    <a:pt x="296" y="99"/>
                  </a:moveTo>
                  <a:cubicBezTo>
                    <a:pt x="357" y="99"/>
                    <a:pt x="402" y="107"/>
                    <a:pt x="433" y="129"/>
                  </a:cubicBezTo>
                  <a:cubicBezTo>
                    <a:pt x="463" y="152"/>
                    <a:pt x="478" y="190"/>
                    <a:pt x="478" y="235"/>
                  </a:cubicBezTo>
                  <a:cubicBezTo>
                    <a:pt x="478" y="281"/>
                    <a:pt x="463" y="311"/>
                    <a:pt x="433" y="334"/>
                  </a:cubicBezTo>
                  <a:cubicBezTo>
                    <a:pt x="402" y="357"/>
                    <a:pt x="357" y="364"/>
                    <a:pt x="296" y="364"/>
                  </a:cubicBezTo>
                  <a:lnTo>
                    <a:pt x="122" y="364"/>
                  </a:lnTo>
                  <a:lnTo>
                    <a:pt x="122" y="99"/>
                  </a:lnTo>
                  <a:close/>
                  <a:moveTo>
                    <a:pt x="311" y="463"/>
                  </a:moveTo>
                  <a:cubicBezTo>
                    <a:pt x="380" y="463"/>
                    <a:pt x="425" y="478"/>
                    <a:pt x="456" y="508"/>
                  </a:cubicBezTo>
                  <a:cubicBezTo>
                    <a:pt x="493" y="531"/>
                    <a:pt x="509" y="569"/>
                    <a:pt x="509" y="630"/>
                  </a:cubicBezTo>
                  <a:cubicBezTo>
                    <a:pt x="509" y="683"/>
                    <a:pt x="493" y="728"/>
                    <a:pt x="456" y="751"/>
                  </a:cubicBezTo>
                  <a:cubicBezTo>
                    <a:pt x="425" y="781"/>
                    <a:pt x="380" y="789"/>
                    <a:pt x="311" y="789"/>
                  </a:cubicBezTo>
                  <a:lnTo>
                    <a:pt x="122" y="789"/>
                  </a:lnTo>
                  <a:lnTo>
                    <a:pt x="122" y="463"/>
                  </a:lnTo>
                  <a:close/>
                  <a:moveTo>
                    <a:pt x="1" y="0"/>
                  </a:moveTo>
                  <a:lnTo>
                    <a:pt x="1" y="895"/>
                  </a:lnTo>
                  <a:lnTo>
                    <a:pt x="319" y="895"/>
                  </a:lnTo>
                  <a:cubicBezTo>
                    <a:pt x="418" y="895"/>
                    <a:pt x="501" y="872"/>
                    <a:pt x="554" y="827"/>
                  </a:cubicBezTo>
                  <a:cubicBezTo>
                    <a:pt x="607" y="781"/>
                    <a:pt x="630" y="721"/>
                    <a:pt x="630" y="645"/>
                  </a:cubicBezTo>
                  <a:cubicBezTo>
                    <a:pt x="630" y="584"/>
                    <a:pt x="615" y="531"/>
                    <a:pt x="584" y="493"/>
                  </a:cubicBezTo>
                  <a:cubicBezTo>
                    <a:pt x="554" y="448"/>
                    <a:pt x="501" y="425"/>
                    <a:pt x="448" y="410"/>
                  </a:cubicBezTo>
                  <a:cubicBezTo>
                    <a:pt x="493" y="402"/>
                    <a:pt x="531" y="380"/>
                    <a:pt x="554" y="349"/>
                  </a:cubicBezTo>
                  <a:cubicBezTo>
                    <a:pt x="584" y="319"/>
                    <a:pt x="600" y="273"/>
                    <a:pt x="600" y="220"/>
                  </a:cubicBezTo>
                  <a:cubicBezTo>
                    <a:pt x="600" y="152"/>
                    <a:pt x="569" y="91"/>
                    <a:pt x="524" y="53"/>
                  </a:cubicBezTo>
                  <a:cubicBezTo>
                    <a:pt x="471" y="16"/>
                    <a:pt x="402" y="0"/>
                    <a:pt x="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7"/>
            <p:cNvSpPr/>
            <p:nvPr/>
          </p:nvSpPr>
          <p:spPr>
            <a:xfrm>
              <a:off x="1378433" y="2654241"/>
              <a:ext cx="41720" cy="45642"/>
            </a:xfrm>
            <a:custGeom>
              <a:rect b="b" l="l" r="r" t="t"/>
              <a:pathLst>
                <a:path extrusionOk="0" h="896" w="819">
                  <a:moveTo>
                    <a:pt x="410" y="122"/>
                  </a:moveTo>
                  <a:lnTo>
                    <a:pt x="569" y="561"/>
                  </a:lnTo>
                  <a:lnTo>
                    <a:pt x="243" y="561"/>
                  </a:lnTo>
                  <a:lnTo>
                    <a:pt x="410" y="122"/>
                  </a:lnTo>
                  <a:close/>
                  <a:moveTo>
                    <a:pt x="341" y="0"/>
                  </a:moveTo>
                  <a:lnTo>
                    <a:pt x="0" y="895"/>
                  </a:lnTo>
                  <a:lnTo>
                    <a:pt x="129" y="895"/>
                  </a:lnTo>
                  <a:lnTo>
                    <a:pt x="205" y="660"/>
                  </a:lnTo>
                  <a:lnTo>
                    <a:pt x="607" y="660"/>
                  </a:lnTo>
                  <a:lnTo>
                    <a:pt x="690" y="895"/>
                  </a:lnTo>
                  <a:lnTo>
                    <a:pt x="819" y="895"/>
                  </a:lnTo>
                  <a:lnTo>
                    <a:pt x="4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7"/>
            <p:cNvSpPr/>
            <p:nvPr/>
          </p:nvSpPr>
          <p:spPr>
            <a:xfrm>
              <a:off x="1410881" y="2654241"/>
              <a:ext cx="38663" cy="45642"/>
            </a:xfrm>
            <a:custGeom>
              <a:rect b="b" l="l" r="r" t="t"/>
              <a:pathLst>
                <a:path extrusionOk="0" h="896" w="759">
                  <a:moveTo>
                    <a:pt x="0" y="0"/>
                  </a:moveTo>
                  <a:lnTo>
                    <a:pt x="0" y="99"/>
                  </a:lnTo>
                  <a:lnTo>
                    <a:pt x="318" y="99"/>
                  </a:lnTo>
                  <a:lnTo>
                    <a:pt x="318" y="895"/>
                  </a:lnTo>
                  <a:lnTo>
                    <a:pt x="440" y="895"/>
                  </a:lnTo>
                  <a:lnTo>
                    <a:pt x="440" y="99"/>
                  </a:lnTo>
                  <a:lnTo>
                    <a:pt x="758" y="99"/>
                  </a:lnTo>
                  <a:lnTo>
                    <a:pt x="7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7"/>
            <p:cNvSpPr/>
            <p:nvPr/>
          </p:nvSpPr>
          <p:spPr>
            <a:xfrm>
              <a:off x="1455250" y="2654241"/>
              <a:ext cx="34843" cy="45642"/>
            </a:xfrm>
            <a:custGeom>
              <a:rect b="b" l="l" r="r" t="t"/>
              <a:pathLst>
                <a:path extrusionOk="0" h="896" w="684">
                  <a:moveTo>
                    <a:pt x="1" y="0"/>
                  </a:moveTo>
                  <a:lnTo>
                    <a:pt x="1" y="895"/>
                  </a:lnTo>
                  <a:lnTo>
                    <a:pt x="122" y="895"/>
                  </a:lnTo>
                  <a:lnTo>
                    <a:pt x="122" y="463"/>
                  </a:lnTo>
                  <a:lnTo>
                    <a:pt x="562" y="463"/>
                  </a:lnTo>
                  <a:lnTo>
                    <a:pt x="562" y="895"/>
                  </a:lnTo>
                  <a:lnTo>
                    <a:pt x="683" y="895"/>
                  </a:lnTo>
                  <a:lnTo>
                    <a:pt x="683" y="0"/>
                  </a:lnTo>
                  <a:lnTo>
                    <a:pt x="562" y="0"/>
                  </a:lnTo>
                  <a:lnTo>
                    <a:pt x="562" y="364"/>
                  </a:lnTo>
                  <a:lnTo>
                    <a:pt x="122" y="364"/>
                  </a:lnTo>
                  <a:lnTo>
                    <a:pt x="1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57"/>
          <p:cNvGrpSpPr/>
          <p:nvPr/>
        </p:nvGrpSpPr>
        <p:grpSpPr>
          <a:xfrm>
            <a:off x="1393103" y="4143163"/>
            <a:ext cx="524529" cy="233763"/>
            <a:chOff x="1393103" y="4143163"/>
            <a:chExt cx="524529" cy="233763"/>
          </a:xfrm>
        </p:grpSpPr>
        <p:sp>
          <p:nvSpPr>
            <p:cNvPr id="12715" name="Google Shape;12715;p57"/>
            <p:cNvSpPr/>
            <p:nvPr/>
          </p:nvSpPr>
          <p:spPr>
            <a:xfrm>
              <a:off x="1393103" y="4250188"/>
              <a:ext cx="524529" cy="126739"/>
            </a:xfrm>
            <a:custGeom>
              <a:rect b="b" l="l" r="r" t="t"/>
              <a:pathLst>
                <a:path extrusionOk="0" h="2488" w="10297">
                  <a:moveTo>
                    <a:pt x="5149" y="0"/>
                  </a:moveTo>
                  <a:cubicBezTo>
                    <a:pt x="2305" y="0"/>
                    <a:pt x="0" y="554"/>
                    <a:pt x="0" y="1244"/>
                  </a:cubicBezTo>
                  <a:cubicBezTo>
                    <a:pt x="0" y="1926"/>
                    <a:pt x="2305" y="2487"/>
                    <a:pt x="5149" y="2487"/>
                  </a:cubicBezTo>
                  <a:cubicBezTo>
                    <a:pt x="7992" y="2487"/>
                    <a:pt x="10297" y="1926"/>
                    <a:pt x="10297" y="1244"/>
                  </a:cubicBezTo>
                  <a:cubicBezTo>
                    <a:pt x="10297" y="554"/>
                    <a:pt x="7992" y="0"/>
                    <a:pt x="5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7"/>
            <p:cNvSpPr/>
            <p:nvPr/>
          </p:nvSpPr>
          <p:spPr>
            <a:xfrm>
              <a:off x="1451786" y="4143163"/>
              <a:ext cx="407163" cy="98569"/>
            </a:xfrm>
            <a:custGeom>
              <a:rect b="b" l="l" r="r" t="t"/>
              <a:pathLst>
                <a:path extrusionOk="0" h="1935" w="7993">
                  <a:moveTo>
                    <a:pt x="3997" y="1"/>
                  </a:moveTo>
                  <a:cubicBezTo>
                    <a:pt x="1790" y="1"/>
                    <a:pt x="1" y="433"/>
                    <a:pt x="1" y="964"/>
                  </a:cubicBezTo>
                  <a:cubicBezTo>
                    <a:pt x="1" y="1502"/>
                    <a:pt x="1790" y="1934"/>
                    <a:pt x="3997" y="1934"/>
                  </a:cubicBezTo>
                  <a:cubicBezTo>
                    <a:pt x="6203" y="1934"/>
                    <a:pt x="7992" y="1502"/>
                    <a:pt x="7992" y="964"/>
                  </a:cubicBezTo>
                  <a:cubicBezTo>
                    <a:pt x="7992" y="433"/>
                    <a:pt x="6203" y="1"/>
                    <a:pt x="39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7"/>
            <p:cNvSpPr/>
            <p:nvPr/>
          </p:nvSpPr>
          <p:spPr>
            <a:xfrm>
              <a:off x="1393103" y="4192218"/>
              <a:ext cx="524529" cy="121339"/>
            </a:xfrm>
            <a:custGeom>
              <a:rect b="b" l="l" r="r" t="t"/>
              <a:pathLst>
                <a:path extrusionOk="0" h="2382" w="10297">
                  <a:moveTo>
                    <a:pt x="1153" y="1"/>
                  </a:moveTo>
                  <a:lnTo>
                    <a:pt x="0" y="2382"/>
                  </a:lnTo>
                  <a:lnTo>
                    <a:pt x="10297" y="2382"/>
                  </a:lnTo>
                  <a:lnTo>
                    <a:pt x="91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7"/>
            <p:cNvSpPr/>
            <p:nvPr/>
          </p:nvSpPr>
          <p:spPr>
            <a:xfrm>
              <a:off x="1634507" y="4258542"/>
              <a:ext cx="22057" cy="28526"/>
            </a:xfrm>
            <a:custGeom>
              <a:rect b="b" l="l" r="r" t="t"/>
              <a:pathLst>
                <a:path extrusionOk="0" h="560" w="433">
                  <a:moveTo>
                    <a:pt x="246" y="0"/>
                  </a:moveTo>
                  <a:cubicBezTo>
                    <a:pt x="149" y="0"/>
                    <a:pt x="58" y="107"/>
                    <a:pt x="30" y="246"/>
                  </a:cubicBezTo>
                  <a:cubicBezTo>
                    <a:pt x="0" y="397"/>
                    <a:pt x="61" y="534"/>
                    <a:pt x="167" y="556"/>
                  </a:cubicBezTo>
                  <a:cubicBezTo>
                    <a:pt x="176" y="558"/>
                    <a:pt x="185" y="559"/>
                    <a:pt x="194" y="559"/>
                  </a:cubicBezTo>
                  <a:cubicBezTo>
                    <a:pt x="291" y="559"/>
                    <a:pt x="382" y="452"/>
                    <a:pt x="410" y="314"/>
                  </a:cubicBezTo>
                  <a:cubicBezTo>
                    <a:pt x="432" y="162"/>
                    <a:pt x="372" y="18"/>
                    <a:pt x="273" y="3"/>
                  </a:cubicBezTo>
                  <a:cubicBezTo>
                    <a:pt x="264" y="1"/>
                    <a:pt x="255" y="0"/>
                    <a:pt x="2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7"/>
            <p:cNvSpPr/>
            <p:nvPr/>
          </p:nvSpPr>
          <p:spPr>
            <a:xfrm>
              <a:off x="1658805" y="4263127"/>
              <a:ext cx="22465" cy="28577"/>
            </a:xfrm>
            <a:custGeom>
              <a:rect b="b" l="l" r="r" t="t"/>
              <a:pathLst>
                <a:path extrusionOk="0" h="561" w="441">
                  <a:moveTo>
                    <a:pt x="245" y="1"/>
                  </a:moveTo>
                  <a:cubicBezTo>
                    <a:pt x="149" y="1"/>
                    <a:pt x="59" y="102"/>
                    <a:pt x="31" y="247"/>
                  </a:cubicBezTo>
                  <a:cubicBezTo>
                    <a:pt x="1" y="398"/>
                    <a:pt x="61" y="535"/>
                    <a:pt x="168" y="557"/>
                  </a:cubicBezTo>
                  <a:cubicBezTo>
                    <a:pt x="177" y="559"/>
                    <a:pt x="186" y="560"/>
                    <a:pt x="195" y="560"/>
                  </a:cubicBezTo>
                  <a:cubicBezTo>
                    <a:pt x="291" y="560"/>
                    <a:pt x="383" y="453"/>
                    <a:pt x="410" y="315"/>
                  </a:cubicBezTo>
                  <a:cubicBezTo>
                    <a:pt x="441" y="163"/>
                    <a:pt x="372" y="19"/>
                    <a:pt x="274" y="4"/>
                  </a:cubicBezTo>
                  <a:cubicBezTo>
                    <a:pt x="264" y="2"/>
                    <a:pt x="255"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7"/>
            <p:cNvSpPr/>
            <p:nvPr/>
          </p:nvSpPr>
          <p:spPr>
            <a:xfrm>
              <a:off x="1675055" y="4285948"/>
              <a:ext cx="24757" cy="26642"/>
            </a:xfrm>
            <a:custGeom>
              <a:rect b="b" l="l" r="r" t="t"/>
              <a:pathLst>
                <a:path extrusionOk="0" h="523" w="486">
                  <a:moveTo>
                    <a:pt x="324" y="0"/>
                  </a:moveTo>
                  <a:cubicBezTo>
                    <a:pt x="240" y="0"/>
                    <a:pt x="142" y="64"/>
                    <a:pt x="84" y="163"/>
                  </a:cubicBezTo>
                  <a:cubicBezTo>
                    <a:pt x="0" y="299"/>
                    <a:pt x="8" y="451"/>
                    <a:pt x="99" y="504"/>
                  </a:cubicBezTo>
                  <a:cubicBezTo>
                    <a:pt x="121" y="517"/>
                    <a:pt x="146" y="523"/>
                    <a:pt x="172" y="523"/>
                  </a:cubicBezTo>
                  <a:cubicBezTo>
                    <a:pt x="253" y="523"/>
                    <a:pt x="347" y="463"/>
                    <a:pt x="410" y="360"/>
                  </a:cubicBezTo>
                  <a:cubicBezTo>
                    <a:pt x="486" y="231"/>
                    <a:pt x="486" y="79"/>
                    <a:pt x="395" y="18"/>
                  </a:cubicBezTo>
                  <a:cubicBezTo>
                    <a:pt x="373" y="6"/>
                    <a:pt x="349" y="0"/>
                    <a:pt x="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7"/>
            <p:cNvSpPr/>
            <p:nvPr/>
          </p:nvSpPr>
          <p:spPr>
            <a:xfrm>
              <a:off x="1610565" y="4272500"/>
              <a:ext cx="22057" cy="28781"/>
            </a:xfrm>
            <a:custGeom>
              <a:rect b="b" l="l" r="r" t="t"/>
              <a:pathLst>
                <a:path extrusionOk="0" h="565" w="433">
                  <a:moveTo>
                    <a:pt x="187" y="0"/>
                  </a:moveTo>
                  <a:cubicBezTo>
                    <a:pt x="180" y="0"/>
                    <a:pt x="174" y="1"/>
                    <a:pt x="167" y="2"/>
                  </a:cubicBezTo>
                  <a:cubicBezTo>
                    <a:pt x="68" y="25"/>
                    <a:pt x="0" y="161"/>
                    <a:pt x="30" y="320"/>
                  </a:cubicBezTo>
                  <a:cubicBezTo>
                    <a:pt x="59" y="462"/>
                    <a:pt x="154" y="564"/>
                    <a:pt x="246" y="564"/>
                  </a:cubicBezTo>
                  <a:cubicBezTo>
                    <a:pt x="253" y="564"/>
                    <a:pt x="259" y="564"/>
                    <a:pt x="265" y="563"/>
                  </a:cubicBezTo>
                  <a:cubicBezTo>
                    <a:pt x="372" y="540"/>
                    <a:pt x="432" y="404"/>
                    <a:pt x="409" y="252"/>
                  </a:cubicBezTo>
                  <a:cubicBezTo>
                    <a:pt x="381" y="103"/>
                    <a:pt x="286"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7"/>
            <p:cNvSpPr/>
            <p:nvPr/>
          </p:nvSpPr>
          <p:spPr>
            <a:xfrm>
              <a:off x="1614793" y="4291195"/>
              <a:ext cx="69177" cy="55168"/>
            </a:xfrm>
            <a:custGeom>
              <a:rect b="b" l="l" r="r" t="t"/>
              <a:pathLst>
                <a:path extrusionOk="0" h="1083" w="1358">
                  <a:moveTo>
                    <a:pt x="748" y="0"/>
                  </a:moveTo>
                  <a:cubicBezTo>
                    <a:pt x="598" y="0"/>
                    <a:pt x="472" y="129"/>
                    <a:pt x="425" y="264"/>
                  </a:cubicBezTo>
                  <a:cubicBezTo>
                    <a:pt x="364" y="416"/>
                    <a:pt x="84" y="302"/>
                    <a:pt x="31" y="583"/>
                  </a:cubicBezTo>
                  <a:cubicBezTo>
                    <a:pt x="0" y="757"/>
                    <a:pt x="114" y="924"/>
                    <a:pt x="289" y="962"/>
                  </a:cubicBezTo>
                  <a:cubicBezTo>
                    <a:pt x="307" y="965"/>
                    <a:pt x="325" y="967"/>
                    <a:pt x="344" y="967"/>
                  </a:cubicBezTo>
                  <a:cubicBezTo>
                    <a:pt x="428" y="967"/>
                    <a:pt x="513" y="937"/>
                    <a:pt x="588" y="937"/>
                  </a:cubicBezTo>
                  <a:cubicBezTo>
                    <a:pt x="600" y="937"/>
                    <a:pt x="611" y="937"/>
                    <a:pt x="622" y="939"/>
                  </a:cubicBezTo>
                  <a:cubicBezTo>
                    <a:pt x="728" y="962"/>
                    <a:pt x="812" y="1060"/>
                    <a:pt x="925" y="1076"/>
                  </a:cubicBezTo>
                  <a:cubicBezTo>
                    <a:pt x="949" y="1080"/>
                    <a:pt x="972" y="1083"/>
                    <a:pt x="995" y="1083"/>
                  </a:cubicBezTo>
                  <a:cubicBezTo>
                    <a:pt x="1148" y="1083"/>
                    <a:pt x="1278" y="976"/>
                    <a:pt x="1305" y="818"/>
                  </a:cubicBezTo>
                  <a:cubicBezTo>
                    <a:pt x="1358" y="568"/>
                    <a:pt x="1062" y="514"/>
                    <a:pt x="1062" y="386"/>
                  </a:cubicBezTo>
                  <a:cubicBezTo>
                    <a:pt x="1062" y="257"/>
                    <a:pt x="979" y="37"/>
                    <a:pt x="804" y="6"/>
                  </a:cubicBezTo>
                  <a:cubicBezTo>
                    <a:pt x="785" y="2"/>
                    <a:pt x="766" y="0"/>
                    <a:pt x="7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7"/>
            <p:cNvSpPr/>
            <p:nvPr/>
          </p:nvSpPr>
          <p:spPr>
            <a:xfrm>
              <a:off x="1469971" y="4154014"/>
              <a:ext cx="370843" cy="76512"/>
            </a:xfrm>
            <a:custGeom>
              <a:rect b="b" l="l" r="r" t="t"/>
              <a:pathLst>
                <a:path extrusionOk="0" h="1502" w="7280">
                  <a:moveTo>
                    <a:pt x="3640" y="0"/>
                  </a:moveTo>
                  <a:cubicBezTo>
                    <a:pt x="1630" y="0"/>
                    <a:pt x="0" y="334"/>
                    <a:pt x="0" y="751"/>
                  </a:cubicBezTo>
                  <a:cubicBezTo>
                    <a:pt x="0" y="1168"/>
                    <a:pt x="1630" y="1501"/>
                    <a:pt x="3640" y="1501"/>
                  </a:cubicBezTo>
                  <a:cubicBezTo>
                    <a:pt x="5649" y="1501"/>
                    <a:pt x="7279" y="1168"/>
                    <a:pt x="7279" y="751"/>
                  </a:cubicBezTo>
                  <a:cubicBezTo>
                    <a:pt x="7279" y="334"/>
                    <a:pt x="5649" y="0"/>
                    <a:pt x="36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57"/>
          <p:cNvGrpSpPr/>
          <p:nvPr/>
        </p:nvGrpSpPr>
        <p:grpSpPr>
          <a:xfrm>
            <a:off x="991392" y="4253652"/>
            <a:ext cx="676738" cy="302074"/>
            <a:chOff x="991392" y="4253652"/>
            <a:chExt cx="676738" cy="302074"/>
          </a:xfrm>
        </p:grpSpPr>
        <p:sp>
          <p:nvSpPr>
            <p:cNvPr id="12725" name="Google Shape;12725;p57"/>
            <p:cNvSpPr/>
            <p:nvPr/>
          </p:nvSpPr>
          <p:spPr>
            <a:xfrm>
              <a:off x="991392" y="4391546"/>
              <a:ext cx="676738" cy="164180"/>
            </a:xfrm>
            <a:custGeom>
              <a:rect b="b" l="l" r="r" t="t"/>
              <a:pathLst>
                <a:path extrusionOk="0" h="3223" w="13285">
                  <a:moveTo>
                    <a:pt x="6643" y="0"/>
                  </a:moveTo>
                  <a:cubicBezTo>
                    <a:pt x="2973" y="0"/>
                    <a:pt x="1" y="721"/>
                    <a:pt x="1" y="1608"/>
                  </a:cubicBezTo>
                  <a:cubicBezTo>
                    <a:pt x="1" y="2502"/>
                    <a:pt x="2973" y="3223"/>
                    <a:pt x="6643" y="3223"/>
                  </a:cubicBezTo>
                  <a:cubicBezTo>
                    <a:pt x="10313" y="3223"/>
                    <a:pt x="13285" y="2495"/>
                    <a:pt x="13285" y="1608"/>
                  </a:cubicBezTo>
                  <a:cubicBezTo>
                    <a:pt x="13285" y="721"/>
                    <a:pt x="10313" y="0"/>
                    <a:pt x="66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7"/>
            <p:cNvSpPr/>
            <p:nvPr/>
          </p:nvSpPr>
          <p:spPr>
            <a:xfrm>
              <a:off x="1067088" y="4253652"/>
              <a:ext cx="525752" cy="127095"/>
            </a:xfrm>
            <a:custGeom>
              <a:rect b="b" l="l" r="r" t="t"/>
              <a:pathLst>
                <a:path extrusionOk="0" h="2495" w="10321">
                  <a:moveTo>
                    <a:pt x="5164" y="0"/>
                  </a:moveTo>
                  <a:cubicBezTo>
                    <a:pt x="2306" y="0"/>
                    <a:pt x="1" y="554"/>
                    <a:pt x="1" y="1244"/>
                  </a:cubicBezTo>
                  <a:cubicBezTo>
                    <a:pt x="1" y="1934"/>
                    <a:pt x="2306" y="2495"/>
                    <a:pt x="5157" y="2495"/>
                  </a:cubicBezTo>
                  <a:cubicBezTo>
                    <a:pt x="8008" y="2495"/>
                    <a:pt x="10320" y="1934"/>
                    <a:pt x="10320" y="1244"/>
                  </a:cubicBezTo>
                  <a:cubicBezTo>
                    <a:pt x="10320" y="561"/>
                    <a:pt x="8015" y="0"/>
                    <a:pt x="51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7"/>
            <p:cNvSpPr/>
            <p:nvPr/>
          </p:nvSpPr>
          <p:spPr>
            <a:xfrm>
              <a:off x="991392" y="4316970"/>
              <a:ext cx="676738" cy="156488"/>
            </a:xfrm>
            <a:custGeom>
              <a:rect b="b" l="l" r="r" t="t"/>
              <a:pathLst>
                <a:path extrusionOk="0" h="3072" w="13285">
                  <a:moveTo>
                    <a:pt x="1487" y="1"/>
                  </a:moveTo>
                  <a:lnTo>
                    <a:pt x="1" y="3072"/>
                  </a:lnTo>
                  <a:lnTo>
                    <a:pt x="13285" y="3072"/>
                  </a:lnTo>
                  <a:lnTo>
                    <a:pt x="118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7"/>
            <p:cNvSpPr/>
            <p:nvPr/>
          </p:nvSpPr>
          <p:spPr>
            <a:xfrm>
              <a:off x="1303093" y="4402600"/>
              <a:ext cx="28628" cy="36677"/>
            </a:xfrm>
            <a:custGeom>
              <a:rect b="b" l="l" r="r" t="t"/>
              <a:pathLst>
                <a:path extrusionOk="0" h="720" w="562">
                  <a:moveTo>
                    <a:pt x="319" y="1"/>
                  </a:moveTo>
                  <a:cubicBezTo>
                    <a:pt x="193" y="1"/>
                    <a:pt x="74" y="131"/>
                    <a:pt x="38" y="314"/>
                  </a:cubicBezTo>
                  <a:cubicBezTo>
                    <a:pt x="1" y="511"/>
                    <a:pt x="76" y="693"/>
                    <a:pt x="213" y="716"/>
                  </a:cubicBezTo>
                  <a:cubicBezTo>
                    <a:pt x="225" y="719"/>
                    <a:pt x="237" y="720"/>
                    <a:pt x="250" y="720"/>
                  </a:cubicBezTo>
                  <a:cubicBezTo>
                    <a:pt x="373" y="720"/>
                    <a:pt x="489" y="584"/>
                    <a:pt x="524" y="405"/>
                  </a:cubicBezTo>
                  <a:cubicBezTo>
                    <a:pt x="562" y="208"/>
                    <a:pt x="478" y="26"/>
                    <a:pt x="349" y="3"/>
                  </a:cubicBezTo>
                  <a:cubicBezTo>
                    <a:pt x="339" y="1"/>
                    <a:pt x="329" y="1"/>
                    <a:pt x="3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7"/>
            <p:cNvSpPr/>
            <p:nvPr/>
          </p:nvSpPr>
          <p:spPr>
            <a:xfrm>
              <a:off x="1334777" y="4408407"/>
              <a:ext cx="28221" cy="36982"/>
            </a:xfrm>
            <a:custGeom>
              <a:rect b="b" l="l" r="r" t="t"/>
              <a:pathLst>
                <a:path extrusionOk="0" h="726" w="554">
                  <a:moveTo>
                    <a:pt x="313" y="0"/>
                  </a:moveTo>
                  <a:cubicBezTo>
                    <a:pt x="192" y="0"/>
                    <a:pt x="66" y="131"/>
                    <a:pt x="38" y="314"/>
                  </a:cubicBezTo>
                  <a:cubicBezTo>
                    <a:pt x="0" y="518"/>
                    <a:pt x="76" y="700"/>
                    <a:pt x="213" y="723"/>
                  </a:cubicBezTo>
                  <a:cubicBezTo>
                    <a:pt x="222" y="725"/>
                    <a:pt x="232" y="726"/>
                    <a:pt x="241" y="726"/>
                  </a:cubicBezTo>
                  <a:cubicBezTo>
                    <a:pt x="362" y="726"/>
                    <a:pt x="488" y="595"/>
                    <a:pt x="516" y="405"/>
                  </a:cubicBezTo>
                  <a:cubicBezTo>
                    <a:pt x="554" y="208"/>
                    <a:pt x="478" y="33"/>
                    <a:pt x="342" y="3"/>
                  </a:cubicBezTo>
                  <a:cubicBezTo>
                    <a:pt x="332" y="1"/>
                    <a:pt x="323" y="0"/>
                    <a:pt x="3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7"/>
            <p:cNvSpPr/>
            <p:nvPr/>
          </p:nvSpPr>
          <p:spPr>
            <a:xfrm>
              <a:off x="1355255" y="4438004"/>
              <a:ext cx="32500" cy="34435"/>
            </a:xfrm>
            <a:custGeom>
              <a:rect b="b" l="l" r="r" t="t"/>
              <a:pathLst>
                <a:path extrusionOk="0" h="676" w="638">
                  <a:moveTo>
                    <a:pt x="412" y="0"/>
                  </a:moveTo>
                  <a:cubicBezTo>
                    <a:pt x="308" y="0"/>
                    <a:pt x="186" y="80"/>
                    <a:pt x="106" y="210"/>
                  </a:cubicBezTo>
                  <a:cubicBezTo>
                    <a:pt x="0" y="385"/>
                    <a:pt x="8" y="582"/>
                    <a:pt x="129" y="650"/>
                  </a:cubicBezTo>
                  <a:cubicBezTo>
                    <a:pt x="157" y="667"/>
                    <a:pt x="189" y="675"/>
                    <a:pt x="223" y="675"/>
                  </a:cubicBezTo>
                  <a:cubicBezTo>
                    <a:pt x="328" y="675"/>
                    <a:pt x="451" y="600"/>
                    <a:pt x="531" y="468"/>
                  </a:cubicBezTo>
                  <a:cubicBezTo>
                    <a:pt x="637" y="294"/>
                    <a:pt x="622" y="97"/>
                    <a:pt x="508" y="28"/>
                  </a:cubicBezTo>
                  <a:cubicBezTo>
                    <a:pt x="480" y="9"/>
                    <a:pt x="447"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7"/>
            <p:cNvSpPr/>
            <p:nvPr/>
          </p:nvSpPr>
          <p:spPr>
            <a:xfrm>
              <a:off x="1272223" y="4420786"/>
              <a:ext cx="28628" cy="36982"/>
            </a:xfrm>
            <a:custGeom>
              <a:rect b="b" l="l" r="r" t="t"/>
              <a:pathLst>
                <a:path extrusionOk="0" h="726" w="562">
                  <a:moveTo>
                    <a:pt x="241" y="0"/>
                  </a:moveTo>
                  <a:cubicBezTo>
                    <a:pt x="231" y="0"/>
                    <a:pt x="222" y="1"/>
                    <a:pt x="212" y="3"/>
                  </a:cubicBezTo>
                  <a:cubicBezTo>
                    <a:pt x="83" y="25"/>
                    <a:pt x="0" y="207"/>
                    <a:pt x="38" y="404"/>
                  </a:cubicBezTo>
                  <a:cubicBezTo>
                    <a:pt x="73" y="588"/>
                    <a:pt x="194" y="725"/>
                    <a:pt x="320" y="725"/>
                  </a:cubicBezTo>
                  <a:cubicBezTo>
                    <a:pt x="330" y="725"/>
                    <a:pt x="339" y="724"/>
                    <a:pt x="349" y="723"/>
                  </a:cubicBezTo>
                  <a:cubicBezTo>
                    <a:pt x="478" y="700"/>
                    <a:pt x="561" y="518"/>
                    <a:pt x="523" y="321"/>
                  </a:cubicBezTo>
                  <a:cubicBezTo>
                    <a:pt x="488" y="138"/>
                    <a:pt x="367" y="0"/>
                    <a:pt x="2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7"/>
            <p:cNvSpPr/>
            <p:nvPr/>
          </p:nvSpPr>
          <p:spPr>
            <a:xfrm>
              <a:off x="1277623" y="4444880"/>
              <a:ext cx="89247" cy="71367"/>
            </a:xfrm>
            <a:custGeom>
              <a:rect b="b" l="l" r="r" t="t"/>
              <a:pathLst>
                <a:path extrusionOk="0" h="1401" w="1752">
                  <a:moveTo>
                    <a:pt x="961" y="0"/>
                  </a:moveTo>
                  <a:cubicBezTo>
                    <a:pt x="767" y="0"/>
                    <a:pt x="614" y="164"/>
                    <a:pt x="546" y="341"/>
                  </a:cubicBezTo>
                  <a:cubicBezTo>
                    <a:pt x="470" y="530"/>
                    <a:pt x="114" y="394"/>
                    <a:pt x="46" y="750"/>
                  </a:cubicBezTo>
                  <a:cubicBezTo>
                    <a:pt x="0" y="978"/>
                    <a:pt x="152" y="1198"/>
                    <a:pt x="379" y="1236"/>
                  </a:cubicBezTo>
                  <a:cubicBezTo>
                    <a:pt x="404" y="1241"/>
                    <a:pt x="429" y="1243"/>
                    <a:pt x="454" y="1243"/>
                  </a:cubicBezTo>
                  <a:cubicBezTo>
                    <a:pt x="555" y="1243"/>
                    <a:pt x="657" y="1208"/>
                    <a:pt x="751" y="1208"/>
                  </a:cubicBezTo>
                  <a:cubicBezTo>
                    <a:pt x="769" y="1208"/>
                    <a:pt x="787" y="1210"/>
                    <a:pt x="804" y="1213"/>
                  </a:cubicBezTo>
                  <a:cubicBezTo>
                    <a:pt x="940" y="1236"/>
                    <a:pt x="1054" y="1364"/>
                    <a:pt x="1198" y="1395"/>
                  </a:cubicBezTo>
                  <a:cubicBezTo>
                    <a:pt x="1222" y="1399"/>
                    <a:pt x="1245" y="1401"/>
                    <a:pt x="1268" y="1401"/>
                  </a:cubicBezTo>
                  <a:cubicBezTo>
                    <a:pt x="1471" y="1401"/>
                    <a:pt x="1657" y="1258"/>
                    <a:pt x="1691" y="1054"/>
                  </a:cubicBezTo>
                  <a:cubicBezTo>
                    <a:pt x="1752" y="727"/>
                    <a:pt x="1365" y="659"/>
                    <a:pt x="1365" y="492"/>
                  </a:cubicBezTo>
                  <a:cubicBezTo>
                    <a:pt x="1365" y="326"/>
                    <a:pt x="1259" y="45"/>
                    <a:pt x="1031" y="7"/>
                  </a:cubicBezTo>
                  <a:cubicBezTo>
                    <a:pt x="1007" y="2"/>
                    <a:pt x="984" y="0"/>
                    <a:pt x="9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7"/>
            <p:cNvSpPr/>
            <p:nvPr/>
          </p:nvSpPr>
          <p:spPr>
            <a:xfrm>
              <a:off x="1090266" y="4267559"/>
              <a:ext cx="478989" cy="99282"/>
            </a:xfrm>
            <a:custGeom>
              <a:rect b="b" l="l" r="r" t="t"/>
              <a:pathLst>
                <a:path extrusionOk="0" h="1949" w="9403">
                  <a:moveTo>
                    <a:pt x="4702" y="0"/>
                  </a:moveTo>
                  <a:cubicBezTo>
                    <a:pt x="2109" y="0"/>
                    <a:pt x="1" y="433"/>
                    <a:pt x="1" y="971"/>
                  </a:cubicBezTo>
                  <a:cubicBezTo>
                    <a:pt x="1" y="1509"/>
                    <a:pt x="2109" y="1949"/>
                    <a:pt x="4702" y="1949"/>
                  </a:cubicBezTo>
                  <a:cubicBezTo>
                    <a:pt x="7295" y="1949"/>
                    <a:pt x="9403" y="1509"/>
                    <a:pt x="9403" y="971"/>
                  </a:cubicBezTo>
                  <a:cubicBezTo>
                    <a:pt x="9403" y="440"/>
                    <a:pt x="7295" y="0"/>
                    <a:pt x="4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4" name="Google Shape;12734;p57"/>
          <p:cNvGrpSpPr/>
          <p:nvPr/>
        </p:nvGrpSpPr>
        <p:grpSpPr>
          <a:xfrm>
            <a:off x="2318120" y="3978627"/>
            <a:ext cx="901536" cy="624983"/>
            <a:chOff x="2318120" y="3978627"/>
            <a:chExt cx="901536" cy="624983"/>
          </a:xfrm>
        </p:grpSpPr>
        <p:sp>
          <p:nvSpPr>
            <p:cNvPr id="12735" name="Google Shape;12735;p57"/>
            <p:cNvSpPr/>
            <p:nvPr/>
          </p:nvSpPr>
          <p:spPr>
            <a:xfrm>
              <a:off x="2318120" y="4064767"/>
              <a:ext cx="901536" cy="538843"/>
            </a:xfrm>
            <a:custGeom>
              <a:rect b="b" l="l" r="r" t="t"/>
              <a:pathLst>
                <a:path extrusionOk="0" h="10578" w="17698">
                  <a:moveTo>
                    <a:pt x="1343" y="1"/>
                  </a:moveTo>
                  <a:cubicBezTo>
                    <a:pt x="600" y="1"/>
                    <a:pt x="1" y="600"/>
                    <a:pt x="1" y="1335"/>
                  </a:cubicBezTo>
                  <a:lnTo>
                    <a:pt x="1" y="9243"/>
                  </a:lnTo>
                  <a:cubicBezTo>
                    <a:pt x="1" y="9979"/>
                    <a:pt x="600" y="10578"/>
                    <a:pt x="1343" y="10578"/>
                  </a:cubicBezTo>
                  <a:lnTo>
                    <a:pt x="16363" y="10578"/>
                  </a:lnTo>
                  <a:cubicBezTo>
                    <a:pt x="17106" y="10578"/>
                    <a:pt x="17698" y="9979"/>
                    <a:pt x="17698" y="9243"/>
                  </a:cubicBezTo>
                  <a:lnTo>
                    <a:pt x="17698" y="1335"/>
                  </a:lnTo>
                  <a:cubicBezTo>
                    <a:pt x="17698" y="600"/>
                    <a:pt x="17106" y="1"/>
                    <a:pt x="163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7"/>
            <p:cNvSpPr/>
            <p:nvPr/>
          </p:nvSpPr>
          <p:spPr>
            <a:xfrm>
              <a:off x="2629413" y="3978627"/>
              <a:ext cx="278947" cy="398300"/>
            </a:xfrm>
            <a:custGeom>
              <a:rect b="b" l="l" r="r" t="t"/>
              <a:pathLst>
                <a:path extrusionOk="0" fill="none" h="7819" w="5476">
                  <a:moveTo>
                    <a:pt x="645" y="1"/>
                  </a:moveTo>
                  <a:lnTo>
                    <a:pt x="4838" y="1"/>
                  </a:lnTo>
                  <a:cubicBezTo>
                    <a:pt x="5187" y="1"/>
                    <a:pt x="5475" y="281"/>
                    <a:pt x="5475" y="638"/>
                  </a:cubicBezTo>
                  <a:lnTo>
                    <a:pt x="5475" y="7181"/>
                  </a:lnTo>
                  <a:cubicBezTo>
                    <a:pt x="5475" y="7530"/>
                    <a:pt x="5187" y="7818"/>
                    <a:pt x="4838" y="7818"/>
                  </a:cubicBezTo>
                  <a:lnTo>
                    <a:pt x="645" y="7818"/>
                  </a:lnTo>
                  <a:cubicBezTo>
                    <a:pt x="289" y="7818"/>
                    <a:pt x="1" y="7530"/>
                    <a:pt x="1" y="7181"/>
                  </a:cubicBezTo>
                  <a:lnTo>
                    <a:pt x="1" y="638"/>
                  </a:lnTo>
                  <a:cubicBezTo>
                    <a:pt x="1" y="281"/>
                    <a:pt x="289" y="1"/>
                    <a:pt x="645" y="1"/>
                  </a:cubicBezTo>
                  <a:close/>
                </a:path>
              </a:pathLst>
            </a:custGeom>
            <a:noFill/>
            <a:ln cap="flat" cmpd="sng" w="18950">
              <a:solidFill>
                <a:schemeClr val="accent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7"/>
            <p:cNvSpPr/>
            <p:nvPr/>
          </p:nvSpPr>
          <p:spPr>
            <a:xfrm>
              <a:off x="2445571" y="4064767"/>
              <a:ext cx="74627" cy="538843"/>
            </a:xfrm>
            <a:custGeom>
              <a:rect b="b" l="l" r="r" t="t"/>
              <a:pathLst>
                <a:path extrusionOk="0" h="10578" w="1465">
                  <a:moveTo>
                    <a:pt x="1" y="1"/>
                  </a:moveTo>
                  <a:lnTo>
                    <a:pt x="1" y="10578"/>
                  </a:lnTo>
                  <a:lnTo>
                    <a:pt x="1464" y="10578"/>
                  </a:lnTo>
                  <a:lnTo>
                    <a:pt x="14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7"/>
            <p:cNvSpPr/>
            <p:nvPr/>
          </p:nvSpPr>
          <p:spPr>
            <a:xfrm>
              <a:off x="3006419" y="4064767"/>
              <a:ext cx="74576" cy="538843"/>
            </a:xfrm>
            <a:custGeom>
              <a:rect b="b" l="l" r="r" t="t"/>
              <a:pathLst>
                <a:path extrusionOk="0" h="10578" w="1464">
                  <a:moveTo>
                    <a:pt x="0" y="1"/>
                  </a:moveTo>
                  <a:lnTo>
                    <a:pt x="0" y="10578"/>
                  </a:lnTo>
                  <a:lnTo>
                    <a:pt x="1464" y="10578"/>
                  </a:lnTo>
                  <a:lnTo>
                    <a:pt x="14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7"/>
            <p:cNvSpPr/>
            <p:nvPr/>
          </p:nvSpPr>
          <p:spPr>
            <a:xfrm>
              <a:off x="2689318" y="4252480"/>
              <a:ext cx="163823" cy="160359"/>
            </a:xfrm>
            <a:custGeom>
              <a:rect b="b" l="l" r="r" t="t"/>
              <a:pathLst>
                <a:path extrusionOk="0" h="3148" w="3216">
                  <a:moveTo>
                    <a:pt x="1077" y="1"/>
                  </a:moveTo>
                  <a:lnTo>
                    <a:pt x="1077" y="1055"/>
                  </a:lnTo>
                  <a:lnTo>
                    <a:pt x="0" y="1055"/>
                  </a:lnTo>
                  <a:lnTo>
                    <a:pt x="0" y="2086"/>
                  </a:lnTo>
                  <a:lnTo>
                    <a:pt x="1077" y="2086"/>
                  </a:lnTo>
                  <a:lnTo>
                    <a:pt x="1077" y="3147"/>
                  </a:lnTo>
                  <a:lnTo>
                    <a:pt x="2138" y="3147"/>
                  </a:lnTo>
                  <a:lnTo>
                    <a:pt x="2138" y="2086"/>
                  </a:lnTo>
                  <a:lnTo>
                    <a:pt x="3215" y="2086"/>
                  </a:lnTo>
                  <a:lnTo>
                    <a:pt x="3215" y="1062"/>
                  </a:lnTo>
                  <a:lnTo>
                    <a:pt x="2138" y="1062"/>
                  </a:lnTo>
                  <a:lnTo>
                    <a:pt x="21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7"/>
            <p:cNvSpPr/>
            <p:nvPr/>
          </p:nvSpPr>
          <p:spPr>
            <a:xfrm>
              <a:off x="2586165" y="4194154"/>
              <a:ext cx="323367" cy="287403"/>
            </a:xfrm>
            <a:custGeom>
              <a:rect b="b" l="l" r="r" t="t"/>
              <a:pathLst>
                <a:path extrusionOk="0" fill="none" h="5642" w="6348">
                  <a:moveTo>
                    <a:pt x="6347" y="2715"/>
                  </a:moveTo>
                  <a:cubicBezTo>
                    <a:pt x="6347" y="3815"/>
                    <a:pt x="5687" y="4800"/>
                    <a:pt x="4671" y="5225"/>
                  </a:cubicBezTo>
                  <a:cubicBezTo>
                    <a:pt x="3663" y="5642"/>
                    <a:pt x="2495" y="5414"/>
                    <a:pt x="1714" y="4641"/>
                  </a:cubicBezTo>
                  <a:cubicBezTo>
                    <a:pt x="1" y="2927"/>
                    <a:pt x="1214" y="8"/>
                    <a:pt x="3633" y="8"/>
                  </a:cubicBezTo>
                  <a:cubicBezTo>
                    <a:pt x="5126" y="1"/>
                    <a:pt x="6347" y="1214"/>
                    <a:pt x="6347" y="2715"/>
                  </a:cubicBezTo>
                  <a:close/>
                </a:path>
              </a:pathLst>
            </a:custGeom>
            <a:noFill/>
            <a:ln cap="flat" cmpd="sng" w="10800">
              <a:solidFill>
                <a:schemeClr val="accent1"/>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1" name="Google Shape;12741;p57"/>
          <p:cNvGrpSpPr/>
          <p:nvPr/>
        </p:nvGrpSpPr>
        <p:grpSpPr>
          <a:xfrm>
            <a:off x="3797412" y="3295014"/>
            <a:ext cx="470125" cy="595234"/>
            <a:chOff x="3797412" y="3295014"/>
            <a:chExt cx="470125" cy="595234"/>
          </a:xfrm>
        </p:grpSpPr>
        <p:sp>
          <p:nvSpPr>
            <p:cNvPr id="12742" name="Google Shape;12742;p57"/>
            <p:cNvSpPr/>
            <p:nvPr/>
          </p:nvSpPr>
          <p:spPr>
            <a:xfrm>
              <a:off x="3797412" y="3295014"/>
              <a:ext cx="470125" cy="595234"/>
            </a:xfrm>
            <a:custGeom>
              <a:rect b="b" l="l" r="r" t="t"/>
              <a:pathLst>
                <a:path extrusionOk="0" fill="none" h="11685" w="9229">
                  <a:moveTo>
                    <a:pt x="7044" y="0"/>
                  </a:moveTo>
                  <a:lnTo>
                    <a:pt x="9084" y="2025"/>
                  </a:lnTo>
                  <a:cubicBezTo>
                    <a:pt x="9228" y="2169"/>
                    <a:pt x="9228" y="2404"/>
                    <a:pt x="9084" y="2548"/>
                  </a:cubicBezTo>
                  <a:lnTo>
                    <a:pt x="1" y="11685"/>
                  </a:lnTo>
                </a:path>
              </a:pathLst>
            </a:custGeom>
            <a:noFill/>
            <a:ln cap="rnd" cmpd="sng" w="20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7"/>
            <p:cNvSpPr/>
            <p:nvPr/>
          </p:nvSpPr>
          <p:spPr>
            <a:xfrm>
              <a:off x="4123784" y="3327819"/>
              <a:ext cx="111660" cy="110896"/>
            </a:xfrm>
            <a:custGeom>
              <a:rect b="b" l="l" r="r" t="t"/>
              <a:pathLst>
                <a:path extrusionOk="0" fill="none" h="2177" w="2192">
                  <a:moveTo>
                    <a:pt x="1" y="1"/>
                  </a:moveTo>
                  <a:lnTo>
                    <a:pt x="2192" y="2177"/>
                  </a:lnTo>
                </a:path>
              </a:pathLst>
            </a:custGeom>
            <a:noFill/>
            <a:ln cap="rnd" cmpd="sng" w="119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7"/>
            <p:cNvSpPr/>
            <p:nvPr/>
          </p:nvSpPr>
          <p:spPr>
            <a:xfrm>
              <a:off x="4095206" y="3356396"/>
              <a:ext cx="111660" cy="110896"/>
            </a:xfrm>
            <a:custGeom>
              <a:rect b="b" l="l" r="r" t="t"/>
              <a:pathLst>
                <a:path extrusionOk="0" fill="none" h="2177" w="2192">
                  <a:moveTo>
                    <a:pt x="0" y="1"/>
                  </a:moveTo>
                  <a:lnTo>
                    <a:pt x="2192" y="2177"/>
                  </a:lnTo>
                </a:path>
              </a:pathLst>
            </a:custGeom>
            <a:noFill/>
            <a:ln cap="rnd" cmpd="sng" w="119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7"/>
            <p:cNvSpPr/>
            <p:nvPr/>
          </p:nvSpPr>
          <p:spPr>
            <a:xfrm>
              <a:off x="4066986" y="3384974"/>
              <a:ext cx="111304" cy="111304"/>
            </a:xfrm>
            <a:custGeom>
              <a:rect b="b" l="l" r="r" t="t"/>
              <a:pathLst>
                <a:path extrusionOk="0" fill="none" h="2185" w="2185">
                  <a:moveTo>
                    <a:pt x="1" y="1"/>
                  </a:moveTo>
                  <a:lnTo>
                    <a:pt x="2185" y="2185"/>
                  </a:lnTo>
                </a:path>
              </a:pathLst>
            </a:custGeom>
            <a:noFill/>
            <a:ln cap="rnd" cmpd="sng" w="119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7"/>
            <p:cNvSpPr/>
            <p:nvPr/>
          </p:nvSpPr>
          <p:spPr>
            <a:xfrm>
              <a:off x="4038408" y="3413959"/>
              <a:ext cx="111711" cy="110896"/>
            </a:xfrm>
            <a:custGeom>
              <a:rect b="b" l="l" r="r" t="t"/>
              <a:pathLst>
                <a:path extrusionOk="0" fill="none" h="2177" w="2193">
                  <a:moveTo>
                    <a:pt x="1" y="1"/>
                  </a:moveTo>
                  <a:lnTo>
                    <a:pt x="2192" y="2177"/>
                  </a:lnTo>
                </a:path>
              </a:pathLst>
            </a:custGeom>
            <a:noFill/>
            <a:ln cap="rnd" cmpd="sng" w="119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7"/>
            <p:cNvSpPr/>
            <p:nvPr/>
          </p:nvSpPr>
          <p:spPr>
            <a:xfrm>
              <a:off x="4009831" y="3442536"/>
              <a:ext cx="111711" cy="110896"/>
            </a:xfrm>
            <a:custGeom>
              <a:rect b="b" l="l" r="r" t="t"/>
              <a:pathLst>
                <a:path extrusionOk="0" fill="none" h="2177" w="2193">
                  <a:moveTo>
                    <a:pt x="1" y="1"/>
                  </a:moveTo>
                  <a:lnTo>
                    <a:pt x="2192" y="2177"/>
                  </a:lnTo>
                </a:path>
              </a:pathLst>
            </a:custGeom>
            <a:noFill/>
            <a:ln cap="rnd" cmpd="sng" w="119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7"/>
            <p:cNvSpPr/>
            <p:nvPr/>
          </p:nvSpPr>
          <p:spPr>
            <a:xfrm>
              <a:off x="3981254" y="3471113"/>
              <a:ext cx="111660" cy="110896"/>
            </a:xfrm>
            <a:custGeom>
              <a:rect b="b" l="l" r="r" t="t"/>
              <a:pathLst>
                <a:path extrusionOk="0" fill="none" h="2177" w="2192">
                  <a:moveTo>
                    <a:pt x="1" y="1"/>
                  </a:moveTo>
                  <a:lnTo>
                    <a:pt x="2192" y="2177"/>
                  </a:lnTo>
                </a:path>
              </a:pathLst>
            </a:custGeom>
            <a:noFill/>
            <a:ln cap="rnd" cmpd="sng" w="119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7"/>
            <p:cNvSpPr/>
            <p:nvPr/>
          </p:nvSpPr>
          <p:spPr>
            <a:xfrm>
              <a:off x="3952677" y="3500098"/>
              <a:ext cx="111660" cy="110896"/>
            </a:xfrm>
            <a:custGeom>
              <a:rect b="b" l="l" r="r" t="t"/>
              <a:pathLst>
                <a:path extrusionOk="0" fill="none" h="2177" w="2192">
                  <a:moveTo>
                    <a:pt x="1" y="0"/>
                  </a:moveTo>
                  <a:lnTo>
                    <a:pt x="2192" y="2177"/>
                  </a:lnTo>
                </a:path>
              </a:pathLst>
            </a:custGeom>
            <a:noFill/>
            <a:ln cap="rnd" cmpd="sng" w="119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7"/>
            <p:cNvSpPr/>
            <p:nvPr/>
          </p:nvSpPr>
          <p:spPr>
            <a:xfrm>
              <a:off x="3924099" y="3528675"/>
              <a:ext cx="111660" cy="110896"/>
            </a:xfrm>
            <a:custGeom>
              <a:rect b="b" l="l" r="r" t="t"/>
              <a:pathLst>
                <a:path extrusionOk="0" fill="none" h="2177" w="2192">
                  <a:moveTo>
                    <a:pt x="1" y="1"/>
                  </a:moveTo>
                  <a:lnTo>
                    <a:pt x="2192" y="2177"/>
                  </a:lnTo>
                </a:path>
              </a:pathLst>
            </a:custGeom>
            <a:noFill/>
            <a:ln cap="rnd" cmpd="sng" w="119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57"/>
          <p:cNvGrpSpPr/>
          <p:nvPr/>
        </p:nvGrpSpPr>
        <p:grpSpPr>
          <a:xfrm>
            <a:off x="4064286" y="2419764"/>
            <a:ext cx="124446" cy="699559"/>
            <a:chOff x="4064286" y="2419764"/>
            <a:chExt cx="124446" cy="699559"/>
          </a:xfrm>
        </p:grpSpPr>
        <p:sp>
          <p:nvSpPr>
            <p:cNvPr id="12752" name="Google Shape;12752;p57"/>
            <p:cNvSpPr/>
            <p:nvPr/>
          </p:nvSpPr>
          <p:spPr>
            <a:xfrm>
              <a:off x="4064286" y="2419764"/>
              <a:ext cx="124446" cy="699559"/>
            </a:xfrm>
            <a:custGeom>
              <a:rect b="b" l="l" r="r" t="t"/>
              <a:pathLst>
                <a:path extrusionOk="0" fill="none" h="13733" w="2443">
                  <a:moveTo>
                    <a:pt x="1" y="1"/>
                  </a:moveTo>
                  <a:lnTo>
                    <a:pt x="2071" y="1"/>
                  </a:lnTo>
                  <a:cubicBezTo>
                    <a:pt x="2276" y="1"/>
                    <a:pt x="2442" y="168"/>
                    <a:pt x="2442" y="373"/>
                  </a:cubicBezTo>
                  <a:lnTo>
                    <a:pt x="2442" y="13361"/>
                  </a:lnTo>
                  <a:cubicBezTo>
                    <a:pt x="2442" y="13566"/>
                    <a:pt x="2276" y="13732"/>
                    <a:pt x="2071" y="13732"/>
                  </a:cubicBezTo>
                  <a:lnTo>
                    <a:pt x="1" y="13732"/>
                  </a:lnTo>
                </a:path>
              </a:pathLst>
            </a:custGeom>
            <a:noFill/>
            <a:ln cap="rnd" cmpd="sng" w="119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7"/>
            <p:cNvSpPr/>
            <p:nvPr/>
          </p:nvSpPr>
          <p:spPr>
            <a:xfrm>
              <a:off x="4064286" y="2449921"/>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7"/>
            <p:cNvSpPr/>
            <p:nvPr/>
          </p:nvSpPr>
          <p:spPr>
            <a:xfrm>
              <a:off x="4064286" y="2475798"/>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7"/>
            <p:cNvSpPr/>
            <p:nvPr/>
          </p:nvSpPr>
          <p:spPr>
            <a:xfrm>
              <a:off x="4064286" y="2501268"/>
              <a:ext cx="124446" cy="51"/>
            </a:xfrm>
            <a:custGeom>
              <a:rect b="b" l="l" r="r" t="t"/>
              <a:pathLst>
                <a:path extrusionOk="0" fill="none" h="1" w="2443">
                  <a:moveTo>
                    <a:pt x="1" y="1"/>
                  </a:moveTo>
                  <a:lnTo>
                    <a:pt x="2442" y="1"/>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7"/>
            <p:cNvSpPr/>
            <p:nvPr/>
          </p:nvSpPr>
          <p:spPr>
            <a:xfrm>
              <a:off x="4064286" y="2526789"/>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7"/>
            <p:cNvSpPr/>
            <p:nvPr/>
          </p:nvSpPr>
          <p:spPr>
            <a:xfrm>
              <a:off x="4064286" y="2552667"/>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7"/>
            <p:cNvSpPr/>
            <p:nvPr/>
          </p:nvSpPr>
          <p:spPr>
            <a:xfrm>
              <a:off x="4064286" y="2578136"/>
              <a:ext cx="124446" cy="51"/>
            </a:xfrm>
            <a:custGeom>
              <a:rect b="b" l="l" r="r" t="t"/>
              <a:pathLst>
                <a:path extrusionOk="0" fill="none" h="1" w="2443">
                  <a:moveTo>
                    <a:pt x="1" y="1"/>
                  </a:moveTo>
                  <a:lnTo>
                    <a:pt x="2442" y="1"/>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7"/>
            <p:cNvSpPr/>
            <p:nvPr/>
          </p:nvSpPr>
          <p:spPr>
            <a:xfrm>
              <a:off x="4064286" y="2603657"/>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7"/>
            <p:cNvSpPr/>
            <p:nvPr/>
          </p:nvSpPr>
          <p:spPr>
            <a:xfrm>
              <a:off x="4064286" y="2629535"/>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7"/>
            <p:cNvSpPr/>
            <p:nvPr/>
          </p:nvSpPr>
          <p:spPr>
            <a:xfrm>
              <a:off x="4064286" y="2655005"/>
              <a:ext cx="124446" cy="51"/>
            </a:xfrm>
            <a:custGeom>
              <a:rect b="b" l="l" r="r" t="t"/>
              <a:pathLst>
                <a:path extrusionOk="0" fill="none" h="1" w="2443">
                  <a:moveTo>
                    <a:pt x="1" y="1"/>
                  </a:moveTo>
                  <a:lnTo>
                    <a:pt x="2442" y="1"/>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7"/>
            <p:cNvSpPr/>
            <p:nvPr/>
          </p:nvSpPr>
          <p:spPr>
            <a:xfrm>
              <a:off x="4064286" y="2680475"/>
              <a:ext cx="124446" cy="51"/>
            </a:xfrm>
            <a:custGeom>
              <a:rect b="b" l="l" r="r" t="t"/>
              <a:pathLst>
                <a:path extrusionOk="0" fill="none" h="1" w="2443">
                  <a:moveTo>
                    <a:pt x="1" y="1"/>
                  </a:moveTo>
                  <a:lnTo>
                    <a:pt x="2442" y="1"/>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7"/>
            <p:cNvSpPr/>
            <p:nvPr/>
          </p:nvSpPr>
          <p:spPr>
            <a:xfrm>
              <a:off x="4064286" y="2706352"/>
              <a:ext cx="124446" cy="51"/>
            </a:xfrm>
            <a:custGeom>
              <a:rect b="b" l="l" r="r" t="t"/>
              <a:pathLst>
                <a:path extrusionOk="0" fill="none" h="1" w="2443">
                  <a:moveTo>
                    <a:pt x="1" y="1"/>
                  </a:moveTo>
                  <a:lnTo>
                    <a:pt x="2442" y="1"/>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7"/>
            <p:cNvSpPr/>
            <p:nvPr/>
          </p:nvSpPr>
          <p:spPr>
            <a:xfrm>
              <a:off x="4064286" y="2731873"/>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7"/>
            <p:cNvSpPr/>
            <p:nvPr/>
          </p:nvSpPr>
          <p:spPr>
            <a:xfrm>
              <a:off x="4064286" y="2757751"/>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7"/>
            <p:cNvSpPr/>
            <p:nvPr/>
          </p:nvSpPr>
          <p:spPr>
            <a:xfrm>
              <a:off x="4064286" y="2783221"/>
              <a:ext cx="124446" cy="51"/>
            </a:xfrm>
            <a:custGeom>
              <a:rect b="b" l="l" r="r" t="t"/>
              <a:pathLst>
                <a:path extrusionOk="0" fill="none" h="1" w="2443">
                  <a:moveTo>
                    <a:pt x="1" y="1"/>
                  </a:moveTo>
                  <a:lnTo>
                    <a:pt x="2442" y="1"/>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7"/>
            <p:cNvSpPr/>
            <p:nvPr/>
          </p:nvSpPr>
          <p:spPr>
            <a:xfrm>
              <a:off x="4064286" y="2808741"/>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7"/>
            <p:cNvSpPr/>
            <p:nvPr/>
          </p:nvSpPr>
          <p:spPr>
            <a:xfrm>
              <a:off x="4064286" y="2834619"/>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7"/>
            <p:cNvSpPr/>
            <p:nvPr/>
          </p:nvSpPr>
          <p:spPr>
            <a:xfrm>
              <a:off x="4064286" y="2860089"/>
              <a:ext cx="124446" cy="51"/>
            </a:xfrm>
            <a:custGeom>
              <a:rect b="b" l="l" r="r" t="t"/>
              <a:pathLst>
                <a:path extrusionOk="0" fill="none" h="1" w="2443">
                  <a:moveTo>
                    <a:pt x="1" y="1"/>
                  </a:moveTo>
                  <a:lnTo>
                    <a:pt x="2442" y="1"/>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7"/>
            <p:cNvSpPr/>
            <p:nvPr/>
          </p:nvSpPr>
          <p:spPr>
            <a:xfrm>
              <a:off x="4064286" y="2885610"/>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7"/>
            <p:cNvSpPr/>
            <p:nvPr/>
          </p:nvSpPr>
          <p:spPr>
            <a:xfrm>
              <a:off x="4064286" y="2911487"/>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7"/>
            <p:cNvSpPr/>
            <p:nvPr/>
          </p:nvSpPr>
          <p:spPr>
            <a:xfrm>
              <a:off x="4064286" y="2936957"/>
              <a:ext cx="124446" cy="51"/>
            </a:xfrm>
            <a:custGeom>
              <a:rect b="b" l="l" r="r" t="t"/>
              <a:pathLst>
                <a:path extrusionOk="0" fill="none" h="1" w="2443">
                  <a:moveTo>
                    <a:pt x="1" y="1"/>
                  </a:moveTo>
                  <a:lnTo>
                    <a:pt x="2442" y="1"/>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7"/>
            <p:cNvSpPr/>
            <p:nvPr/>
          </p:nvSpPr>
          <p:spPr>
            <a:xfrm>
              <a:off x="4064286" y="2962478"/>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7"/>
            <p:cNvSpPr/>
            <p:nvPr/>
          </p:nvSpPr>
          <p:spPr>
            <a:xfrm>
              <a:off x="4064286" y="2988356"/>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7"/>
            <p:cNvSpPr/>
            <p:nvPr/>
          </p:nvSpPr>
          <p:spPr>
            <a:xfrm>
              <a:off x="4064286" y="3013826"/>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7"/>
            <p:cNvSpPr/>
            <p:nvPr/>
          </p:nvSpPr>
          <p:spPr>
            <a:xfrm>
              <a:off x="4064286" y="3039703"/>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7"/>
            <p:cNvSpPr/>
            <p:nvPr/>
          </p:nvSpPr>
          <p:spPr>
            <a:xfrm>
              <a:off x="4064286" y="3065173"/>
              <a:ext cx="124446" cy="51"/>
            </a:xfrm>
            <a:custGeom>
              <a:rect b="b" l="l" r="r" t="t"/>
              <a:pathLst>
                <a:path extrusionOk="0" fill="none" h="1" w="2443">
                  <a:moveTo>
                    <a:pt x="1" y="1"/>
                  </a:moveTo>
                  <a:lnTo>
                    <a:pt x="2442" y="1"/>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7"/>
            <p:cNvSpPr/>
            <p:nvPr/>
          </p:nvSpPr>
          <p:spPr>
            <a:xfrm>
              <a:off x="4064286" y="3090694"/>
              <a:ext cx="124446" cy="51"/>
            </a:xfrm>
            <a:custGeom>
              <a:rect b="b" l="l" r="r" t="t"/>
              <a:pathLst>
                <a:path extrusionOk="0" fill="none" h="1" w="2443">
                  <a:moveTo>
                    <a:pt x="1" y="0"/>
                  </a:moveTo>
                  <a:lnTo>
                    <a:pt x="2442" y="0"/>
                  </a:lnTo>
                </a:path>
              </a:pathLst>
            </a:custGeom>
            <a:noFill/>
            <a:ln cap="rnd" cmpd="sng" w="83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57"/>
          <p:cNvGrpSpPr/>
          <p:nvPr/>
        </p:nvGrpSpPr>
        <p:grpSpPr>
          <a:xfrm>
            <a:off x="3734451" y="2411308"/>
            <a:ext cx="283939" cy="708778"/>
            <a:chOff x="3734451" y="2411308"/>
            <a:chExt cx="283939" cy="708778"/>
          </a:xfrm>
        </p:grpSpPr>
        <p:sp>
          <p:nvSpPr>
            <p:cNvPr id="12780" name="Google Shape;12780;p57"/>
            <p:cNvSpPr/>
            <p:nvPr/>
          </p:nvSpPr>
          <p:spPr>
            <a:xfrm>
              <a:off x="3865773" y="2411308"/>
              <a:ext cx="49106" cy="669403"/>
            </a:xfrm>
            <a:custGeom>
              <a:rect b="b" l="l" r="r" t="t"/>
              <a:pathLst>
                <a:path extrusionOk="0" h="13141" w="964">
                  <a:moveTo>
                    <a:pt x="964" y="0"/>
                  </a:moveTo>
                  <a:lnTo>
                    <a:pt x="1" y="11055"/>
                  </a:lnTo>
                  <a:lnTo>
                    <a:pt x="554" y="13140"/>
                  </a:lnTo>
                  <a:lnTo>
                    <a:pt x="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7"/>
            <p:cNvSpPr/>
            <p:nvPr/>
          </p:nvSpPr>
          <p:spPr>
            <a:xfrm>
              <a:off x="3837960" y="2415536"/>
              <a:ext cx="53742" cy="629618"/>
            </a:xfrm>
            <a:custGeom>
              <a:rect b="b" l="l" r="r" t="t"/>
              <a:pathLst>
                <a:path extrusionOk="0" h="12360" w="1055">
                  <a:moveTo>
                    <a:pt x="1" y="1"/>
                  </a:moveTo>
                  <a:lnTo>
                    <a:pt x="365" y="12360"/>
                  </a:lnTo>
                  <a:lnTo>
                    <a:pt x="1055" y="1123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7"/>
            <p:cNvSpPr/>
            <p:nvPr/>
          </p:nvSpPr>
          <p:spPr>
            <a:xfrm>
              <a:off x="3843767" y="2830747"/>
              <a:ext cx="59549" cy="50889"/>
            </a:xfrm>
            <a:custGeom>
              <a:rect b="b" l="l" r="r" t="t"/>
              <a:pathLst>
                <a:path extrusionOk="0" h="999" w="1169">
                  <a:moveTo>
                    <a:pt x="681" y="0"/>
                  </a:moveTo>
                  <a:cubicBezTo>
                    <a:pt x="676" y="0"/>
                    <a:pt x="672" y="0"/>
                    <a:pt x="668" y="0"/>
                  </a:cubicBezTo>
                  <a:cubicBezTo>
                    <a:pt x="220" y="0"/>
                    <a:pt x="0" y="539"/>
                    <a:pt x="311" y="850"/>
                  </a:cubicBezTo>
                  <a:cubicBezTo>
                    <a:pt x="414" y="953"/>
                    <a:pt x="540" y="999"/>
                    <a:pt x="664" y="999"/>
                  </a:cubicBezTo>
                  <a:cubicBezTo>
                    <a:pt x="922" y="999"/>
                    <a:pt x="1168" y="798"/>
                    <a:pt x="1168" y="501"/>
                  </a:cubicBezTo>
                  <a:cubicBezTo>
                    <a:pt x="1168" y="225"/>
                    <a:pt x="948" y="0"/>
                    <a:pt x="6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7"/>
            <p:cNvSpPr/>
            <p:nvPr/>
          </p:nvSpPr>
          <p:spPr>
            <a:xfrm>
              <a:off x="3734451" y="2943121"/>
              <a:ext cx="142989" cy="176966"/>
            </a:xfrm>
            <a:custGeom>
              <a:rect b="b" l="l" r="r" t="t"/>
              <a:pathLst>
                <a:path extrusionOk="0" fill="none" h="3474" w="2807">
                  <a:moveTo>
                    <a:pt x="2654" y="1737"/>
                  </a:moveTo>
                  <a:cubicBezTo>
                    <a:pt x="2654" y="2693"/>
                    <a:pt x="2063" y="3474"/>
                    <a:pt x="1328" y="3474"/>
                  </a:cubicBezTo>
                  <a:cubicBezTo>
                    <a:pt x="600" y="3474"/>
                    <a:pt x="1" y="2693"/>
                    <a:pt x="1" y="1737"/>
                  </a:cubicBezTo>
                  <a:cubicBezTo>
                    <a:pt x="1" y="774"/>
                    <a:pt x="1328" y="1"/>
                    <a:pt x="2071" y="1"/>
                  </a:cubicBezTo>
                  <a:cubicBezTo>
                    <a:pt x="2806" y="1"/>
                    <a:pt x="2654" y="774"/>
                    <a:pt x="2654" y="1737"/>
                  </a:cubicBezTo>
                  <a:close/>
                </a:path>
              </a:pathLst>
            </a:custGeom>
            <a:noFill/>
            <a:ln cap="flat" cmpd="sng" w="15175">
              <a:solidFill>
                <a:schemeClr val="accent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7"/>
            <p:cNvSpPr/>
            <p:nvPr/>
          </p:nvSpPr>
          <p:spPr>
            <a:xfrm>
              <a:off x="3875452" y="2943121"/>
              <a:ext cx="142938" cy="176966"/>
            </a:xfrm>
            <a:custGeom>
              <a:rect b="b" l="l" r="r" t="t"/>
              <a:pathLst>
                <a:path extrusionOk="0" fill="none" h="3474" w="2806">
                  <a:moveTo>
                    <a:pt x="152" y="1737"/>
                  </a:moveTo>
                  <a:cubicBezTo>
                    <a:pt x="152" y="2693"/>
                    <a:pt x="743" y="3474"/>
                    <a:pt x="1479" y="3474"/>
                  </a:cubicBezTo>
                  <a:cubicBezTo>
                    <a:pt x="2207" y="3474"/>
                    <a:pt x="2806" y="2693"/>
                    <a:pt x="2806" y="1737"/>
                  </a:cubicBezTo>
                  <a:cubicBezTo>
                    <a:pt x="2806" y="774"/>
                    <a:pt x="1479" y="1"/>
                    <a:pt x="743" y="1"/>
                  </a:cubicBezTo>
                  <a:cubicBezTo>
                    <a:pt x="0" y="1"/>
                    <a:pt x="152" y="774"/>
                    <a:pt x="152" y="1737"/>
                  </a:cubicBezTo>
                  <a:close/>
                </a:path>
              </a:pathLst>
            </a:custGeom>
            <a:noFill/>
            <a:ln cap="flat" cmpd="sng" w="15175">
              <a:solidFill>
                <a:schemeClr val="accent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5" name="Google Shape;12785;p57"/>
          <p:cNvGrpSpPr/>
          <p:nvPr/>
        </p:nvGrpSpPr>
        <p:grpSpPr>
          <a:xfrm>
            <a:off x="3674953" y="4031401"/>
            <a:ext cx="593705" cy="509705"/>
            <a:chOff x="3674953" y="4031401"/>
            <a:chExt cx="593705" cy="509705"/>
          </a:xfrm>
        </p:grpSpPr>
        <p:sp>
          <p:nvSpPr>
            <p:cNvPr id="12786" name="Google Shape;12786;p57"/>
            <p:cNvSpPr/>
            <p:nvPr/>
          </p:nvSpPr>
          <p:spPr>
            <a:xfrm>
              <a:off x="3722938" y="4122940"/>
              <a:ext cx="275280" cy="293924"/>
            </a:xfrm>
            <a:custGeom>
              <a:rect b="b" l="l" r="r" t="t"/>
              <a:pathLst>
                <a:path extrusionOk="0" h="5770" w="5404">
                  <a:moveTo>
                    <a:pt x="3972" y="0"/>
                  </a:moveTo>
                  <a:cubicBezTo>
                    <a:pt x="3907" y="0"/>
                    <a:pt x="3841" y="11"/>
                    <a:pt x="3775" y="34"/>
                  </a:cubicBezTo>
                  <a:cubicBezTo>
                    <a:pt x="3351" y="170"/>
                    <a:pt x="3222" y="701"/>
                    <a:pt x="3525" y="1027"/>
                  </a:cubicBezTo>
                  <a:cubicBezTo>
                    <a:pt x="3131" y="1596"/>
                    <a:pt x="1500" y="3522"/>
                    <a:pt x="1000" y="3999"/>
                  </a:cubicBezTo>
                  <a:cubicBezTo>
                    <a:pt x="895" y="3927"/>
                    <a:pt x="779" y="3894"/>
                    <a:pt x="665" y="3894"/>
                  </a:cubicBezTo>
                  <a:cubicBezTo>
                    <a:pt x="383" y="3894"/>
                    <a:pt x="114" y="4096"/>
                    <a:pt x="60" y="4409"/>
                  </a:cubicBezTo>
                  <a:cubicBezTo>
                    <a:pt x="1" y="4790"/>
                    <a:pt x="301" y="5115"/>
                    <a:pt x="659" y="5115"/>
                  </a:cubicBezTo>
                  <a:cubicBezTo>
                    <a:pt x="713" y="5115"/>
                    <a:pt x="769" y="5107"/>
                    <a:pt x="826" y="5091"/>
                  </a:cubicBezTo>
                  <a:lnTo>
                    <a:pt x="826" y="5091"/>
                  </a:lnTo>
                  <a:cubicBezTo>
                    <a:pt x="787" y="5468"/>
                    <a:pt x="1082" y="5769"/>
                    <a:pt x="1430" y="5769"/>
                  </a:cubicBezTo>
                  <a:cubicBezTo>
                    <a:pt x="1495" y="5769"/>
                    <a:pt x="1562" y="5759"/>
                    <a:pt x="1629" y="5736"/>
                  </a:cubicBezTo>
                  <a:cubicBezTo>
                    <a:pt x="2046" y="5592"/>
                    <a:pt x="2183" y="5061"/>
                    <a:pt x="1872" y="4735"/>
                  </a:cubicBezTo>
                  <a:cubicBezTo>
                    <a:pt x="2266" y="4166"/>
                    <a:pt x="3896" y="2248"/>
                    <a:pt x="4397" y="1770"/>
                  </a:cubicBezTo>
                  <a:cubicBezTo>
                    <a:pt x="4502" y="1842"/>
                    <a:pt x="4619" y="1875"/>
                    <a:pt x="4733" y="1875"/>
                  </a:cubicBezTo>
                  <a:cubicBezTo>
                    <a:pt x="5017" y="1875"/>
                    <a:pt x="5288" y="1674"/>
                    <a:pt x="5337" y="1361"/>
                  </a:cubicBezTo>
                  <a:cubicBezTo>
                    <a:pt x="5403" y="976"/>
                    <a:pt x="5099" y="650"/>
                    <a:pt x="4732" y="650"/>
                  </a:cubicBezTo>
                  <a:cubicBezTo>
                    <a:pt x="4680" y="650"/>
                    <a:pt x="4626" y="657"/>
                    <a:pt x="4571" y="671"/>
                  </a:cubicBezTo>
                  <a:cubicBezTo>
                    <a:pt x="4610" y="301"/>
                    <a:pt x="4315" y="0"/>
                    <a:pt x="39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7"/>
            <p:cNvSpPr/>
            <p:nvPr/>
          </p:nvSpPr>
          <p:spPr>
            <a:xfrm>
              <a:off x="3813254" y="4031401"/>
              <a:ext cx="277776" cy="260405"/>
            </a:xfrm>
            <a:custGeom>
              <a:rect b="b" l="l" r="r" t="t"/>
              <a:pathLst>
                <a:path extrusionOk="0" h="5112" w="5453">
                  <a:moveTo>
                    <a:pt x="3289" y="0"/>
                  </a:moveTo>
                  <a:cubicBezTo>
                    <a:pt x="2519" y="0"/>
                    <a:pt x="1677" y="397"/>
                    <a:pt x="1054" y="1133"/>
                  </a:cubicBezTo>
                  <a:cubicBezTo>
                    <a:pt x="53" y="2309"/>
                    <a:pt x="0" y="3893"/>
                    <a:pt x="925" y="4682"/>
                  </a:cubicBezTo>
                  <a:cubicBezTo>
                    <a:pt x="1270" y="4972"/>
                    <a:pt x="1701" y="5112"/>
                    <a:pt x="2158" y="5112"/>
                  </a:cubicBezTo>
                  <a:cubicBezTo>
                    <a:pt x="2929" y="5112"/>
                    <a:pt x="3774" y="4715"/>
                    <a:pt x="4398" y="3977"/>
                  </a:cubicBezTo>
                  <a:cubicBezTo>
                    <a:pt x="5399" y="2801"/>
                    <a:pt x="5452" y="1217"/>
                    <a:pt x="4527" y="436"/>
                  </a:cubicBezTo>
                  <a:cubicBezTo>
                    <a:pt x="4181" y="141"/>
                    <a:pt x="3748" y="0"/>
                    <a:pt x="3289" y="0"/>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7"/>
            <p:cNvSpPr/>
            <p:nvPr/>
          </p:nvSpPr>
          <p:spPr>
            <a:xfrm>
              <a:off x="3813254" y="4031401"/>
              <a:ext cx="277776" cy="260405"/>
            </a:xfrm>
            <a:custGeom>
              <a:rect b="b" l="l" r="r" t="t"/>
              <a:pathLst>
                <a:path extrusionOk="0" h="5112" w="5453">
                  <a:moveTo>
                    <a:pt x="3289" y="0"/>
                  </a:moveTo>
                  <a:cubicBezTo>
                    <a:pt x="2519" y="0"/>
                    <a:pt x="1677" y="397"/>
                    <a:pt x="1054" y="1133"/>
                  </a:cubicBezTo>
                  <a:cubicBezTo>
                    <a:pt x="53" y="2309"/>
                    <a:pt x="0" y="3893"/>
                    <a:pt x="925" y="4682"/>
                  </a:cubicBezTo>
                  <a:cubicBezTo>
                    <a:pt x="1270" y="4972"/>
                    <a:pt x="1701" y="5112"/>
                    <a:pt x="2158" y="5112"/>
                  </a:cubicBezTo>
                  <a:cubicBezTo>
                    <a:pt x="2929" y="5112"/>
                    <a:pt x="3774" y="4715"/>
                    <a:pt x="4398" y="3977"/>
                  </a:cubicBezTo>
                  <a:cubicBezTo>
                    <a:pt x="5399" y="2801"/>
                    <a:pt x="5452" y="1217"/>
                    <a:pt x="4527" y="436"/>
                  </a:cubicBezTo>
                  <a:cubicBezTo>
                    <a:pt x="4181" y="141"/>
                    <a:pt x="3748" y="0"/>
                    <a:pt x="3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7"/>
            <p:cNvSpPr/>
            <p:nvPr/>
          </p:nvSpPr>
          <p:spPr>
            <a:xfrm>
              <a:off x="3849167" y="4121361"/>
              <a:ext cx="48699" cy="63777"/>
            </a:xfrm>
            <a:custGeom>
              <a:rect b="b" l="l" r="r" t="t"/>
              <a:pathLst>
                <a:path extrusionOk="0" h="1252" w="956">
                  <a:moveTo>
                    <a:pt x="714" y="1"/>
                  </a:moveTo>
                  <a:cubicBezTo>
                    <a:pt x="548" y="1"/>
                    <a:pt x="323" y="191"/>
                    <a:pt x="175" y="474"/>
                  </a:cubicBezTo>
                  <a:cubicBezTo>
                    <a:pt x="8" y="800"/>
                    <a:pt x="1" y="1142"/>
                    <a:pt x="160" y="1233"/>
                  </a:cubicBezTo>
                  <a:cubicBezTo>
                    <a:pt x="185" y="1245"/>
                    <a:pt x="213" y="1251"/>
                    <a:pt x="242" y="1251"/>
                  </a:cubicBezTo>
                  <a:cubicBezTo>
                    <a:pt x="407" y="1251"/>
                    <a:pt x="626" y="1061"/>
                    <a:pt x="774" y="778"/>
                  </a:cubicBezTo>
                  <a:cubicBezTo>
                    <a:pt x="948" y="452"/>
                    <a:pt x="956" y="110"/>
                    <a:pt x="797" y="19"/>
                  </a:cubicBezTo>
                  <a:cubicBezTo>
                    <a:pt x="771" y="7"/>
                    <a:pt x="744" y="1"/>
                    <a:pt x="714" y="1"/>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7"/>
            <p:cNvSpPr/>
            <p:nvPr/>
          </p:nvSpPr>
          <p:spPr>
            <a:xfrm>
              <a:off x="3849167" y="4121361"/>
              <a:ext cx="48699" cy="63777"/>
            </a:xfrm>
            <a:custGeom>
              <a:rect b="b" l="l" r="r" t="t"/>
              <a:pathLst>
                <a:path extrusionOk="0" h="1252" w="956">
                  <a:moveTo>
                    <a:pt x="714" y="1"/>
                  </a:moveTo>
                  <a:cubicBezTo>
                    <a:pt x="548" y="1"/>
                    <a:pt x="323" y="191"/>
                    <a:pt x="175" y="474"/>
                  </a:cubicBezTo>
                  <a:cubicBezTo>
                    <a:pt x="8" y="800"/>
                    <a:pt x="1" y="1142"/>
                    <a:pt x="160" y="1233"/>
                  </a:cubicBezTo>
                  <a:cubicBezTo>
                    <a:pt x="185" y="1245"/>
                    <a:pt x="213" y="1251"/>
                    <a:pt x="242" y="1251"/>
                  </a:cubicBezTo>
                  <a:cubicBezTo>
                    <a:pt x="407" y="1251"/>
                    <a:pt x="626" y="1061"/>
                    <a:pt x="774" y="778"/>
                  </a:cubicBezTo>
                  <a:cubicBezTo>
                    <a:pt x="948" y="452"/>
                    <a:pt x="956" y="110"/>
                    <a:pt x="797" y="19"/>
                  </a:cubicBezTo>
                  <a:cubicBezTo>
                    <a:pt x="771" y="7"/>
                    <a:pt x="744" y="1"/>
                    <a:pt x="7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7"/>
            <p:cNvSpPr/>
            <p:nvPr/>
          </p:nvSpPr>
          <p:spPr>
            <a:xfrm>
              <a:off x="3674953" y="4194511"/>
              <a:ext cx="442261" cy="346596"/>
            </a:xfrm>
            <a:custGeom>
              <a:rect b="b" l="l" r="r" t="t"/>
              <a:pathLst>
                <a:path extrusionOk="0" h="6804" w="8682">
                  <a:moveTo>
                    <a:pt x="6876" y="0"/>
                  </a:moveTo>
                  <a:cubicBezTo>
                    <a:pt x="6862" y="0"/>
                    <a:pt x="6847" y="1"/>
                    <a:pt x="6833" y="1"/>
                  </a:cubicBezTo>
                  <a:cubicBezTo>
                    <a:pt x="6218" y="39"/>
                    <a:pt x="5847" y="691"/>
                    <a:pt x="6127" y="1237"/>
                  </a:cubicBezTo>
                  <a:cubicBezTo>
                    <a:pt x="5400" y="1851"/>
                    <a:pt x="2511" y="3800"/>
                    <a:pt x="1669" y="4255"/>
                  </a:cubicBezTo>
                  <a:cubicBezTo>
                    <a:pt x="1497" y="4054"/>
                    <a:pt x="1262" y="3958"/>
                    <a:pt x="1030" y="3958"/>
                  </a:cubicBezTo>
                  <a:cubicBezTo>
                    <a:pt x="720" y="3958"/>
                    <a:pt x="414" y="4128"/>
                    <a:pt x="266" y="4445"/>
                  </a:cubicBezTo>
                  <a:cubicBezTo>
                    <a:pt x="1" y="5006"/>
                    <a:pt x="410" y="5642"/>
                    <a:pt x="1025" y="5642"/>
                  </a:cubicBezTo>
                  <a:cubicBezTo>
                    <a:pt x="803" y="6205"/>
                    <a:pt x="1216" y="6804"/>
                    <a:pt x="1807" y="6804"/>
                  </a:cubicBezTo>
                  <a:cubicBezTo>
                    <a:pt x="1822" y="6804"/>
                    <a:pt x="1836" y="6803"/>
                    <a:pt x="1851" y="6803"/>
                  </a:cubicBezTo>
                  <a:cubicBezTo>
                    <a:pt x="2465" y="6765"/>
                    <a:pt x="2844" y="6113"/>
                    <a:pt x="2556" y="5567"/>
                  </a:cubicBezTo>
                  <a:cubicBezTo>
                    <a:pt x="3292" y="4953"/>
                    <a:pt x="6173" y="3004"/>
                    <a:pt x="7015" y="2549"/>
                  </a:cubicBezTo>
                  <a:cubicBezTo>
                    <a:pt x="7186" y="2750"/>
                    <a:pt x="7421" y="2845"/>
                    <a:pt x="7655" y="2845"/>
                  </a:cubicBezTo>
                  <a:cubicBezTo>
                    <a:pt x="7968" y="2845"/>
                    <a:pt x="8277" y="2673"/>
                    <a:pt x="8425" y="2352"/>
                  </a:cubicBezTo>
                  <a:cubicBezTo>
                    <a:pt x="8681" y="1802"/>
                    <a:pt x="8278" y="1161"/>
                    <a:pt x="7670" y="1161"/>
                  </a:cubicBezTo>
                  <a:cubicBezTo>
                    <a:pt x="7666" y="1161"/>
                    <a:pt x="7663" y="1161"/>
                    <a:pt x="7659" y="1161"/>
                  </a:cubicBezTo>
                  <a:cubicBezTo>
                    <a:pt x="7881" y="599"/>
                    <a:pt x="7467" y="0"/>
                    <a:pt x="6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7"/>
            <p:cNvSpPr/>
            <p:nvPr/>
          </p:nvSpPr>
          <p:spPr>
            <a:xfrm>
              <a:off x="3848403" y="4089014"/>
              <a:ext cx="420255" cy="337783"/>
            </a:xfrm>
            <a:custGeom>
              <a:rect b="b" l="l" r="r" t="t"/>
              <a:pathLst>
                <a:path extrusionOk="0" h="6631" w="8250">
                  <a:moveTo>
                    <a:pt x="4908" y="1"/>
                  </a:moveTo>
                  <a:cubicBezTo>
                    <a:pt x="4096" y="1"/>
                    <a:pt x="3217" y="263"/>
                    <a:pt x="2427" y="799"/>
                  </a:cubicBezTo>
                  <a:cubicBezTo>
                    <a:pt x="660" y="1996"/>
                    <a:pt x="0" y="4082"/>
                    <a:pt x="941" y="5469"/>
                  </a:cubicBezTo>
                  <a:cubicBezTo>
                    <a:pt x="1454" y="6237"/>
                    <a:pt x="2349" y="6631"/>
                    <a:pt x="3343" y="6631"/>
                  </a:cubicBezTo>
                  <a:cubicBezTo>
                    <a:pt x="4155" y="6631"/>
                    <a:pt x="5033" y="6368"/>
                    <a:pt x="5824" y="5833"/>
                  </a:cubicBezTo>
                  <a:cubicBezTo>
                    <a:pt x="7590" y="4643"/>
                    <a:pt x="8250" y="2550"/>
                    <a:pt x="7317" y="1162"/>
                  </a:cubicBezTo>
                  <a:cubicBezTo>
                    <a:pt x="6800" y="394"/>
                    <a:pt x="5903" y="1"/>
                    <a:pt x="4908" y="1"/>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7"/>
            <p:cNvSpPr/>
            <p:nvPr/>
          </p:nvSpPr>
          <p:spPr>
            <a:xfrm>
              <a:off x="3848403" y="4089014"/>
              <a:ext cx="420255" cy="337783"/>
            </a:xfrm>
            <a:custGeom>
              <a:rect b="b" l="l" r="r" t="t"/>
              <a:pathLst>
                <a:path extrusionOk="0" h="6631" w="8250">
                  <a:moveTo>
                    <a:pt x="4908" y="1"/>
                  </a:moveTo>
                  <a:cubicBezTo>
                    <a:pt x="4096" y="1"/>
                    <a:pt x="3217" y="263"/>
                    <a:pt x="2427" y="799"/>
                  </a:cubicBezTo>
                  <a:cubicBezTo>
                    <a:pt x="660" y="1996"/>
                    <a:pt x="0" y="4082"/>
                    <a:pt x="941" y="5469"/>
                  </a:cubicBezTo>
                  <a:cubicBezTo>
                    <a:pt x="1454" y="6237"/>
                    <a:pt x="2349" y="6631"/>
                    <a:pt x="3343" y="6631"/>
                  </a:cubicBezTo>
                  <a:cubicBezTo>
                    <a:pt x="4155" y="6631"/>
                    <a:pt x="5033" y="6368"/>
                    <a:pt x="5824" y="5833"/>
                  </a:cubicBezTo>
                  <a:cubicBezTo>
                    <a:pt x="7590" y="4643"/>
                    <a:pt x="8250" y="2550"/>
                    <a:pt x="7317" y="1162"/>
                  </a:cubicBezTo>
                  <a:cubicBezTo>
                    <a:pt x="6800" y="394"/>
                    <a:pt x="5903" y="1"/>
                    <a:pt x="4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7"/>
            <p:cNvSpPr/>
            <p:nvPr/>
          </p:nvSpPr>
          <p:spPr>
            <a:xfrm>
              <a:off x="3914421" y="4179076"/>
              <a:ext cx="85070" cy="77378"/>
            </a:xfrm>
            <a:custGeom>
              <a:rect b="b" l="l" r="r" t="t"/>
              <a:pathLst>
                <a:path extrusionOk="0" h="1519" w="1670">
                  <a:moveTo>
                    <a:pt x="1278" y="0"/>
                  </a:moveTo>
                  <a:cubicBezTo>
                    <a:pt x="1059" y="0"/>
                    <a:pt x="754" y="164"/>
                    <a:pt x="494" y="441"/>
                  </a:cubicBezTo>
                  <a:cubicBezTo>
                    <a:pt x="137" y="820"/>
                    <a:pt x="1" y="1267"/>
                    <a:pt x="191" y="1449"/>
                  </a:cubicBezTo>
                  <a:cubicBezTo>
                    <a:pt x="242" y="1496"/>
                    <a:pt x="311" y="1518"/>
                    <a:pt x="392" y="1518"/>
                  </a:cubicBezTo>
                  <a:cubicBezTo>
                    <a:pt x="611" y="1518"/>
                    <a:pt x="916" y="1355"/>
                    <a:pt x="1176" y="1078"/>
                  </a:cubicBezTo>
                  <a:cubicBezTo>
                    <a:pt x="1533" y="699"/>
                    <a:pt x="1669" y="244"/>
                    <a:pt x="1479" y="69"/>
                  </a:cubicBezTo>
                  <a:cubicBezTo>
                    <a:pt x="1428" y="22"/>
                    <a:pt x="1359" y="0"/>
                    <a:pt x="1278" y="0"/>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7"/>
            <p:cNvSpPr/>
            <p:nvPr/>
          </p:nvSpPr>
          <p:spPr>
            <a:xfrm>
              <a:off x="3914421" y="4179076"/>
              <a:ext cx="85070" cy="77378"/>
            </a:xfrm>
            <a:custGeom>
              <a:rect b="b" l="l" r="r" t="t"/>
              <a:pathLst>
                <a:path extrusionOk="0" h="1519" w="1670">
                  <a:moveTo>
                    <a:pt x="1278" y="0"/>
                  </a:moveTo>
                  <a:cubicBezTo>
                    <a:pt x="1059" y="0"/>
                    <a:pt x="754" y="164"/>
                    <a:pt x="494" y="441"/>
                  </a:cubicBezTo>
                  <a:cubicBezTo>
                    <a:pt x="137" y="820"/>
                    <a:pt x="1" y="1267"/>
                    <a:pt x="191" y="1449"/>
                  </a:cubicBezTo>
                  <a:cubicBezTo>
                    <a:pt x="242" y="1496"/>
                    <a:pt x="311" y="1518"/>
                    <a:pt x="392" y="1518"/>
                  </a:cubicBezTo>
                  <a:cubicBezTo>
                    <a:pt x="611" y="1518"/>
                    <a:pt x="916" y="1355"/>
                    <a:pt x="1176" y="1078"/>
                  </a:cubicBezTo>
                  <a:cubicBezTo>
                    <a:pt x="1533" y="699"/>
                    <a:pt x="1669" y="244"/>
                    <a:pt x="1479" y="69"/>
                  </a:cubicBezTo>
                  <a:cubicBezTo>
                    <a:pt x="1428" y="22"/>
                    <a:pt x="1359" y="0"/>
                    <a:pt x="12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6" name="Google Shape;12796;p57"/>
          <p:cNvSpPr/>
          <p:nvPr/>
        </p:nvSpPr>
        <p:spPr>
          <a:xfrm>
            <a:off x="2097601" y="2327105"/>
            <a:ext cx="1185017" cy="1417915"/>
          </a:xfrm>
          <a:custGeom>
            <a:rect b="b" l="l" r="r" t="t"/>
            <a:pathLst>
              <a:path extrusionOk="0" h="27835" w="23263">
                <a:moveTo>
                  <a:pt x="11631" y="0"/>
                </a:moveTo>
                <a:lnTo>
                  <a:pt x="0" y="8652"/>
                </a:lnTo>
                <a:lnTo>
                  <a:pt x="0" y="27835"/>
                </a:lnTo>
                <a:lnTo>
                  <a:pt x="23262" y="27835"/>
                </a:lnTo>
                <a:lnTo>
                  <a:pt x="23262" y="8652"/>
                </a:lnTo>
                <a:lnTo>
                  <a:pt x="11631" y="0"/>
                </a:lnTo>
                <a:close/>
              </a:path>
            </a:pathLst>
          </a:custGeom>
          <a:solidFill>
            <a:srgbClr val="CA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7"/>
          <p:cNvSpPr/>
          <p:nvPr/>
        </p:nvSpPr>
        <p:spPr>
          <a:xfrm>
            <a:off x="2097601" y="2327105"/>
            <a:ext cx="1185017" cy="1417915"/>
          </a:xfrm>
          <a:custGeom>
            <a:rect b="b" l="l" r="r" t="t"/>
            <a:pathLst>
              <a:path extrusionOk="0" h="27835" w="23263">
                <a:moveTo>
                  <a:pt x="23262" y="27835"/>
                </a:moveTo>
                <a:lnTo>
                  <a:pt x="0" y="27835"/>
                </a:lnTo>
                <a:lnTo>
                  <a:pt x="0" y="8652"/>
                </a:lnTo>
                <a:lnTo>
                  <a:pt x="11631" y="0"/>
                </a:lnTo>
                <a:lnTo>
                  <a:pt x="23262" y="865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7"/>
          <p:cNvSpPr/>
          <p:nvPr/>
        </p:nvSpPr>
        <p:spPr>
          <a:xfrm>
            <a:off x="2445571" y="2994876"/>
            <a:ext cx="487088" cy="750550"/>
          </a:xfrm>
          <a:custGeom>
            <a:rect b="b" l="l" r="r" t="t"/>
            <a:pathLst>
              <a:path extrusionOk="0" h="14734" w="9562">
                <a:moveTo>
                  <a:pt x="4778" y="1"/>
                </a:moveTo>
                <a:cubicBezTo>
                  <a:pt x="2139" y="1"/>
                  <a:pt x="1" y="2139"/>
                  <a:pt x="1" y="4785"/>
                </a:cubicBezTo>
                <a:cubicBezTo>
                  <a:pt x="1" y="4838"/>
                  <a:pt x="1" y="4891"/>
                  <a:pt x="1" y="4945"/>
                </a:cubicBezTo>
                <a:lnTo>
                  <a:pt x="1" y="14733"/>
                </a:lnTo>
                <a:lnTo>
                  <a:pt x="9554" y="14733"/>
                </a:lnTo>
                <a:lnTo>
                  <a:pt x="9554" y="4945"/>
                </a:lnTo>
                <a:cubicBezTo>
                  <a:pt x="9554" y="4884"/>
                  <a:pt x="9562" y="4831"/>
                  <a:pt x="9562" y="4785"/>
                </a:cubicBezTo>
                <a:cubicBezTo>
                  <a:pt x="9562" y="2139"/>
                  <a:pt x="7416" y="1"/>
                  <a:pt x="47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7"/>
          <p:cNvSpPr/>
          <p:nvPr/>
        </p:nvSpPr>
        <p:spPr>
          <a:xfrm>
            <a:off x="2475320" y="2760450"/>
            <a:ext cx="427590" cy="146453"/>
          </a:xfrm>
          <a:custGeom>
            <a:rect b="b" l="l" r="r" t="t"/>
            <a:pathLst>
              <a:path extrusionOk="0" h="2875" w="8394">
                <a:moveTo>
                  <a:pt x="910" y="1"/>
                </a:moveTo>
                <a:cubicBezTo>
                  <a:pt x="775" y="1"/>
                  <a:pt x="636" y="36"/>
                  <a:pt x="509" y="114"/>
                </a:cubicBezTo>
                <a:cubicBezTo>
                  <a:pt x="16" y="410"/>
                  <a:pt x="1" y="1115"/>
                  <a:pt x="471" y="1434"/>
                </a:cubicBezTo>
                <a:cubicBezTo>
                  <a:pt x="1" y="1760"/>
                  <a:pt x="16" y="2457"/>
                  <a:pt x="509" y="2753"/>
                </a:cubicBezTo>
                <a:cubicBezTo>
                  <a:pt x="637" y="2831"/>
                  <a:pt x="775" y="2867"/>
                  <a:pt x="911" y="2867"/>
                </a:cubicBezTo>
                <a:cubicBezTo>
                  <a:pt x="1290" y="2867"/>
                  <a:pt x="1647" y="2588"/>
                  <a:pt x="1691" y="2169"/>
                </a:cubicBezTo>
                <a:cubicBezTo>
                  <a:pt x="2135" y="2124"/>
                  <a:pt x="3166" y="2101"/>
                  <a:pt x="4197" y="2101"/>
                </a:cubicBezTo>
                <a:cubicBezTo>
                  <a:pt x="5229" y="2101"/>
                  <a:pt x="6260" y="2124"/>
                  <a:pt x="6703" y="2169"/>
                </a:cubicBezTo>
                <a:cubicBezTo>
                  <a:pt x="6748" y="2594"/>
                  <a:pt x="7101" y="2874"/>
                  <a:pt x="7481" y="2874"/>
                </a:cubicBezTo>
                <a:cubicBezTo>
                  <a:pt x="7617" y="2874"/>
                  <a:pt x="7756" y="2838"/>
                  <a:pt x="7886" y="2760"/>
                </a:cubicBezTo>
                <a:cubicBezTo>
                  <a:pt x="8377" y="2466"/>
                  <a:pt x="8394" y="1765"/>
                  <a:pt x="7922" y="1437"/>
                </a:cubicBezTo>
                <a:lnTo>
                  <a:pt x="7922" y="1437"/>
                </a:lnTo>
                <a:cubicBezTo>
                  <a:pt x="8394" y="1110"/>
                  <a:pt x="8370" y="409"/>
                  <a:pt x="7886" y="114"/>
                </a:cubicBezTo>
                <a:cubicBezTo>
                  <a:pt x="7758" y="37"/>
                  <a:pt x="7620" y="2"/>
                  <a:pt x="7485" y="2"/>
                </a:cubicBezTo>
                <a:cubicBezTo>
                  <a:pt x="7104" y="2"/>
                  <a:pt x="6748" y="285"/>
                  <a:pt x="6703" y="706"/>
                </a:cubicBezTo>
                <a:cubicBezTo>
                  <a:pt x="6260" y="751"/>
                  <a:pt x="5229" y="774"/>
                  <a:pt x="4197" y="774"/>
                </a:cubicBezTo>
                <a:cubicBezTo>
                  <a:pt x="3166" y="774"/>
                  <a:pt x="2135" y="751"/>
                  <a:pt x="1691" y="706"/>
                </a:cubicBezTo>
                <a:cubicBezTo>
                  <a:pt x="1647" y="281"/>
                  <a:pt x="1289" y="1"/>
                  <a:pt x="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7"/>
          <p:cNvSpPr/>
          <p:nvPr/>
        </p:nvSpPr>
        <p:spPr>
          <a:xfrm>
            <a:off x="2475320" y="2739616"/>
            <a:ext cx="427641" cy="146045"/>
          </a:xfrm>
          <a:custGeom>
            <a:rect b="b" l="l" r="r" t="t"/>
            <a:pathLst>
              <a:path extrusionOk="0" h="2867" w="8395">
                <a:moveTo>
                  <a:pt x="911" y="0"/>
                </a:moveTo>
                <a:cubicBezTo>
                  <a:pt x="775" y="0"/>
                  <a:pt x="637" y="36"/>
                  <a:pt x="509" y="114"/>
                </a:cubicBezTo>
                <a:cubicBezTo>
                  <a:pt x="16" y="410"/>
                  <a:pt x="1" y="1115"/>
                  <a:pt x="471" y="1433"/>
                </a:cubicBezTo>
                <a:cubicBezTo>
                  <a:pt x="1" y="1752"/>
                  <a:pt x="16" y="2457"/>
                  <a:pt x="509" y="2752"/>
                </a:cubicBezTo>
                <a:cubicBezTo>
                  <a:pt x="637" y="2830"/>
                  <a:pt x="775" y="2866"/>
                  <a:pt x="911" y="2866"/>
                </a:cubicBezTo>
                <a:cubicBezTo>
                  <a:pt x="1290" y="2866"/>
                  <a:pt x="1647" y="2587"/>
                  <a:pt x="1691" y="2169"/>
                </a:cubicBezTo>
                <a:cubicBezTo>
                  <a:pt x="2135" y="2123"/>
                  <a:pt x="3166" y="2100"/>
                  <a:pt x="4197" y="2100"/>
                </a:cubicBezTo>
                <a:cubicBezTo>
                  <a:pt x="5229" y="2100"/>
                  <a:pt x="6260" y="2123"/>
                  <a:pt x="6703" y="2169"/>
                </a:cubicBezTo>
                <a:cubicBezTo>
                  <a:pt x="6748" y="2587"/>
                  <a:pt x="7101" y="2866"/>
                  <a:pt x="7481" y="2866"/>
                </a:cubicBezTo>
                <a:cubicBezTo>
                  <a:pt x="7617" y="2866"/>
                  <a:pt x="7756" y="2830"/>
                  <a:pt x="7886" y="2752"/>
                </a:cubicBezTo>
                <a:cubicBezTo>
                  <a:pt x="8379" y="2457"/>
                  <a:pt x="8394" y="1752"/>
                  <a:pt x="7916" y="1433"/>
                </a:cubicBezTo>
                <a:cubicBezTo>
                  <a:pt x="8394" y="1115"/>
                  <a:pt x="8371" y="410"/>
                  <a:pt x="7886" y="114"/>
                </a:cubicBezTo>
                <a:cubicBezTo>
                  <a:pt x="7756" y="36"/>
                  <a:pt x="7617" y="0"/>
                  <a:pt x="7481" y="0"/>
                </a:cubicBezTo>
                <a:cubicBezTo>
                  <a:pt x="7101" y="0"/>
                  <a:pt x="6748" y="279"/>
                  <a:pt x="6703" y="698"/>
                </a:cubicBezTo>
                <a:cubicBezTo>
                  <a:pt x="6260" y="747"/>
                  <a:pt x="5229" y="772"/>
                  <a:pt x="4197" y="772"/>
                </a:cubicBezTo>
                <a:cubicBezTo>
                  <a:pt x="3166" y="772"/>
                  <a:pt x="2135" y="747"/>
                  <a:pt x="1691" y="698"/>
                </a:cubicBezTo>
                <a:cubicBezTo>
                  <a:pt x="1647" y="279"/>
                  <a:pt x="1290" y="0"/>
                  <a:pt x="9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7"/>
          <p:cNvSpPr/>
          <p:nvPr/>
        </p:nvSpPr>
        <p:spPr>
          <a:xfrm>
            <a:off x="2486119" y="3041231"/>
            <a:ext cx="405635" cy="704195"/>
          </a:xfrm>
          <a:custGeom>
            <a:rect b="b" l="l" r="r" t="t"/>
            <a:pathLst>
              <a:path extrusionOk="0" h="13824" w="7963">
                <a:moveTo>
                  <a:pt x="3982" y="1"/>
                </a:moveTo>
                <a:cubicBezTo>
                  <a:pt x="1783" y="1"/>
                  <a:pt x="1" y="2010"/>
                  <a:pt x="1" y="4489"/>
                </a:cubicBezTo>
                <a:lnTo>
                  <a:pt x="1" y="13823"/>
                </a:lnTo>
                <a:lnTo>
                  <a:pt x="7947" y="13823"/>
                </a:lnTo>
                <a:lnTo>
                  <a:pt x="7947" y="4383"/>
                </a:lnTo>
                <a:cubicBezTo>
                  <a:pt x="7949" y="4377"/>
                  <a:pt x="7950" y="4375"/>
                  <a:pt x="7952" y="4375"/>
                </a:cubicBezTo>
                <a:cubicBezTo>
                  <a:pt x="7961" y="4375"/>
                  <a:pt x="7962" y="4498"/>
                  <a:pt x="7962" y="4498"/>
                </a:cubicBezTo>
                <a:cubicBezTo>
                  <a:pt x="7962" y="4498"/>
                  <a:pt x="7962" y="4495"/>
                  <a:pt x="7962" y="4489"/>
                </a:cubicBezTo>
                <a:cubicBezTo>
                  <a:pt x="7962" y="2010"/>
                  <a:pt x="6180" y="1"/>
                  <a:pt x="3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7"/>
          <p:cNvSpPr/>
          <p:nvPr/>
        </p:nvSpPr>
        <p:spPr>
          <a:xfrm>
            <a:off x="2096837" y="2396230"/>
            <a:ext cx="1184610" cy="453111"/>
          </a:xfrm>
          <a:custGeom>
            <a:rect b="b" l="l" r="r" t="t"/>
            <a:pathLst>
              <a:path extrusionOk="0" h="8895" w="23255">
                <a:moveTo>
                  <a:pt x="11624" y="0"/>
                </a:moveTo>
                <a:lnTo>
                  <a:pt x="0" y="8235"/>
                </a:lnTo>
                <a:lnTo>
                  <a:pt x="0" y="8894"/>
                </a:lnTo>
                <a:lnTo>
                  <a:pt x="11624" y="933"/>
                </a:lnTo>
                <a:lnTo>
                  <a:pt x="23255" y="8788"/>
                </a:lnTo>
                <a:lnTo>
                  <a:pt x="23255" y="7742"/>
                </a:lnTo>
                <a:lnTo>
                  <a:pt x="12928" y="918"/>
                </a:lnTo>
                <a:lnTo>
                  <a:pt x="11624" y="0"/>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7"/>
          <p:cNvSpPr/>
          <p:nvPr/>
        </p:nvSpPr>
        <p:spPr>
          <a:xfrm>
            <a:off x="1857369" y="2239794"/>
            <a:ext cx="1663548" cy="687588"/>
          </a:xfrm>
          <a:custGeom>
            <a:rect b="b" l="l" r="r" t="t"/>
            <a:pathLst>
              <a:path extrusionOk="0" h="13498" w="32657">
                <a:moveTo>
                  <a:pt x="16325" y="1"/>
                </a:moveTo>
                <a:cubicBezTo>
                  <a:pt x="16272" y="1"/>
                  <a:pt x="16218" y="16"/>
                  <a:pt x="16173" y="46"/>
                </a:cubicBezTo>
                <a:lnTo>
                  <a:pt x="91" y="11890"/>
                </a:lnTo>
                <a:cubicBezTo>
                  <a:pt x="8" y="11943"/>
                  <a:pt x="0" y="12064"/>
                  <a:pt x="68" y="12132"/>
                </a:cubicBezTo>
                <a:lnTo>
                  <a:pt x="1372" y="13436"/>
                </a:lnTo>
                <a:cubicBezTo>
                  <a:pt x="1416" y="13475"/>
                  <a:pt x="1474" y="13497"/>
                  <a:pt x="1533" y="13497"/>
                </a:cubicBezTo>
                <a:cubicBezTo>
                  <a:pt x="1577" y="13497"/>
                  <a:pt x="1622" y="13485"/>
                  <a:pt x="1661" y="13459"/>
                </a:cubicBezTo>
                <a:lnTo>
                  <a:pt x="16173" y="3178"/>
                </a:lnTo>
                <a:cubicBezTo>
                  <a:pt x="16218" y="3147"/>
                  <a:pt x="16272" y="3132"/>
                  <a:pt x="16326" y="3132"/>
                </a:cubicBezTo>
                <a:cubicBezTo>
                  <a:pt x="16380" y="3132"/>
                  <a:pt x="16435" y="3147"/>
                  <a:pt x="16484" y="3178"/>
                </a:cubicBezTo>
                <a:lnTo>
                  <a:pt x="30996" y="13459"/>
                </a:lnTo>
                <a:cubicBezTo>
                  <a:pt x="31032" y="13485"/>
                  <a:pt x="31074" y="13497"/>
                  <a:pt x="31117" y="13497"/>
                </a:cubicBezTo>
                <a:cubicBezTo>
                  <a:pt x="31175" y="13497"/>
                  <a:pt x="31233" y="13475"/>
                  <a:pt x="31277" y="13436"/>
                </a:cubicBezTo>
                <a:lnTo>
                  <a:pt x="32581" y="12132"/>
                </a:lnTo>
                <a:cubicBezTo>
                  <a:pt x="32657" y="12064"/>
                  <a:pt x="32649" y="11943"/>
                  <a:pt x="32566" y="11890"/>
                </a:cubicBezTo>
                <a:lnTo>
                  <a:pt x="16476" y="46"/>
                </a:lnTo>
                <a:cubicBezTo>
                  <a:pt x="16431" y="16"/>
                  <a:pt x="16378" y="1"/>
                  <a:pt x="163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7"/>
          <p:cNvSpPr/>
          <p:nvPr/>
        </p:nvSpPr>
        <p:spPr>
          <a:xfrm>
            <a:off x="2120371" y="2866304"/>
            <a:ext cx="21293" cy="21293"/>
          </a:xfrm>
          <a:custGeom>
            <a:rect b="b" l="l" r="r" t="t"/>
            <a:pathLst>
              <a:path extrusionOk="0" fill="none" h="418" w="418">
                <a:moveTo>
                  <a:pt x="418" y="182"/>
                </a:moveTo>
                <a:cubicBezTo>
                  <a:pt x="418" y="334"/>
                  <a:pt x="220" y="417"/>
                  <a:pt x="114" y="303"/>
                </a:cubicBezTo>
                <a:cubicBezTo>
                  <a:pt x="1" y="190"/>
                  <a:pt x="84" y="0"/>
                  <a:pt x="236" y="0"/>
                </a:cubicBezTo>
                <a:cubicBezTo>
                  <a:pt x="334" y="0"/>
                  <a:pt x="418" y="83"/>
                  <a:pt x="418" y="182"/>
                </a:cubicBezTo>
                <a:close/>
              </a:path>
            </a:pathLst>
          </a:custGeom>
          <a:noFill/>
          <a:ln cap="flat" cmpd="sng" w="4750">
            <a:solidFill>
              <a:schemeClr val="dk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7"/>
          <p:cNvSpPr/>
          <p:nvPr/>
        </p:nvSpPr>
        <p:spPr>
          <a:xfrm>
            <a:off x="2120371" y="3130835"/>
            <a:ext cx="21293" cy="21293"/>
          </a:xfrm>
          <a:custGeom>
            <a:rect b="b" l="l" r="r" t="t"/>
            <a:pathLst>
              <a:path extrusionOk="0" fill="none" h="418" w="418">
                <a:moveTo>
                  <a:pt x="418" y="183"/>
                </a:moveTo>
                <a:cubicBezTo>
                  <a:pt x="410" y="334"/>
                  <a:pt x="220" y="418"/>
                  <a:pt x="114" y="304"/>
                </a:cubicBezTo>
                <a:cubicBezTo>
                  <a:pt x="1" y="190"/>
                  <a:pt x="84" y="1"/>
                  <a:pt x="236" y="1"/>
                </a:cubicBezTo>
                <a:cubicBezTo>
                  <a:pt x="334" y="1"/>
                  <a:pt x="410" y="84"/>
                  <a:pt x="418" y="183"/>
                </a:cubicBezTo>
                <a:close/>
              </a:path>
            </a:pathLst>
          </a:custGeom>
          <a:noFill/>
          <a:ln cap="flat" cmpd="sng" w="4750">
            <a:solidFill>
              <a:schemeClr val="dk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7"/>
          <p:cNvSpPr/>
          <p:nvPr/>
        </p:nvSpPr>
        <p:spPr>
          <a:xfrm>
            <a:off x="2120371" y="3395416"/>
            <a:ext cx="21293" cy="21293"/>
          </a:xfrm>
          <a:custGeom>
            <a:rect b="b" l="l" r="r" t="t"/>
            <a:pathLst>
              <a:path extrusionOk="0" fill="none" h="418" w="418">
                <a:moveTo>
                  <a:pt x="418" y="183"/>
                </a:moveTo>
                <a:cubicBezTo>
                  <a:pt x="418" y="334"/>
                  <a:pt x="220" y="418"/>
                  <a:pt x="114" y="304"/>
                </a:cubicBezTo>
                <a:cubicBezTo>
                  <a:pt x="1" y="190"/>
                  <a:pt x="84" y="1"/>
                  <a:pt x="236" y="1"/>
                </a:cubicBezTo>
                <a:cubicBezTo>
                  <a:pt x="334" y="1"/>
                  <a:pt x="418" y="84"/>
                  <a:pt x="418" y="183"/>
                </a:cubicBezTo>
                <a:close/>
              </a:path>
            </a:pathLst>
          </a:custGeom>
          <a:noFill/>
          <a:ln cap="flat" cmpd="sng" w="4750">
            <a:solidFill>
              <a:schemeClr val="dk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7"/>
          <p:cNvSpPr/>
          <p:nvPr/>
        </p:nvSpPr>
        <p:spPr>
          <a:xfrm>
            <a:off x="2120371" y="3659998"/>
            <a:ext cx="21293" cy="21293"/>
          </a:xfrm>
          <a:custGeom>
            <a:rect b="b" l="l" r="r" t="t"/>
            <a:pathLst>
              <a:path extrusionOk="0" fill="none" h="418" w="418">
                <a:moveTo>
                  <a:pt x="418" y="182"/>
                </a:moveTo>
                <a:cubicBezTo>
                  <a:pt x="410" y="334"/>
                  <a:pt x="220" y="418"/>
                  <a:pt x="114" y="304"/>
                </a:cubicBezTo>
                <a:cubicBezTo>
                  <a:pt x="1" y="190"/>
                  <a:pt x="84" y="1"/>
                  <a:pt x="236" y="1"/>
                </a:cubicBezTo>
                <a:cubicBezTo>
                  <a:pt x="334" y="1"/>
                  <a:pt x="410" y="84"/>
                  <a:pt x="418" y="182"/>
                </a:cubicBezTo>
                <a:close/>
              </a:path>
            </a:pathLst>
          </a:custGeom>
          <a:noFill/>
          <a:ln cap="flat" cmpd="sng" w="4750">
            <a:solidFill>
              <a:schemeClr val="dk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7"/>
          <p:cNvSpPr/>
          <p:nvPr/>
        </p:nvSpPr>
        <p:spPr>
          <a:xfrm>
            <a:off x="3225765" y="2866304"/>
            <a:ext cx="21293" cy="21293"/>
          </a:xfrm>
          <a:custGeom>
            <a:rect b="b" l="l" r="r" t="t"/>
            <a:pathLst>
              <a:path extrusionOk="0" fill="none" h="418" w="418">
                <a:moveTo>
                  <a:pt x="418" y="182"/>
                </a:moveTo>
                <a:cubicBezTo>
                  <a:pt x="418" y="334"/>
                  <a:pt x="228" y="417"/>
                  <a:pt x="115" y="303"/>
                </a:cubicBezTo>
                <a:cubicBezTo>
                  <a:pt x="1" y="190"/>
                  <a:pt x="84" y="0"/>
                  <a:pt x="243" y="0"/>
                </a:cubicBezTo>
                <a:cubicBezTo>
                  <a:pt x="334" y="0"/>
                  <a:pt x="418" y="83"/>
                  <a:pt x="418" y="182"/>
                </a:cubicBezTo>
                <a:close/>
              </a:path>
            </a:pathLst>
          </a:custGeom>
          <a:noFill/>
          <a:ln cap="flat" cmpd="sng" w="4750">
            <a:solidFill>
              <a:srgbClr val="000000"/>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7"/>
          <p:cNvSpPr/>
          <p:nvPr/>
        </p:nvSpPr>
        <p:spPr>
          <a:xfrm>
            <a:off x="3225765" y="3130835"/>
            <a:ext cx="21293" cy="21293"/>
          </a:xfrm>
          <a:custGeom>
            <a:rect b="b" l="l" r="r" t="t"/>
            <a:pathLst>
              <a:path extrusionOk="0" fill="none" h="418" w="418">
                <a:moveTo>
                  <a:pt x="418" y="183"/>
                </a:moveTo>
                <a:cubicBezTo>
                  <a:pt x="418" y="334"/>
                  <a:pt x="228" y="418"/>
                  <a:pt x="115" y="304"/>
                </a:cubicBezTo>
                <a:cubicBezTo>
                  <a:pt x="1" y="190"/>
                  <a:pt x="84" y="1"/>
                  <a:pt x="243" y="1"/>
                </a:cubicBezTo>
                <a:cubicBezTo>
                  <a:pt x="334" y="1"/>
                  <a:pt x="418" y="84"/>
                  <a:pt x="418" y="183"/>
                </a:cubicBezTo>
                <a:close/>
              </a:path>
            </a:pathLst>
          </a:custGeom>
          <a:noFill/>
          <a:ln cap="flat" cmpd="sng" w="4750">
            <a:solidFill>
              <a:schemeClr val="dk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7"/>
          <p:cNvSpPr/>
          <p:nvPr/>
        </p:nvSpPr>
        <p:spPr>
          <a:xfrm>
            <a:off x="3225765" y="3395416"/>
            <a:ext cx="21293" cy="21293"/>
          </a:xfrm>
          <a:custGeom>
            <a:rect b="b" l="l" r="r" t="t"/>
            <a:pathLst>
              <a:path extrusionOk="0" fill="none" h="418" w="418">
                <a:moveTo>
                  <a:pt x="418" y="183"/>
                </a:moveTo>
                <a:cubicBezTo>
                  <a:pt x="418" y="334"/>
                  <a:pt x="228" y="418"/>
                  <a:pt x="115" y="304"/>
                </a:cubicBezTo>
                <a:cubicBezTo>
                  <a:pt x="1" y="190"/>
                  <a:pt x="84" y="1"/>
                  <a:pt x="243" y="1"/>
                </a:cubicBezTo>
                <a:cubicBezTo>
                  <a:pt x="334" y="1"/>
                  <a:pt x="418" y="84"/>
                  <a:pt x="418" y="183"/>
                </a:cubicBezTo>
                <a:close/>
              </a:path>
            </a:pathLst>
          </a:custGeom>
          <a:noFill/>
          <a:ln cap="flat" cmpd="sng" w="4750">
            <a:solidFill>
              <a:schemeClr val="dk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7"/>
          <p:cNvSpPr/>
          <p:nvPr/>
        </p:nvSpPr>
        <p:spPr>
          <a:xfrm>
            <a:off x="3225765" y="3659998"/>
            <a:ext cx="21293" cy="21293"/>
          </a:xfrm>
          <a:custGeom>
            <a:rect b="b" l="l" r="r" t="t"/>
            <a:pathLst>
              <a:path extrusionOk="0" fill="none" h="418" w="418">
                <a:moveTo>
                  <a:pt x="418" y="182"/>
                </a:moveTo>
                <a:cubicBezTo>
                  <a:pt x="418" y="334"/>
                  <a:pt x="228" y="418"/>
                  <a:pt x="115" y="304"/>
                </a:cubicBezTo>
                <a:cubicBezTo>
                  <a:pt x="1" y="190"/>
                  <a:pt x="84" y="1"/>
                  <a:pt x="243" y="1"/>
                </a:cubicBezTo>
                <a:cubicBezTo>
                  <a:pt x="334" y="1"/>
                  <a:pt x="418" y="84"/>
                  <a:pt x="418" y="182"/>
                </a:cubicBezTo>
                <a:close/>
              </a:path>
            </a:pathLst>
          </a:custGeom>
          <a:noFill/>
          <a:ln cap="flat" cmpd="sng" w="4750">
            <a:solidFill>
              <a:schemeClr val="dk2"/>
            </a:solidFill>
            <a:prstDash val="solid"/>
            <a:miter lim="75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5" name="Shape 12815"/>
        <p:cNvGrpSpPr/>
        <p:nvPr/>
      </p:nvGrpSpPr>
      <p:grpSpPr>
        <a:xfrm>
          <a:off x="0" y="0"/>
          <a:ext cx="0" cy="0"/>
          <a:chOff x="0" y="0"/>
          <a:chExt cx="0" cy="0"/>
        </a:xfrm>
      </p:grpSpPr>
      <p:sp>
        <p:nvSpPr>
          <p:cNvPr id="12816" name="Google Shape;12816;p58"/>
          <p:cNvSpPr txBox="1"/>
          <p:nvPr>
            <p:ph type="title"/>
          </p:nvPr>
        </p:nvSpPr>
        <p:spPr>
          <a:xfrm>
            <a:off x="723388"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2817" name="Google Shape;12817;p58"/>
          <p:cNvSpPr txBox="1"/>
          <p:nvPr>
            <p:ph idx="2" type="title"/>
          </p:nvPr>
        </p:nvSpPr>
        <p:spPr>
          <a:xfrm>
            <a:off x="716613" y="1735175"/>
            <a:ext cx="77040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12818" name="Google Shape;12818;p58"/>
          <p:cNvSpPr txBox="1"/>
          <p:nvPr>
            <p:ph idx="1" type="subTitle"/>
          </p:nvPr>
        </p:nvSpPr>
        <p:spPr>
          <a:xfrm>
            <a:off x="713350" y="2260475"/>
            <a:ext cx="7704000" cy="2197200"/>
          </a:xfrm>
          <a:prstGeom prst="rect">
            <a:avLst/>
          </a:prstGeom>
        </p:spPr>
        <p:txBody>
          <a:bodyPr anchorCtr="0" anchor="ctr" bIns="91425" lIns="91425" spcFirstLastPara="1" rIns="91425" wrap="square" tIns="91425">
            <a:noAutofit/>
          </a:bodyPr>
          <a:lstStyle/>
          <a:p>
            <a:pPr indent="-317500" lvl="0" marL="457200" marR="50800" rtl="0" algn="l">
              <a:lnSpc>
                <a:spcPct val="100000"/>
              </a:lnSpc>
              <a:spcBef>
                <a:spcPts val="0"/>
              </a:spcBef>
              <a:spcAft>
                <a:spcPts val="0"/>
              </a:spcAft>
              <a:buClr>
                <a:schemeClr val="accent2"/>
              </a:buClr>
              <a:buSzPts val="1400"/>
              <a:buChar char="●"/>
            </a:pPr>
            <a:r>
              <a:rPr lang="en">
                <a:solidFill>
                  <a:schemeClr val="accent2"/>
                </a:solidFill>
                <a:highlight>
                  <a:srgbClr val="FFFFFF"/>
                </a:highlight>
                <a:uFill>
                  <a:noFill/>
                </a:uFill>
                <a:hlinkClick r:id="rId3">
                  <a:extLst>
                    <a:ext uri="{A12FA001-AC4F-418D-AE19-62706E023703}">
                      <ahyp:hlinkClr val="tx"/>
                    </a:ext>
                  </a:extLst>
                </a:hlinkClick>
              </a:rPr>
              <a:t>Woman having a cup of coffee next to her dog at home during the pandemic</a:t>
            </a:r>
            <a:endParaRPr>
              <a:solidFill>
                <a:schemeClr val="accent2"/>
              </a:solidFill>
            </a:endParaRPr>
          </a:p>
          <a:p>
            <a:pPr indent="-317500" lvl="0" marL="457200" marR="50800" rtl="0" algn="l">
              <a:lnSpc>
                <a:spcPct val="100000"/>
              </a:lnSpc>
              <a:spcBef>
                <a:spcPts val="0"/>
              </a:spcBef>
              <a:spcAft>
                <a:spcPts val="0"/>
              </a:spcAft>
              <a:buClr>
                <a:schemeClr val="accent2"/>
              </a:buClr>
              <a:buSzPts val="1400"/>
              <a:buChar char="●"/>
            </a:pPr>
            <a:r>
              <a:rPr lang="en">
                <a:solidFill>
                  <a:schemeClr val="accent2"/>
                </a:solidFill>
                <a:uFill>
                  <a:noFill/>
                </a:uFill>
                <a:hlinkClick r:id="rId4">
                  <a:extLst>
                    <a:ext uri="{A12FA001-AC4F-418D-AE19-62706E023703}">
                      <ahyp:hlinkClr val="tx"/>
                    </a:ext>
                  </a:extLst>
                </a:hlinkClick>
              </a:rPr>
              <a:t>Woman at home holding her cute dog during the pandemic</a:t>
            </a:r>
            <a:endParaRPr>
              <a:solidFill>
                <a:schemeClr val="accent2"/>
              </a:solidFill>
            </a:endParaRPr>
          </a:p>
          <a:p>
            <a:pPr indent="-317500" lvl="0" marL="457200" marR="50800" rtl="0" algn="l">
              <a:lnSpc>
                <a:spcPct val="100000"/>
              </a:lnSpc>
              <a:spcBef>
                <a:spcPts val="0"/>
              </a:spcBef>
              <a:spcAft>
                <a:spcPts val="0"/>
              </a:spcAft>
              <a:buClr>
                <a:schemeClr val="accent2"/>
              </a:buClr>
              <a:buSzPts val="1400"/>
              <a:buChar char="●"/>
            </a:pPr>
            <a:r>
              <a:rPr lang="en">
                <a:solidFill>
                  <a:schemeClr val="accent2"/>
                </a:solidFill>
                <a:uFill>
                  <a:noFill/>
                </a:uFill>
                <a:hlinkClick r:id="rId5">
                  <a:extLst>
                    <a:ext uri="{A12FA001-AC4F-418D-AE19-62706E023703}">
                      <ahyp:hlinkClr val="tx"/>
                    </a:ext>
                  </a:extLst>
                </a:hlinkClick>
              </a:rPr>
              <a:t>Close-up view of beautiful dog with bow tie</a:t>
            </a:r>
            <a:endParaRPr>
              <a:solidFill>
                <a:schemeClr val="accent2"/>
              </a:solidFill>
            </a:endParaRPr>
          </a:p>
          <a:p>
            <a:pPr indent="-317500" lvl="0" marL="457200" marR="50800" rtl="0" algn="l">
              <a:lnSpc>
                <a:spcPct val="100000"/>
              </a:lnSpc>
              <a:spcBef>
                <a:spcPts val="0"/>
              </a:spcBef>
              <a:spcAft>
                <a:spcPts val="0"/>
              </a:spcAft>
              <a:buClr>
                <a:schemeClr val="accent2"/>
              </a:buClr>
              <a:buSzPts val="1400"/>
              <a:buChar char="●"/>
            </a:pPr>
            <a:r>
              <a:rPr lang="en">
                <a:solidFill>
                  <a:schemeClr val="accent2"/>
                </a:solidFill>
                <a:uFill>
                  <a:noFill/>
                </a:uFill>
                <a:hlinkClick r:id="rId6">
                  <a:extLst>
                    <a:ext uri="{A12FA001-AC4F-418D-AE19-62706E023703}">
                      <ahyp:hlinkClr val="tx"/>
                    </a:ext>
                  </a:extLst>
                </a:hlinkClick>
              </a:rPr>
              <a:t>Close-up view of beautiful dog with bow tie</a:t>
            </a:r>
            <a:endParaRPr>
              <a:solidFill>
                <a:schemeClr val="accent2"/>
              </a:solidFill>
            </a:endParaRPr>
          </a:p>
          <a:p>
            <a:pPr indent="-317500" lvl="0" marL="457200" marR="50800" rtl="0" algn="l">
              <a:lnSpc>
                <a:spcPct val="100000"/>
              </a:lnSpc>
              <a:spcBef>
                <a:spcPts val="0"/>
              </a:spcBef>
              <a:spcAft>
                <a:spcPts val="0"/>
              </a:spcAft>
              <a:buClr>
                <a:schemeClr val="accent2"/>
              </a:buClr>
              <a:buSzPts val="1400"/>
              <a:buChar char="●"/>
            </a:pPr>
            <a:r>
              <a:rPr lang="en">
                <a:solidFill>
                  <a:schemeClr val="accent2"/>
                </a:solidFill>
                <a:uFill>
                  <a:noFill/>
                </a:uFill>
                <a:hlinkClick r:id="rId7">
                  <a:extLst>
                    <a:ext uri="{A12FA001-AC4F-418D-AE19-62706E023703}">
                      <ahyp:hlinkClr val="tx"/>
                    </a:ext>
                  </a:extLst>
                </a:hlinkClick>
              </a:rPr>
              <a:t>Woman sitting next to her dog at home</a:t>
            </a:r>
            <a:endParaRPr>
              <a:solidFill>
                <a:schemeClr val="accent2"/>
              </a:solidFill>
            </a:endParaRPr>
          </a:p>
          <a:p>
            <a:pPr indent="-317500" lvl="0" marL="457200" marR="50800" rtl="0" algn="l">
              <a:lnSpc>
                <a:spcPct val="100000"/>
              </a:lnSpc>
              <a:spcBef>
                <a:spcPts val="0"/>
              </a:spcBef>
              <a:spcAft>
                <a:spcPts val="0"/>
              </a:spcAft>
              <a:buClr>
                <a:schemeClr val="accent2"/>
              </a:buClr>
              <a:buSzPts val="1400"/>
              <a:buChar char="●"/>
            </a:pPr>
            <a:r>
              <a:rPr lang="en">
                <a:solidFill>
                  <a:schemeClr val="accent2"/>
                </a:solidFill>
                <a:uFill>
                  <a:noFill/>
                </a:uFill>
                <a:hlinkClick r:id="rId8">
                  <a:extLst>
                    <a:ext uri="{A12FA001-AC4F-418D-AE19-62706E023703}">
                      <ahyp:hlinkClr val="tx"/>
                    </a:ext>
                  </a:extLst>
                </a:hlinkClick>
              </a:rPr>
              <a:t>Female influencer at home having fun with dog</a:t>
            </a:r>
            <a:endParaRPr>
              <a:solidFill>
                <a:schemeClr val="accent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2" name="Shape 12822"/>
        <p:cNvGrpSpPr/>
        <p:nvPr/>
      </p:nvGrpSpPr>
      <p:grpSpPr>
        <a:xfrm>
          <a:off x="0" y="0"/>
          <a:ext cx="0" cy="0"/>
          <a:chOff x="0" y="0"/>
          <a:chExt cx="0" cy="0"/>
        </a:xfrm>
      </p:grpSpPr>
      <p:sp>
        <p:nvSpPr>
          <p:cNvPr id="12823" name="Google Shape;12823;p59"/>
          <p:cNvSpPr txBox="1"/>
          <p:nvPr>
            <p:ph type="title"/>
          </p:nvPr>
        </p:nvSpPr>
        <p:spPr>
          <a:xfrm>
            <a:off x="723388"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2824" name="Google Shape;12824;p59"/>
          <p:cNvSpPr txBox="1"/>
          <p:nvPr>
            <p:ph idx="2" type="title"/>
          </p:nvPr>
        </p:nvSpPr>
        <p:spPr>
          <a:xfrm>
            <a:off x="714925" y="1011350"/>
            <a:ext cx="3857100" cy="4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12825" name="Google Shape;12825;p59"/>
          <p:cNvSpPr txBox="1"/>
          <p:nvPr>
            <p:ph idx="1" type="subTitle"/>
          </p:nvPr>
        </p:nvSpPr>
        <p:spPr>
          <a:xfrm>
            <a:off x="713225" y="1465725"/>
            <a:ext cx="3857100" cy="3135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2"/>
              </a:buClr>
              <a:buSzPts val="1400"/>
              <a:buChar char="●"/>
            </a:pPr>
            <a:r>
              <a:rPr lang="en">
                <a:solidFill>
                  <a:schemeClr val="accent2"/>
                </a:solidFill>
                <a:uFill>
                  <a:noFill/>
                </a:uFill>
                <a:hlinkClick r:id="rId3">
                  <a:extLst>
                    <a:ext uri="{A12FA001-AC4F-418D-AE19-62706E023703}">
                      <ahyp:hlinkClr val="tx"/>
                    </a:ext>
                  </a:extLst>
                </a:hlinkClick>
              </a:rPr>
              <a:t>Front view of parents with child posing while outdoors </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uFill>
                  <a:noFill/>
                </a:uFill>
                <a:hlinkClick r:id="rId4">
                  <a:extLst>
                    <a:ext uri="{A12FA001-AC4F-418D-AE19-62706E023703}">
                      <ahyp:hlinkClr val="tx"/>
                    </a:ext>
                  </a:extLst>
                </a:hlinkClick>
              </a:rPr>
              <a:t>Smiley woman spending time with cute rescue dogs at shelter </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uFill>
                  <a:noFill/>
                </a:uFill>
                <a:hlinkClick r:id="rId5">
                  <a:extLst>
                    <a:ext uri="{A12FA001-AC4F-418D-AE19-62706E023703}">
                      <ahyp:hlinkClr val="tx"/>
                    </a:ext>
                  </a:extLst>
                </a:hlinkClick>
              </a:rPr>
              <a:t>Cute rescue dogs at shelter waiting to adopted </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uFill>
                  <a:noFill/>
                </a:uFill>
                <a:hlinkClick r:id="rId6">
                  <a:extLst>
                    <a:ext uri="{A12FA001-AC4F-418D-AE19-62706E023703}">
                      <ahyp:hlinkClr val="tx"/>
                    </a:ext>
                  </a:extLst>
                </a:hlinkClick>
              </a:rPr>
              <a:t>Sad rescue dog with adopt me sign at shelter </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uFill>
                  <a:noFill/>
                </a:uFill>
                <a:hlinkClick r:id="rId7">
                  <a:extLst>
                    <a:ext uri="{A12FA001-AC4F-418D-AE19-62706E023703}">
                      <ahyp:hlinkClr val="tx"/>
                    </a:ext>
                  </a:extLst>
                </a:hlinkClick>
              </a:rPr>
              <a:t>Cute dogs waiting to be fostered by someone</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uFill>
                  <a:noFill/>
                </a:uFill>
                <a:hlinkClick r:id="rId8">
                  <a:extLst>
                    <a:ext uri="{A12FA001-AC4F-418D-AE19-62706E023703}">
                      <ahyp:hlinkClr val="tx"/>
                    </a:ext>
                  </a:extLst>
                </a:hlinkClick>
              </a:rPr>
              <a:t>Cute cats outdoors with adopt me sign</a:t>
            </a:r>
            <a:endParaRPr>
              <a:solidFill>
                <a:schemeClr val="accent2"/>
              </a:solidFill>
            </a:endParaRPr>
          </a:p>
          <a:p>
            <a:pPr indent="-317500" lvl="0" marL="457200" rtl="0" algn="l">
              <a:spcBef>
                <a:spcPts val="0"/>
              </a:spcBef>
              <a:spcAft>
                <a:spcPts val="0"/>
              </a:spcAft>
              <a:buClr>
                <a:schemeClr val="accent2"/>
              </a:buClr>
              <a:buSzPts val="1400"/>
              <a:buChar char="●"/>
            </a:pPr>
            <a:r>
              <a:rPr lang="en">
                <a:solidFill>
                  <a:schemeClr val="accent2"/>
                </a:solidFill>
                <a:uFill>
                  <a:noFill/>
                </a:uFill>
                <a:hlinkClick r:id="rId9">
                  <a:extLst>
                    <a:ext uri="{A12FA001-AC4F-418D-AE19-62706E023703}">
                      <ahyp:hlinkClr val="tx"/>
                    </a:ext>
                  </a:extLst>
                </a:hlinkClick>
              </a:rPr>
              <a:t>Cute rescue dogs saying hi to person coming to visit them at shelter</a:t>
            </a:r>
            <a:endParaRPr>
              <a:solidFill>
                <a:schemeClr val="accent2"/>
              </a:solidFill>
            </a:endParaRPr>
          </a:p>
        </p:txBody>
      </p:sp>
      <p:sp>
        <p:nvSpPr>
          <p:cNvPr id="12826" name="Google Shape;12826;p59"/>
          <p:cNvSpPr txBox="1"/>
          <p:nvPr>
            <p:ph idx="3" type="subTitle"/>
          </p:nvPr>
        </p:nvSpPr>
        <p:spPr>
          <a:xfrm>
            <a:off x="4571500" y="1465725"/>
            <a:ext cx="3857100" cy="31353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solidFill>
                  <a:schemeClr val="accent2"/>
                </a:solidFill>
                <a:uFill>
                  <a:noFill/>
                </a:uFill>
                <a:hlinkClick r:id="rId10">
                  <a:extLst>
                    <a:ext uri="{A12FA001-AC4F-418D-AE19-62706E023703}">
                      <ahyp:hlinkClr val="tx"/>
                    </a:ext>
                  </a:extLst>
                </a:hlinkClick>
              </a:rPr>
              <a:t>Cute dog outside at shelter waiting to be adopted by someone</a:t>
            </a:r>
            <a:endParaRPr>
              <a:solidFill>
                <a:schemeClr val="accent2"/>
              </a:solidFill>
            </a:endParaRPr>
          </a:p>
          <a:p>
            <a:pPr indent="-317500" lvl="0" marL="457200" rtl="0" algn="l">
              <a:spcBef>
                <a:spcPts val="0"/>
              </a:spcBef>
              <a:spcAft>
                <a:spcPts val="0"/>
              </a:spcAft>
              <a:buSzPts val="1400"/>
              <a:buChar char="●"/>
            </a:pPr>
            <a:r>
              <a:rPr lang="en">
                <a:solidFill>
                  <a:schemeClr val="accent2"/>
                </a:solidFill>
                <a:uFill>
                  <a:noFill/>
                </a:uFill>
                <a:hlinkClick r:id="rId11">
                  <a:extLst>
                    <a:ext uri="{A12FA001-AC4F-418D-AE19-62706E023703}">
                      <ahyp:hlinkClr val="tx"/>
                    </a:ext>
                  </a:extLst>
                </a:hlinkClick>
              </a:rPr>
              <a:t>Smiley woman with adorable rescue dog at shelter</a:t>
            </a:r>
            <a:endParaRPr>
              <a:solidFill>
                <a:schemeClr val="accent2"/>
              </a:solidFill>
            </a:endParaRPr>
          </a:p>
          <a:p>
            <a:pPr indent="-317500" lvl="0" marL="457200" rtl="0" algn="l">
              <a:spcBef>
                <a:spcPts val="0"/>
              </a:spcBef>
              <a:spcAft>
                <a:spcPts val="0"/>
              </a:spcAft>
              <a:buSzPts val="1400"/>
              <a:buChar char="●"/>
            </a:pPr>
            <a:r>
              <a:rPr lang="en">
                <a:solidFill>
                  <a:schemeClr val="accent2"/>
                </a:solidFill>
                <a:uFill>
                  <a:noFill/>
                </a:uFill>
                <a:hlinkClick r:id="rId12">
                  <a:extLst>
                    <a:ext uri="{A12FA001-AC4F-418D-AE19-62706E023703}">
                      <ahyp:hlinkClr val="tx"/>
                    </a:ext>
                  </a:extLst>
                </a:hlinkClick>
              </a:rPr>
              <a:t>Medium shot happy man holding map</a:t>
            </a:r>
            <a:endParaRPr>
              <a:solidFill>
                <a:schemeClr val="accent2"/>
              </a:solidFill>
            </a:endParaRPr>
          </a:p>
          <a:p>
            <a:pPr indent="-317500" lvl="0" marL="457200" rtl="0" algn="l">
              <a:spcBef>
                <a:spcPts val="0"/>
              </a:spcBef>
              <a:spcAft>
                <a:spcPts val="0"/>
              </a:spcAft>
              <a:buSzPts val="1400"/>
              <a:buChar char="●"/>
            </a:pPr>
            <a:r>
              <a:rPr lang="en">
                <a:solidFill>
                  <a:schemeClr val="accent2"/>
                </a:solidFill>
                <a:uFill>
                  <a:noFill/>
                </a:uFill>
                <a:hlinkClick r:id="rId13">
                  <a:extLst>
                    <a:ext uri="{A12FA001-AC4F-418D-AE19-62706E023703}">
                      <ahyp:hlinkClr val="tx"/>
                    </a:ext>
                  </a:extLst>
                </a:hlinkClick>
              </a:rPr>
              <a:t>Happy woman and her best friend </a:t>
            </a:r>
            <a:endParaRPr>
              <a:solidFill>
                <a:schemeClr val="accent2"/>
              </a:solidFill>
            </a:endParaRPr>
          </a:p>
          <a:p>
            <a:pPr indent="0" lvl="0" marL="0" rtl="0" algn="l">
              <a:spcBef>
                <a:spcPts val="1600"/>
              </a:spcBef>
              <a:spcAft>
                <a:spcPts val="0"/>
              </a:spcAft>
              <a:buNone/>
            </a:pPr>
            <a:r>
              <a:rPr lang="en" sz="1600">
                <a:solidFill>
                  <a:schemeClr val="accent2"/>
                </a:solidFill>
                <a:latin typeface="Barrio"/>
                <a:ea typeface="Barrio"/>
                <a:cs typeface="Barrio"/>
                <a:sym typeface="Barrio"/>
              </a:rPr>
              <a:t>Vectors</a:t>
            </a:r>
            <a:endParaRPr sz="1600">
              <a:solidFill>
                <a:schemeClr val="accent2"/>
              </a:solidFill>
              <a:latin typeface="Barrio"/>
              <a:ea typeface="Barrio"/>
              <a:cs typeface="Barrio"/>
              <a:sym typeface="Barrio"/>
            </a:endParaRPr>
          </a:p>
          <a:p>
            <a:pPr indent="-317500" lvl="0" marL="457200" rtl="0" algn="l">
              <a:spcBef>
                <a:spcPts val="1600"/>
              </a:spcBef>
              <a:spcAft>
                <a:spcPts val="0"/>
              </a:spcAft>
              <a:buSzPts val="1400"/>
              <a:buChar char="●"/>
            </a:pPr>
            <a:r>
              <a:rPr lang="en">
                <a:solidFill>
                  <a:schemeClr val="accent2"/>
                </a:solidFill>
                <a:uFill>
                  <a:noFill/>
                </a:uFill>
                <a:hlinkClick r:id="rId14">
                  <a:extLst>
                    <a:ext uri="{A12FA001-AC4F-418D-AE19-62706E023703}">
                      <ahyp:hlinkClr val="tx"/>
                    </a:ext>
                  </a:extLst>
                </a:hlinkClick>
              </a:rPr>
              <a:t>Dog breeds silhouettes</a:t>
            </a:r>
            <a:endParaRPr>
              <a:solidFill>
                <a:schemeClr val="accent2"/>
              </a:solidFill>
            </a:endParaRPr>
          </a:p>
          <a:p>
            <a:pPr indent="-317500" lvl="0" marL="457200" marR="50800" rtl="0" algn="l">
              <a:lnSpc>
                <a:spcPct val="100000"/>
              </a:lnSpc>
              <a:spcBef>
                <a:spcPts val="0"/>
              </a:spcBef>
              <a:spcAft>
                <a:spcPts val="0"/>
              </a:spcAft>
              <a:buSzPts val="1400"/>
              <a:buChar char="●"/>
            </a:pPr>
            <a:r>
              <a:rPr lang="en">
                <a:solidFill>
                  <a:schemeClr val="accent2"/>
                </a:solidFill>
                <a:highlight>
                  <a:srgbClr val="FFFFFF"/>
                </a:highlight>
                <a:uFill>
                  <a:noFill/>
                </a:uFill>
                <a:hlinkClick r:id="rId15">
                  <a:extLst>
                    <a:ext uri="{A12FA001-AC4F-418D-AE19-62706E023703}">
                      <ahyp:hlinkClr val="tx"/>
                    </a:ext>
                  </a:extLst>
                </a:hlinkClick>
              </a:rPr>
              <a:t>Black dogs icons</a:t>
            </a:r>
            <a:endParaRPr>
              <a:solidFill>
                <a:schemeClr val="accent2"/>
              </a:solidFill>
            </a:endParaRPr>
          </a:p>
          <a:p>
            <a:pPr indent="-317500" lvl="0" marL="457200" marR="50800" rtl="0" algn="l">
              <a:lnSpc>
                <a:spcPct val="100000"/>
              </a:lnSpc>
              <a:spcBef>
                <a:spcPts val="0"/>
              </a:spcBef>
              <a:spcAft>
                <a:spcPts val="0"/>
              </a:spcAft>
              <a:buSzPts val="1400"/>
              <a:buChar char="●"/>
            </a:pPr>
            <a:r>
              <a:rPr lang="en">
                <a:solidFill>
                  <a:schemeClr val="accent2"/>
                </a:solidFill>
                <a:highlight>
                  <a:srgbClr val="FFFFFF"/>
                </a:highlight>
                <a:uFill>
                  <a:noFill/>
                </a:uFill>
                <a:hlinkClick r:id="rId16">
                  <a:extLst>
                    <a:ext uri="{A12FA001-AC4F-418D-AE19-62706E023703}">
                      <ahyp:hlinkClr val="tx"/>
                    </a:ext>
                  </a:extLst>
                </a:hlinkClick>
              </a:rPr>
              <a:t>Cute dog illustration</a:t>
            </a:r>
            <a:endParaRPr>
              <a:solidFill>
                <a:schemeClr val="accent2"/>
              </a:solidFill>
            </a:endParaRPr>
          </a:p>
          <a:p>
            <a:pPr indent="-317500" lvl="0" marL="457200" marR="50800" rtl="0" algn="l">
              <a:lnSpc>
                <a:spcPct val="166000"/>
              </a:lnSpc>
              <a:spcBef>
                <a:spcPts val="0"/>
              </a:spcBef>
              <a:spcAft>
                <a:spcPts val="0"/>
              </a:spcAft>
              <a:buSzPts val="1400"/>
              <a:buChar char="●"/>
            </a:pPr>
            <a:r>
              <a:rPr lang="en">
                <a:solidFill>
                  <a:schemeClr val="accent2"/>
                </a:solidFill>
                <a:uFill>
                  <a:noFill/>
                </a:uFill>
                <a:hlinkClick r:id="rId17">
                  <a:extLst>
                    <a:ext uri="{A12FA001-AC4F-418D-AE19-62706E023703}">
                      <ahyp:hlinkClr val="tx"/>
                    </a:ext>
                  </a:extLst>
                </a:hlinkClick>
              </a:rPr>
              <a:t>Dog elements in flat style</a:t>
            </a:r>
            <a:endParaRPr>
              <a:solidFill>
                <a:schemeClr val="accent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30" name="Shape 12830"/>
        <p:cNvGrpSpPr/>
        <p:nvPr/>
      </p:nvGrpSpPr>
      <p:grpSpPr>
        <a:xfrm>
          <a:off x="0" y="0"/>
          <a:ext cx="0" cy="0"/>
          <a:chOff x="0" y="0"/>
          <a:chExt cx="0" cy="0"/>
        </a:xfrm>
      </p:grpSpPr>
      <p:sp>
        <p:nvSpPr>
          <p:cNvPr id="12831" name="Google Shape;12831;p60"/>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2832" name="Google Shape;12832;p60"/>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2833" name="Google Shape;12833;p6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7" name="Shape 11067"/>
        <p:cNvGrpSpPr/>
        <p:nvPr/>
      </p:nvGrpSpPr>
      <p:grpSpPr>
        <a:xfrm>
          <a:off x="0" y="0"/>
          <a:ext cx="0" cy="0"/>
          <a:chOff x="0" y="0"/>
          <a:chExt cx="0" cy="0"/>
        </a:xfrm>
      </p:grpSpPr>
      <p:sp>
        <p:nvSpPr>
          <p:cNvPr id="11068" name="Google Shape;11068;p34"/>
          <p:cNvSpPr txBox="1"/>
          <p:nvPr>
            <p:ph type="title"/>
          </p:nvPr>
        </p:nvSpPr>
        <p:spPr>
          <a:xfrm>
            <a:off x="714175" y="1602841"/>
            <a:ext cx="2147100" cy="42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Our Company</a:t>
            </a:r>
            <a:endParaRPr/>
          </a:p>
        </p:txBody>
      </p:sp>
      <p:sp>
        <p:nvSpPr>
          <p:cNvPr id="11069" name="Google Shape;11069;p34"/>
          <p:cNvSpPr txBox="1"/>
          <p:nvPr>
            <p:ph idx="2" type="title"/>
          </p:nvPr>
        </p:nvSpPr>
        <p:spPr>
          <a:xfrm>
            <a:off x="714175" y="1128075"/>
            <a:ext cx="2147100" cy="48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1070" name="Google Shape;11070;p34"/>
          <p:cNvSpPr txBox="1"/>
          <p:nvPr>
            <p:ph idx="1" type="subTitle"/>
          </p:nvPr>
        </p:nvSpPr>
        <p:spPr>
          <a:xfrm>
            <a:off x="714175" y="1942297"/>
            <a:ext cx="2147100" cy="7785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Here you could describe the topic of the section</a:t>
            </a:r>
            <a:endParaRPr/>
          </a:p>
        </p:txBody>
      </p:sp>
      <p:sp>
        <p:nvSpPr>
          <p:cNvPr id="11071" name="Google Shape;11071;p34"/>
          <p:cNvSpPr txBox="1"/>
          <p:nvPr>
            <p:ph idx="3" type="title"/>
          </p:nvPr>
        </p:nvSpPr>
        <p:spPr>
          <a:xfrm>
            <a:off x="6279102" y="1602841"/>
            <a:ext cx="2147100" cy="42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Services</a:t>
            </a:r>
            <a:endParaRPr/>
          </a:p>
        </p:txBody>
      </p:sp>
      <p:sp>
        <p:nvSpPr>
          <p:cNvPr id="11072" name="Google Shape;11072;p34"/>
          <p:cNvSpPr txBox="1"/>
          <p:nvPr>
            <p:ph idx="4" type="title"/>
          </p:nvPr>
        </p:nvSpPr>
        <p:spPr>
          <a:xfrm>
            <a:off x="6279102" y="1128075"/>
            <a:ext cx="21471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1073" name="Google Shape;11073;p34"/>
          <p:cNvSpPr txBox="1"/>
          <p:nvPr>
            <p:ph idx="5" type="subTitle"/>
          </p:nvPr>
        </p:nvSpPr>
        <p:spPr>
          <a:xfrm>
            <a:off x="6279100" y="1939446"/>
            <a:ext cx="2147100" cy="778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11074" name="Google Shape;11074;p34"/>
          <p:cNvSpPr txBox="1"/>
          <p:nvPr>
            <p:ph idx="6" type="title"/>
          </p:nvPr>
        </p:nvSpPr>
        <p:spPr>
          <a:xfrm>
            <a:off x="714175" y="3476383"/>
            <a:ext cx="2147100" cy="42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Our Clients</a:t>
            </a:r>
            <a:endParaRPr/>
          </a:p>
        </p:txBody>
      </p:sp>
      <p:sp>
        <p:nvSpPr>
          <p:cNvPr id="11075" name="Google Shape;11075;p34"/>
          <p:cNvSpPr txBox="1"/>
          <p:nvPr>
            <p:ph idx="7" type="title"/>
          </p:nvPr>
        </p:nvSpPr>
        <p:spPr>
          <a:xfrm>
            <a:off x="714175" y="2991805"/>
            <a:ext cx="2147100" cy="48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11076" name="Google Shape;11076;p34"/>
          <p:cNvSpPr txBox="1"/>
          <p:nvPr>
            <p:ph idx="8" type="subTitle"/>
          </p:nvPr>
        </p:nvSpPr>
        <p:spPr>
          <a:xfrm>
            <a:off x="714175" y="3823225"/>
            <a:ext cx="2147100" cy="7785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Here you could describe the topic of the section</a:t>
            </a:r>
            <a:endParaRPr/>
          </a:p>
        </p:txBody>
      </p:sp>
      <p:sp>
        <p:nvSpPr>
          <p:cNvPr id="11077" name="Google Shape;11077;p34"/>
          <p:cNvSpPr txBox="1"/>
          <p:nvPr>
            <p:ph idx="9" type="title"/>
          </p:nvPr>
        </p:nvSpPr>
        <p:spPr>
          <a:xfrm>
            <a:off x="6279102" y="3476383"/>
            <a:ext cx="2147100" cy="42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Projection</a:t>
            </a:r>
            <a:endParaRPr/>
          </a:p>
        </p:txBody>
      </p:sp>
      <p:sp>
        <p:nvSpPr>
          <p:cNvPr id="11078" name="Google Shape;11078;p34"/>
          <p:cNvSpPr txBox="1"/>
          <p:nvPr>
            <p:ph idx="13" type="title"/>
          </p:nvPr>
        </p:nvSpPr>
        <p:spPr>
          <a:xfrm>
            <a:off x="6279100" y="2991805"/>
            <a:ext cx="21471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1079" name="Google Shape;11079;p34"/>
          <p:cNvSpPr txBox="1"/>
          <p:nvPr>
            <p:ph idx="14" type="subTitle"/>
          </p:nvPr>
        </p:nvSpPr>
        <p:spPr>
          <a:xfrm>
            <a:off x="6279100" y="3823225"/>
            <a:ext cx="2147100" cy="778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11080" name="Google Shape;11080;p34"/>
          <p:cNvSpPr txBox="1"/>
          <p:nvPr>
            <p:ph idx="15" type="title"/>
          </p:nvPr>
        </p:nvSpPr>
        <p:spPr>
          <a:xfrm>
            <a:off x="720000" y="413873"/>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1081" name="Google Shape;11081;p34"/>
          <p:cNvSpPr/>
          <p:nvPr/>
        </p:nvSpPr>
        <p:spPr>
          <a:xfrm>
            <a:off x="3207532" y="1461634"/>
            <a:ext cx="2419800" cy="338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082" name="Google Shape;11082;p34"/>
          <p:cNvPicPr preferRelativeResize="0"/>
          <p:nvPr/>
        </p:nvPicPr>
        <p:blipFill rotWithShape="1">
          <a:blip r:embed="rId3">
            <a:alphaModFix/>
          </a:blip>
          <a:srcRect b="0" l="30421" r="12406" t="0"/>
          <a:stretch/>
        </p:blipFill>
        <p:spPr>
          <a:xfrm>
            <a:off x="3362125" y="1603275"/>
            <a:ext cx="2419751" cy="3387825"/>
          </a:xfrm>
          <a:prstGeom prst="rect">
            <a:avLst/>
          </a:prstGeom>
          <a:noFill/>
          <a:ln>
            <a:noFill/>
          </a:ln>
        </p:spPr>
      </p:pic>
      <p:grpSp>
        <p:nvGrpSpPr>
          <p:cNvPr id="11083" name="Google Shape;11083;p34"/>
          <p:cNvGrpSpPr/>
          <p:nvPr/>
        </p:nvGrpSpPr>
        <p:grpSpPr>
          <a:xfrm>
            <a:off x="4572008" y="4600988"/>
            <a:ext cx="1427433" cy="628775"/>
            <a:chOff x="7488008" y="228113"/>
            <a:chExt cx="1427433" cy="628775"/>
          </a:xfrm>
        </p:grpSpPr>
        <p:sp>
          <p:nvSpPr>
            <p:cNvPr id="11084" name="Google Shape;11084;p34"/>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34"/>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34"/>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34"/>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34"/>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34"/>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34"/>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34"/>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34"/>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34"/>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34"/>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34"/>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34"/>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34"/>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34"/>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34"/>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rgbClr val="FECD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37" name="Shape 12837"/>
        <p:cNvGrpSpPr/>
        <p:nvPr/>
      </p:nvGrpSpPr>
      <p:grpSpPr>
        <a:xfrm>
          <a:off x="0" y="0"/>
          <a:ext cx="0" cy="0"/>
          <a:chOff x="0" y="0"/>
          <a:chExt cx="0" cy="0"/>
        </a:xfrm>
      </p:grpSpPr>
      <p:sp>
        <p:nvSpPr>
          <p:cNvPr id="12838" name="Google Shape;12838;p61"/>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2839" name="Google Shape;12839;p61"/>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12840" name="Google Shape;12840;p61"/>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44" name="Shape 12844"/>
        <p:cNvGrpSpPr/>
        <p:nvPr/>
      </p:nvGrpSpPr>
      <p:grpSpPr>
        <a:xfrm>
          <a:off x="0" y="0"/>
          <a:ext cx="0" cy="0"/>
          <a:chOff x="0" y="0"/>
          <a:chExt cx="0" cy="0"/>
        </a:xfrm>
      </p:grpSpPr>
      <p:sp>
        <p:nvSpPr>
          <p:cNvPr id="12845" name="Google Shape;12845;p62"/>
          <p:cNvSpPr txBox="1"/>
          <p:nvPr>
            <p:ph idx="4294967295" type="title"/>
          </p:nvPr>
        </p:nvSpPr>
        <p:spPr>
          <a:xfrm>
            <a:off x="1048350" y="922413"/>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846" name="Google Shape;12846;p62"/>
          <p:cNvSpPr txBox="1"/>
          <p:nvPr>
            <p:ph idx="4294967295" type="body"/>
          </p:nvPr>
        </p:nvSpPr>
        <p:spPr>
          <a:xfrm>
            <a:off x="1048350" y="1425887"/>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847" name="Google Shape;12847;p62"/>
          <p:cNvSpPr txBox="1"/>
          <p:nvPr>
            <p:ph idx="4294967295" type="body"/>
          </p:nvPr>
        </p:nvSpPr>
        <p:spPr>
          <a:xfrm>
            <a:off x="1048350" y="1887061"/>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Barrio</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(https://fonts.google.com/specimen/Barrio)</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Barlow</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(https://fonts.google.com/specimen/Barlow)</a:t>
            </a:r>
            <a:endParaRPr>
              <a:solidFill>
                <a:schemeClr val="lt1"/>
              </a:solidFill>
              <a:latin typeface="Arial"/>
              <a:ea typeface="Arial"/>
              <a:cs typeface="Arial"/>
              <a:sym typeface="Arial"/>
            </a:endParaRPr>
          </a:p>
        </p:txBody>
      </p:sp>
      <p:sp>
        <p:nvSpPr>
          <p:cNvPr id="12848" name="Google Shape;12848;p62"/>
          <p:cNvSpPr/>
          <p:nvPr/>
        </p:nvSpPr>
        <p:spPr>
          <a:xfrm>
            <a:off x="4707200" y="3466887"/>
            <a:ext cx="791400" cy="754200"/>
          </a:xfrm>
          <a:prstGeom prst="roundRect">
            <a:avLst>
              <a:gd fmla="val 16667" name="adj"/>
            </a:avLst>
          </a:prstGeom>
          <a:solidFill>
            <a:srgbClr val="0264B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2"/>
          <p:cNvSpPr/>
          <p:nvPr/>
        </p:nvSpPr>
        <p:spPr>
          <a:xfrm>
            <a:off x="3645375" y="3466887"/>
            <a:ext cx="791400" cy="754200"/>
          </a:xfrm>
          <a:prstGeom prst="roundRect">
            <a:avLst>
              <a:gd fmla="val 16667" name="adj"/>
            </a:avLst>
          </a:prstGeom>
          <a:solidFill>
            <a:srgbClr val="FECD1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2"/>
          <p:cNvSpPr txBox="1"/>
          <p:nvPr/>
        </p:nvSpPr>
        <p:spPr>
          <a:xfrm>
            <a:off x="4707200" y="362393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#0264b4</a:t>
            </a:r>
            <a:endParaRPr sz="1000">
              <a:solidFill>
                <a:srgbClr val="FFFFFF"/>
              </a:solidFill>
            </a:endParaRPr>
          </a:p>
        </p:txBody>
      </p:sp>
      <p:sp>
        <p:nvSpPr>
          <p:cNvPr id="12851" name="Google Shape;12851;p62"/>
          <p:cNvSpPr txBox="1"/>
          <p:nvPr/>
        </p:nvSpPr>
        <p:spPr>
          <a:xfrm>
            <a:off x="3645375" y="362393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#fecd1a</a:t>
            </a:r>
            <a:endParaRPr sz="10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55" name="Shape 12855"/>
        <p:cNvGrpSpPr/>
        <p:nvPr/>
      </p:nvGrpSpPr>
      <p:grpSpPr>
        <a:xfrm>
          <a:off x="0" y="0"/>
          <a:ext cx="0" cy="0"/>
          <a:chOff x="0" y="0"/>
          <a:chExt cx="0" cy="0"/>
        </a:xfrm>
      </p:grpSpPr>
      <p:sp>
        <p:nvSpPr>
          <p:cNvPr id="12856" name="Google Shape;12856;p63"/>
          <p:cNvSpPr txBox="1"/>
          <p:nvPr/>
        </p:nvSpPr>
        <p:spPr>
          <a:xfrm>
            <a:off x="1068100" y="66640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
        <p:nvSpPr>
          <p:cNvPr id="12857" name="Google Shape;12857;p63"/>
          <p:cNvSpPr txBox="1"/>
          <p:nvPr/>
        </p:nvSpPr>
        <p:spPr>
          <a:xfrm>
            <a:off x="1276300"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12858" name="Google Shape;12858;p63"/>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2859" name="Google Shape;12859;p63"/>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2860" name="Google Shape;12860;p63"/>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2861" name="Google Shape;12861;p63"/>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2862" name="Google Shape;12862;p63"/>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2863" name="Google Shape;12863;p63"/>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2864" name="Google Shape;12864;p63"/>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2865" name="Google Shape;12865;p63"/>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2866" name="Google Shape;12866;p63"/>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2867" name="Google Shape;12867;p63"/>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71" name="Shape 12871"/>
        <p:cNvGrpSpPr/>
        <p:nvPr/>
      </p:nvGrpSpPr>
      <p:grpSpPr>
        <a:xfrm>
          <a:off x="0" y="0"/>
          <a:ext cx="0" cy="0"/>
          <a:chOff x="0" y="0"/>
          <a:chExt cx="0" cy="0"/>
        </a:xfrm>
      </p:grpSpPr>
      <p:sp>
        <p:nvSpPr>
          <p:cNvPr id="12872" name="Google Shape;12872;p64"/>
          <p:cNvSpPr txBox="1"/>
          <p:nvPr/>
        </p:nvSpPr>
        <p:spPr>
          <a:xfrm>
            <a:off x="104835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2873" name="Google Shape;12873;p64"/>
          <p:cNvGrpSpPr/>
          <p:nvPr/>
        </p:nvGrpSpPr>
        <p:grpSpPr>
          <a:xfrm>
            <a:off x="5156078" y="3085736"/>
            <a:ext cx="474294" cy="551291"/>
            <a:chOff x="4727025" y="1332775"/>
            <a:chExt cx="59900" cy="69625"/>
          </a:xfrm>
        </p:grpSpPr>
        <p:sp>
          <p:nvSpPr>
            <p:cNvPr id="12874" name="Google Shape;12874;p6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4"/>
          <p:cNvGrpSpPr/>
          <p:nvPr/>
        </p:nvGrpSpPr>
        <p:grpSpPr>
          <a:xfrm>
            <a:off x="5769734" y="2314340"/>
            <a:ext cx="555653" cy="557031"/>
            <a:chOff x="4820425" y="1329900"/>
            <a:chExt cx="70175" cy="70350"/>
          </a:xfrm>
        </p:grpSpPr>
        <p:sp>
          <p:nvSpPr>
            <p:cNvPr id="12877" name="Google Shape;12877;p6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1" name="Google Shape;12881;p64"/>
          <p:cNvGrpSpPr/>
          <p:nvPr/>
        </p:nvGrpSpPr>
        <p:grpSpPr>
          <a:xfrm>
            <a:off x="6396103" y="2318845"/>
            <a:ext cx="582574" cy="533871"/>
            <a:chOff x="4903200" y="1331525"/>
            <a:chExt cx="73575" cy="67425"/>
          </a:xfrm>
        </p:grpSpPr>
        <p:sp>
          <p:nvSpPr>
            <p:cNvPr id="12882" name="Google Shape;12882;p6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64"/>
          <p:cNvGrpSpPr/>
          <p:nvPr/>
        </p:nvGrpSpPr>
        <p:grpSpPr>
          <a:xfrm>
            <a:off x="5755581" y="3078709"/>
            <a:ext cx="583960" cy="565345"/>
            <a:chOff x="4815575" y="1416800"/>
            <a:chExt cx="73750" cy="71400"/>
          </a:xfrm>
        </p:grpSpPr>
        <p:sp>
          <p:nvSpPr>
            <p:cNvPr id="12885" name="Google Shape;12885;p6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8" name="Google Shape;12888;p64"/>
          <p:cNvGrpSpPr/>
          <p:nvPr/>
        </p:nvGrpSpPr>
        <p:grpSpPr>
          <a:xfrm>
            <a:off x="6390362" y="3108896"/>
            <a:ext cx="589898" cy="504970"/>
            <a:chOff x="4902475" y="1418875"/>
            <a:chExt cx="74500" cy="63775"/>
          </a:xfrm>
        </p:grpSpPr>
        <p:sp>
          <p:nvSpPr>
            <p:cNvPr id="12889" name="Google Shape;12889;p6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1" name="Google Shape;12891;p64"/>
          <p:cNvGrpSpPr/>
          <p:nvPr/>
        </p:nvGrpSpPr>
        <p:grpSpPr>
          <a:xfrm>
            <a:off x="5765577" y="3826000"/>
            <a:ext cx="563967" cy="567127"/>
            <a:chOff x="4818100" y="1507675"/>
            <a:chExt cx="71225" cy="71625"/>
          </a:xfrm>
        </p:grpSpPr>
        <p:sp>
          <p:nvSpPr>
            <p:cNvPr id="12892" name="Google Shape;12892;p6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64"/>
          <p:cNvGrpSpPr/>
          <p:nvPr/>
        </p:nvGrpSpPr>
        <p:grpSpPr>
          <a:xfrm>
            <a:off x="5079075" y="3829461"/>
            <a:ext cx="628301" cy="588505"/>
            <a:chOff x="4721450" y="1509475"/>
            <a:chExt cx="79350" cy="74325"/>
          </a:xfrm>
        </p:grpSpPr>
        <p:sp>
          <p:nvSpPr>
            <p:cNvPr id="12897" name="Google Shape;12897;p6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1" name="Google Shape;12901;p64"/>
          <p:cNvGrpSpPr/>
          <p:nvPr/>
        </p:nvGrpSpPr>
        <p:grpSpPr>
          <a:xfrm>
            <a:off x="6424608" y="3814027"/>
            <a:ext cx="557038" cy="562772"/>
            <a:chOff x="4906800" y="1507500"/>
            <a:chExt cx="70350" cy="71075"/>
          </a:xfrm>
        </p:grpSpPr>
        <p:sp>
          <p:nvSpPr>
            <p:cNvPr id="12902" name="Google Shape;12902;p6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7" name="Google Shape;12907;p64"/>
          <p:cNvGrpSpPr/>
          <p:nvPr/>
        </p:nvGrpSpPr>
        <p:grpSpPr>
          <a:xfrm>
            <a:off x="4462216" y="2340963"/>
            <a:ext cx="517934" cy="517934"/>
            <a:chOff x="3736598" y="2170606"/>
            <a:chExt cx="404889" cy="404889"/>
          </a:xfrm>
        </p:grpSpPr>
        <p:sp>
          <p:nvSpPr>
            <p:cNvPr id="12908" name="Google Shape;12908;p6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64"/>
          <p:cNvGrpSpPr/>
          <p:nvPr/>
        </p:nvGrpSpPr>
        <p:grpSpPr>
          <a:xfrm>
            <a:off x="3729277" y="2341061"/>
            <a:ext cx="586986" cy="517740"/>
            <a:chOff x="3161917" y="2170682"/>
            <a:chExt cx="458870" cy="404737"/>
          </a:xfrm>
        </p:grpSpPr>
        <p:sp>
          <p:nvSpPr>
            <p:cNvPr id="12913" name="Google Shape;12913;p6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6" name="Google Shape;12916;p64"/>
          <p:cNvGrpSpPr/>
          <p:nvPr/>
        </p:nvGrpSpPr>
        <p:grpSpPr>
          <a:xfrm>
            <a:off x="3752299" y="3102400"/>
            <a:ext cx="540943" cy="517963"/>
            <a:chOff x="3179914" y="2889488"/>
            <a:chExt cx="422876" cy="404911"/>
          </a:xfrm>
        </p:grpSpPr>
        <p:sp>
          <p:nvSpPr>
            <p:cNvPr id="12917" name="Google Shape;12917;p6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64"/>
          <p:cNvGrpSpPr/>
          <p:nvPr/>
        </p:nvGrpSpPr>
        <p:grpSpPr>
          <a:xfrm>
            <a:off x="4453093" y="3102358"/>
            <a:ext cx="536180" cy="518047"/>
            <a:chOff x="3729467" y="2889422"/>
            <a:chExt cx="419153" cy="404977"/>
          </a:xfrm>
        </p:grpSpPr>
        <p:sp>
          <p:nvSpPr>
            <p:cNvPr id="12924" name="Google Shape;12924;p6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64"/>
          <p:cNvGrpSpPr/>
          <p:nvPr/>
        </p:nvGrpSpPr>
        <p:grpSpPr>
          <a:xfrm>
            <a:off x="1990126" y="3445787"/>
            <a:ext cx="965351" cy="134611"/>
            <a:chOff x="4411970" y="2962952"/>
            <a:chExt cx="706544" cy="104212"/>
          </a:xfrm>
        </p:grpSpPr>
        <p:sp>
          <p:nvSpPr>
            <p:cNvPr id="12932" name="Google Shape;12932;p6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64"/>
          <p:cNvGrpSpPr/>
          <p:nvPr/>
        </p:nvGrpSpPr>
        <p:grpSpPr>
          <a:xfrm>
            <a:off x="1990126" y="3041077"/>
            <a:ext cx="960158" cy="289172"/>
            <a:chOff x="4411970" y="2726085"/>
            <a:chExt cx="643107" cy="193659"/>
          </a:xfrm>
        </p:grpSpPr>
        <p:sp>
          <p:nvSpPr>
            <p:cNvPr id="12937" name="Google Shape;12937;p6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64"/>
          <p:cNvGrpSpPr/>
          <p:nvPr/>
        </p:nvGrpSpPr>
        <p:grpSpPr>
          <a:xfrm>
            <a:off x="998624" y="3295400"/>
            <a:ext cx="811503" cy="252584"/>
            <a:chOff x="4411970" y="4340222"/>
            <a:chExt cx="779467" cy="242683"/>
          </a:xfrm>
        </p:grpSpPr>
        <p:sp>
          <p:nvSpPr>
            <p:cNvPr id="12941" name="Google Shape;12941;p6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4" name="Google Shape;12944;p64"/>
          <p:cNvGrpSpPr/>
          <p:nvPr/>
        </p:nvGrpSpPr>
        <p:grpSpPr>
          <a:xfrm>
            <a:off x="1990126" y="2709308"/>
            <a:ext cx="965160" cy="216230"/>
            <a:chOff x="4411970" y="2468674"/>
            <a:chExt cx="747317" cy="167425"/>
          </a:xfrm>
        </p:grpSpPr>
        <p:sp>
          <p:nvSpPr>
            <p:cNvPr id="12945" name="Google Shape;12945;p6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7" name="Google Shape;12947;p64"/>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8" name="Google Shape;12948;p64"/>
          <p:cNvGrpSpPr/>
          <p:nvPr/>
        </p:nvGrpSpPr>
        <p:grpSpPr>
          <a:xfrm>
            <a:off x="997692" y="2334687"/>
            <a:ext cx="1959041" cy="208784"/>
            <a:chOff x="6336019" y="3733725"/>
            <a:chExt cx="2566206" cy="351310"/>
          </a:xfrm>
        </p:grpSpPr>
        <p:sp>
          <p:nvSpPr>
            <p:cNvPr id="12949" name="Google Shape;12949;p6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64"/>
          <p:cNvGrpSpPr/>
          <p:nvPr/>
        </p:nvGrpSpPr>
        <p:grpSpPr>
          <a:xfrm>
            <a:off x="1990126" y="3950602"/>
            <a:ext cx="946551" cy="153200"/>
            <a:chOff x="4404545" y="3301592"/>
            <a:chExt cx="782403" cy="129272"/>
          </a:xfrm>
        </p:grpSpPr>
        <p:sp>
          <p:nvSpPr>
            <p:cNvPr id="12954" name="Google Shape;12954;p6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64"/>
          <p:cNvGrpSpPr/>
          <p:nvPr/>
        </p:nvGrpSpPr>
        <p:grpSpPr>
          <a:xfrm>
            <a:off x="1990126" y="3695937"/>
            <a:ext cx="962257" cy="139127"/>
            <a:chOff x="4411970" y="3131459"/>
            <a:chExt cx="710520" cy="117397"/>
          </a:xfrm>
        </p:grpSpPr>
        <p:sp>
          <p:nvSpPr>
            <p:cNvPr id="12957" name="Google Shape;12957;p6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2959" name="Google Shape;12959;p64"/>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0" name="Google Shape;12960;p64"/>
          <p:cNvGrpSpPr/>
          <p:nvPr/>
        </p:nvGrpSpPr>
        <p:grpSpPr>
          <a:xfrm>
            <a:off x="990271" y="3621603"/>
            <a:ext cx="823838" cy="458988"/>
            <a:chOff x="4411970" y="1801825"/>
            <a:chExt cx="734586" cy="409262"/>
          </a:xfrm>
        </p:grpSpPr>
        <p:sp>
          <p:nvSpPr>
            <p:cNvPr id="12961" name="Google Shape;12961;p6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3" name="Google Shape;12963;p64"/>
          <p:cNvGrpSpPr/>
          <p:nvPr/>
        </p:nvGrpSpPr>
        <p:grpSpPr>
          <a:xfrm>
            <a:off x="3095243" y="2339173"/>
            <a:ext cx="521514" cy="521514"/>
            <a:chOff x="5681300" y="2527788"/>
            <a:chExt cx="805800" cy="805800"/>
          </a:xfrm>
        </p:grpSpPr>
        <p:sp>
          <p:nvSpPr>
            <p:cNvPr id="12964" name="Google Shape;12964;p6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64"/>
          <p:cNvGrpSpPr/>
          <p:nvPr/>
        </p:nvGrpSpPr>
        <p:grpSpPr>
          <a:xfrm>
            <a:off x="3089483" y="3094865"/>
            <a:ext cx="533033" cy="533033"/>
            <a:chOff x="4049800" y="640400"/>
            <a:chExt cx="858900" cy="858900"/>
          </a:xfrm>
        </p:grpSpPr>
        <p:sp>
          <p:nvSpPr>
            <p:cNvPr id="12967" name="Google Shape;12967;p6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9" name="Google Shape;12969;p64"/>
          <p:cNvGrpSpPr/>
          <p:nvPr/>
        </p:nvGrpSpPr>
        <p:grpSpPr>
          <a:xfrm>
            <a:off x="3014966" y="3772543"/>
            <a:ext cx="682068" cy="682068"/>
            <a:chOff x="5080188" y="927900"/>
            <a:chExt cx="961200" cy="961200"/>
          </a:xfrm>
        </p:grpSpPr>
        <p:sp>
          <p:nvSpPr>
            <p:cNvPr id="12970" name="Google Shape;12970;p6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8" name="Google Shape;12978;p64"/>
          <p:cNvGrpSpPr/>
          <p:nvPr/>
        </p:nvGrpSpPr>
        <p:grpSpPr>
          <a:xfrm>
            <a:off x="4478465" y="3869234"/>
            <a:ext cx="505650" cy="504006"/>
            <a:chOff x="6039282" y="1042577"/>
            <a:chExt cx="734315" cy="731929"/>
          </a:xfrm>
        </p:grpSpPr>
        <p:sp>
          <p:nvSpPr>
            <p:cNvPr id="12979" name="Google Shape;12979;p6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0" name="Google Shape;13000;p64"/>
          <p:cNvGrpSpPr/>
          <p:nvPr/>
        </p:nvGrpSpPr>
        <p:grpSpPr>
          <a:xfrm>
            <a:off x="5091067" y="2298862"/>
            <a:ext cx="567744" cy="602136"/>
            <a:chOff x="1825800" y="1651625"/>
            <a:chExt cx="539989" cy="571775"/>
          </a:xfrm>
        </p:grpSpPr>
        <p:sp>
          <p:nvSpPr>
            <p:cNvPr id="13001" name="Google Shape;13001;p6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5" name="Google Shape;13005;p64"/>
          <p:cNvGrpSpPr/>
          <p:nvPr/>
        </p:nvGrpSpPr>
        <p:grpSpPr>
          <a:xfrm>
            <a:off x="3765995" y="3855579"/>
            <a:ext cx="508123" cy="507955"/>
            <a:chOff x="1897577" y="2802432"/>
            <a:chExt cx="492176" cy="492014"/>
          </a:xfrm>
        </p:grpSpPr>
        <p:sp>
          <p:nvSpPr>
            <p:cNvPr id="13006" name="Google Shape;13006;p6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64"/>
          <p:cNvGrpSpPr/>
          <p:nvPr/>
        </p:nvGrpSpPr>
        <p:grpSpPr>
          <a:xfrm>
            <a:off x="997525" y="4169123"/>
            <a:ext cx="809227" cy="200842"/>
            <a:chOff x="2013045" y="4813233"/>
            <a:chExt cx="921986" cy="228854"/>
          </a:xfrm>
        </p:grpSpPr>
        <p:sp>
          <p:nvSpPr>
            <p:cNvPr id="13019" name="Google Shape;13019;p6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64"/>
          <p:cNvGrpSpPr/>
          <p:nvPr/>
        </p:nvGrpSpPr>
        <p:grpSpPr>
          <a:xfrm>
            <a:off x="1005985" y="2656004"/>
            <a:ext cx="792421" cy="269941"/>
            <a:chOff x="1046767" y="4756633"/>
            <a:chExt cx="859646" cy="292841"/>
          </a:xfrm>
        </p:grpSpPr>
        <p:sp>
          <p:nvSpPr>
            <p:cNvPr id="13022" name="Google Shape;13022;p6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5" name="Google Shape;13025;p64"/>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4"/>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4"/>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4"/>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9" name="Google Shape;13029;p64"/>
          <p:cNvGrpSpPr/>
          <p:nvPr/>
        </p:nvGrpSpPr>
        <p:grpSpPr>
          <a:xfrm>
            <a:off x="7141841" y="2550562"/>
            <a:ext cx="166473" cy="141497"/>
            <a:chOff x="4660325" y="1866850"/>
            <a:chExt cx="68350" cy="58100"/>
          </a:xfrm>
        </p:grpSpPr>
        <p:sp>
          <p:nvSpPr>
            <p:cNvPr id="13030" name="Google Shape;13030;p6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2" name="Google Shape;13032;p64"/>
          <p:cNvGrpSpPr/>
          <p:nvPr/>
        </p:nvGrpSpPr>
        <p:grpSpPr>
          <a:xfrm>
            <a:off x="7451186" y="2576286"/>
            <a:ext cx="162515" cy="90049"/>
            <a:chOff x="4791775" y="1877500"/>
            <a:chExt cx="66725" cy="36975"/>
          </a:xfrm>
        </p:grpSpPr>
        <p:sp>
          <p:nvSpPr>
            <p:cNvPr id="13033" name="Google Shape;13033;p6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64"/>
          <p:cNvGrpSpPr/>
          <p:nvPr/>
        </p:nvGrpSpPr>
        <p:grpSpPr>
          <a:xfrm>
            <a:off x="7772899" y="2576286"/>
            <a:ext cx="144979" cy="90049"/>
            <a:chOff x="4923925" y="1877500"/>
            <a:chExt cx="59525" cy="36975"/>
          </a:xfrm>
        </p:grpSpPr>
        <p:sp>
          <p:nvSpPr>
            <p:cNvPr id="13036" name="Google Shape;13036;p6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8" name="Google Shape;13038;p64"/>
          <p:cNvGrpSpPr/>
          <p:nvPr/>
        </p:nvGrpSpPr>
        <p:grpSpPr>
          <a:xfrm>
            <a:off x="8067390" y="2558477"/>
            <a:ext cx="141447" cy="125667"/>
            <a:chOff x="5058450" y="1870100"/>
            <a:chExt cx="58075" cy="51600"/>
          </a:xfrm>
        </p:grpSpPr>
        <p:sp>
          <p:nvSpPr>
            <p:cNvPr id="13039" name="Google Shape;13039;p6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1" name="Google Shape;13041;p64"/>
          <p:cNvGrpSpPr/>
          <p:nvPr/>
        </p:nvGrpSpPr>
        <p:grpSpPr>
          <a:xfrm>
            <a:off x="7481905" y="2980885"/>
            <a:ext cx="101077" cy="107645"/>
            <a:chOff x="4811425" y="2065025"/>
            <a:chExt cx="41500" cy="44200"/>
          </a:xfrm>
        </p:grpSpPr>
        <p:sp>
          <p:nvSpPr>
            <p:cNvPr id="13042" name="Google Shape;13042;p6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4" name="Google Shape;13044;p64"/>
          <p:cNvGrpSpPr/>
          <p:nvPr/>
        </p:nvGrpSpPr>
        <p:grpSpPr>
          <a:xfrm>
            <a:off x="7774342" y="2981098"/>
            <a:ext cx="120867" cy="107218"/>
            <a:chOff x="4929875" y="2065025"/>
            <a:chExt cx="49625" cy="44025"/>
          </a:xfrm>
        </p:grpSpPr>
        <p:sp>
          <p:nvSpPr>
            <p:cNvPr id="13045" name="Google Shape;13045;p6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64"/>
          <p:cNvGrpSpPr/>
          <p:nvPr/>
        </p:nvGrpSpPr>
        <p:grpSpPr>
          <a:xfrm>
            <a:off x="8103011" y="2984112"/>
            <a:ext cx="70206" cy="101191"/>
            <a:chOff x="5083925" y="2066350"/>
            <a:chExt cx="28825" cy="41550"/>
          </a:xfrm>
        </p:grpSpPr>
        <p:sp>
          <p:nvSpPr>
            <p:cNvPr id="13048" name="Google Shape;13048;p6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0" name="Google Shape;13050;p64"/>
          <p:cNvGrpSpPr/>
          <p:nvPr/>
        </p:nvGrpSpPr>
        <p:grpSpPr>
          <a:xfrm>
            <a:off x="7134565" y="2999759"/>
            <a:ext cx="181026" cy="69896"/>
            <a:chOff x="4659775" y="2072775"/>
            <a:chExt cx="74325" cy="28700"/>
          </a:xfrm>
        </p:grpSpPr>
        <p:sp>
          <p:nvSpPr>
            <p:cNvPr id="13051" name="Google Shape;13051;p6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64"/>
          <p:cNvGrpSpPr/>
          <p:nvPr/>
        </p:nvGrpSpPr>
        <p:grpSpPr>
          <a:xfrm>
            <a:off x="8054421" y="2790324"/>
            <a:ext cx="167387" cy="89197"/>
            <a:chOff x="4662475" y="1976500"/>
            <a:chExt cx="68725" cy="36625"/>
          </a:xfrm>
        </p:grpSpPr>
        <p:sp>
          <p:nvSpPr>
            <p:cNvPr id="13055" name="Google Shape;13055;p6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64"/>
          <p:cNvGrpSpPr/>
          <p:nvPr/>
        </p:nvGrpSpPr>
        <p:grpSpPr>
          <a:xfrm>
            <a:off x="7751326" y="2793764"/>
            <a:ext cx="166899" cy="82317"/>
            <a:chOff x="4920150" y="1977875"/>
            <a:chExt cx="68525" cy="33800"/>
          </a:xfrm>
        </p:grpSpPr>
        <p:sp>
          <p:nvSpPr>
            <p:cNvPr id="13059" name="Google Shape;13059;p6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64"/>
          <p:cNvGrpSpPr/>
          <p:nvPr/>
        </p:nvGrpSpPr>
        <p:grpSpPr>
          <a:xfrm>
            <a:off x="7162483" y="3197682"/>
            <a:ext cx="125190" cy="127859"/>
            <a:chOff x="4676550" y="2160575"/>
            <a:chExt cx="51400" cy="52500"/>
          </a:xfrm>
        </p:grpSpPr>
        <p:sp>
          <p:nvSpPr>
            <p:cNvPr id="13063" name="Google Shape;13063;p6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64"/>
          <p:cNvGrpSpPr/>
          <p:nvPr/>
        </p:nvGrpSpPr>
        <p:grpSpPr>
          <a:xfrm>
            <a:off x="7459741" y="3204714"/>
            <a:ext cx="145405" cy="113794"/>
            <a:chOff x="4768325" y="2163475"/>
            <a:chExt cx="59700" cy="46725"/>
          </a:xfrm>
        </p:grpSpPr>
        <p:sp>
          <p:nvSpPr>
            <p:cNvPr id="13067" name="Google Shape;13067;p6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9" name="Google Shape;13069;p64"/>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4"/>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4"/>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4"/>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4"/>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4"/>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5" name="Google Shape;13075;p64"/>
          <p:cNvGrpSpPr/>
          <p:nvPr/>
        </p:nvGrpSpPr>
        <p:grpSpPr>
          <a:xfrm>
            <a:off x="7476059" y="3459808"/>
            <a:ext cx="112768" cy="106853"/>
            <a:chOff x="4768575" y="2253950"/>
            <a:chExt cx="46300" cy="43875"/>
          </a:xfrm>
        </p:grpSpPr>
        <p:sp>
          <p:nvSpPr>
            <p:cNvPr id="13076" name="Google Shape;13076;p6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64"/>
          <p:cNvGrpSpPr/>
          <p:nvPr/>
        </p:nvGrpSpPr>
        <p:grpSpPr>
          <a:xfrm>
            <a:off x="7775682" y="3948834"/>
            <a:ext cx="118187" cy="146246"/>
            <a:chOff x="4960900" y="2433225"/>
            <a:chExt cx="48525" cy="60050"/>
          </a:xfrm>
        </p:grpSpPr>
        <p:sp>
          <p:nvSpPr>
            <p:cNvPr id="13079" name="Google Shape;13079;p6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64"/>
          <p:cNvGrpSpPr/>
          <p:nvPr/>
        </p:nvGrpSpPr>
        <p:grpSpPr>
          <a:xfrm>
            <a:off x="7464247" y="4212895"/>
            <a:ext cx="136394" cy="143810"/>
            <a:chOff x="4854075" y="2527625"/>
            <a:chExt cx="56000" cy="59050"/>
          </a:xfrm>
        </p:grpSpPr>
        <p:sp>
          <p:nvSpPr>
            <p:cNvPr id="13082" name="Google Shape;13082;p6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4" name="Google Shape;13084;p64"/>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4"/>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4"/>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7" name="Google Shape;13087;p64"/>
          <p:cNvGrpSpPr/>
          <p:nvPr/>
        </p:nvGrpSpPr>
        <p:grpSpPr>
          <a:xfrm>
            <a:off x="8088458" y="3676639"/>
            <a:ext cx="99312" cy="160797"/>
            <a:chOff x="5059700" y="2334775"/>
            <a:chExt cx="40775" cy="66025"/>
          </a:xfrm>
        </p:grpSpPr>
        <p:sp>
          <p:nvSpPr>
            <p:cNvPr id="13088" name="Google Shape;13088;p6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7" name="Google Shape;13097;p64"/>
          <p:cNvGrpSpPr/>
          <p:nvPr/>
        </p:nvGrpSpPr>
        <p:grpSpPr>
          <a:xfrm>
            <a:off x="8045622" y="3941771"/>
            <a:ext cx="184984" cy="160371"/>
            <a:chOff x="5037700" y="2430325"/>
            <a:chExt cx="75950" cy="65850"/>
          </a:xfrm>
        </p:grpSpPr>
        <p:sp>
          <p:nvSpPr>
            <p:cNvPr id="13098" name="Google Shape;13098;p6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0" name="Google Shape;13100;p64"/>
          <p:cNvGrpSpPr/>
          <p:nvPr/>
        </p:nvGrpSpPr>
        <p:grpSpPr>
          <a:xfrm>
            <a:off x="7465128" y="3708223"/>
            <a:ext cx="173014" cy="97629"/>
            <a:chOff x="4756975" y="2341800"/>
            <a:chExt cx="91975" cy="51925"/>
          </a:xfrm>
        </p:grpSpPr>
        <p:sp>
          <p:nvSpPr>
            <p:cNvPr id="13101" name="Google Shape;13101;p6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1" name="Google Shape;13121;p64"/>
          <p:cNvGrpSpPr/>
          <p:nvPr/>
        </p:nvGrpSpPr>
        <p:grpSpPr>
          <a:xfrm>
            <a:off x="7732065" y="4196920"/>
            <a:ext cx="212497" cy="175761"/>
            <a:chOff x="4943575" y="2516350"/>
            <a:chExt cx="98675" cy="81700"/>
          </a:xfrm>
        </p:grpSpPr>
        <p:sp>
          <p:nvSpPr>
            <p:cNvPr id="13122" name="Google Shape;13122;p6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0" name="Google Shape;13200;p64"/>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4"/>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4"/>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4"/>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4"/>
          <p:cNvSpPr txBox="1"/>
          <p:nvPr>
            <p:ph idx="4294967295" type="title"/>
          </p:nvPr>
        </p:nvSpPr>
        <p:spPr>
          <a:xfrm>
            <a:off x="104835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8" name="Shape 13208"/>
        <p:cNvGrpSpPr/>
        <p:nvPr/>
      </p:nvGrpSpPr>
      <p:grpSpPr>
        <a:xfrm>
          <a:off x="0" y="0"/>
          <a:ext cx="0" cy="0"/>
          <a:chOff x="0" y="0"/>
          <a:chExt cx="0" cy="0"/>
        </a:xfrm>
      </p:grpSpPr>
      <p:grpSp>
        <p:nvGrpSpPr>
          <p:cNvPr id="13209" name="Google Shape;13209;p65"/>
          <p:cNvGrpSpPr/>
          <p:nvPr/>
        </p:nvGrpSpPr>
        <p:grpSpPr>
          <a:xfrm>
            <a:off x="745571" y="1168666"/>
            <a:ext cx="2492868" cy="1379876"/>
            <a:chOff x="2654821" y="2311071"/>
            <a:chExt cx="2279715" cy="1262120"/>
          </a:xfrm>
        </p:grpSpPr>
        <p:grpSp>
          <p:nvGrpSpPr>
            <p:cNvPr id="13210" name="Google Shape;13210;p65"/>
            <p:cNvGrpSpPr/>
            <p:nvPr/>
          </p:nvGrpSpPr>
          <p:grpSpPr>
            <a:xfrm>
              <a:off x="4034269" y="2840745"/>
              <a:ext cx="40212" cy="36437"/>
              <a:chOff x="4293400" y="2574725"/>
              <a:chExt cx="84425" cy="80100"/>
            </a:xfrm>
          </p:grpSpPr>
          <p:sp>
            <p:nvSpPr>
              <p:cNvPr id="13211" name="Google Shape;13211;p6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212" name="Google Shape;13212;p6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65"/>
            <p:cNvGrpSpPr/>
            <p:nvPr/>
          </p:nvGrpSpPr>
          <p:grpSpPr>
            <a:xfrm>
              <a:off x="3894606" y="2334874"/>
              <a:ext cx="913198" cy="518984"/>
              <a:chOff x="4000175" y="1462675"/>
              <a:chExt cx="1917275" cy="1140875"/>
            </a:xfrm>
          </p:grpSpPr>
          <p:sp>
            <p:nvSpPr>
              <p:cNvPr id="13214" name="Google Shape;13214;p6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215" name="Google Shape;13215;p65"/>
              <p:cNvGrpSpPr/>
              <p:nvPr/>
            </p:nvGrpSpPr>
            <p:grpSpPr>
              <a:xfrm>
                <a:off x="4000175" y="1462675"/>
                <a:ext cx="1917275" cy="1140875"/>
                <a:chOff x="4000175" y="1462675"/>
                <a:chExt cx="1917275" cy="1140875"/>
              </a:xfrm>
            </p:grpSpPr>
            <p:sp>
              <p:nvSpPr>
                <p:cNvPr id="13216" name="Google Shape;13216;p6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217" name="Google Shape;13217;p6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221" name="Google Shape;13221;p6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22" name="Google Shape;13222;p65"/>
            <p:cNvGrpSpPr/>
            <p:nvPr/>
          </p:nvGrpSpPr>
          <p:grpSpPr>
            <a:xfrm>
              <a:off x="3875768" y="2846704"/>
              <a:ext cx="44796" cy="47366"/>
              <a:chOff x="3960625" y="2587825"/>
              <a:chExt cx="94050" cy="104125"/>
            </a:xfrm>
          </p:grpSpPr>
          <p:sp>
            <p:nvSpPr>
              <p:cNvPr id="13223" name="Google Shape;13223;p6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3224" name="Google Shape;13224;p6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5" name="Google Shape;13225;p65"/>
            <p:cNvGrpSpPr/>
            <p:nvPr/>
          </p:nvGrpSpPr>
          <p:grpSpPr>
            <a:xfrm>
              <a:off x="3782759" y="2807162"/>
              <a:ext cx="82686" cy="85487"/>
              <a:chOff x="3765350" y="2500900"/>
              <a:chExt cx="173600" cy="187925"/>
            </a:xfrm>
          </p:grpSpPr>
          <p:sp>
            <p:nvSpPr>
              <p:cNvPr id="13226" name="Google Shape;13226;p6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3227" name="Google Shape;13227;p6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65"/>
            <p:cNvGrpSpPr/>
            <p:nvPr/>
          </p:nvGrpSpPr>
          <p:grpSpPr>
            <a:xfrm>
              <a:off x="3775674" y="2798496"/>
              <a:ext cx="40545" cy="23564"/>
              <a:chOff x="3750475" y="2481850"/>
              <a:chExt cx="85125" cy="51800"/>
            </a:xfrm>
          </p:grpSpPr>
          <p:sp>
            <p:nvSpPr>
              <p:cNvPr id="13233" name="Google Shape;13233;p6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3235" name="Google Shape;13235;p65"/>
            <p:cNvGrpSpPr/>
            <p:nvPr/>
          </p:nvGrpSpPr>
          <p:grpSpPr>
            <a:xfrm>
              <a:off x="3716946" y="2776024"/>
              <a:ext cx="81971" cy="76912"/>
              <a:chOff x="3627175" y="2432450"/>
              <a:chExt cx="172100" cy="169075"/>
            </a:xfrm>
          </p:grpSpPr>
          <p:sp>
            <p:nvSpPr>
              <p:cNvPr id="13236" name="Google Shape;13236;p6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3238" name="Google Shape;13238;p6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3239" name="Google Shape;13239;p65"/>
            <p:cNvGrpSpPr/>
            <p:nvPr/>
          </p:nvGrpSpPr>
          <p:grpSpPr>
            <a:xfrm>
              <a:off x="3685682" y="2845624"/>
              <a:ext cx="29311" cy="45055"/>
              <a:chOff x="3561536" y="2585450"/>
              <a:chExt cx="61539" cy="99045"/>
            </a:xfrm>
          </p:grpSpPr>
          <p:sp>
            <p:nvSpPr>
              <p:cNvPr id="13240" name="Google Shape;13240;p6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3242" name="Google Shape;13242;p65"/>
            <p:cNvGrpSpPr/>
            <p:nvPr/>
          </p:nvGrpSpPr>
          <p:grpSpPr>
            <a:xfrm>
              <a:off x="3849905" y="2572252"/>
              <a:ext cx="74339" cy="119559"/>
              <a:chOff x="3906325" y="1984500"/>
              <a:chExt cx="156075" cy="262825"/>
            </a:xfrm>
          </p:grpSpPr>
          <p:sp>
            <p:nvSpPr>
              <p:cNvPr id="13243" name="Google Shape;13243;p6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3244" name="Google Shape;13244;p6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65"/>
            <p:cNvGrpSpPr/>
            <p:nvPr/>
          </p:nvGrpSpPr>
          <p:grpSpPr>
            <a:xfrm>
              <a:off x="2654821" y="2414345"/>
              <a:ext cx="667570" cy="558731"/>
              <a:chOff x="1397225" y="1637375"/>
              <a:chExt cx="1401575" cy="1228250"/>
            </a:xfrm>
          </p:grpSpPr>
          <p:sp>
            <p:nvSpPr>
              <p:cNvPr id="13246" name="Google Shape;13246;p6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3247" name="Google Shape;13247;p65"/>
              <p:cNvGrpSpPr/>
              <p:nvPr/>
            </p:nvGrpSpPr>
            <p:grpSpPr>
              <a:xfrm>
                <a:off x="1397225" y="1637375"/>
                <a:ext cx="1398775" cy="1228250"/>
                <a:chOff x="1397225" y="1637375"/>
                <a:chExt cx="1398775" cy="1228250"/>
              </a:xfrm>
            </p:grpSpPr>
            <p:sp>
              <p:nvSpPr>
                <p:cNvPr id="13248" name="Google Shape;13248;p6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50" name="Google Shape;13250;p65"/>
            <p:cNvGrpSpPr/>
            <p:nvPr/>
          </p:nvGrpSpPr>
          <p:grpSpPr>
            <a:xfrm>
              <a:off x="3230417" y="3103734"/>
              <a:ext cx="282982" cy="280332"/>
              <a:chOff x="2605700" y="3152850"/>
              <a:chExt cx="594125" cy="616250"/>
            </a:xfrm>
          </p:grpSpPr>
          <p:sp>
            <p:nvSpPr>
              <p:cNvPr id="13251" name="Google Shape;13251;p6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3252" name="Google Shape;13252;p6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3253" name="Google Shape;13253;p65"/>
            <p:cNvGrpSpPr/>
            <p:nvPr/>
          </p:nvGrpSpPr>
          <p:grpSpPr>
            <a:xfrm>
              <a:off x="3265985" y="3226989"/>
              <a:ext cx="87151" cy="346202"/>
              <a:chOff x="2680375" y="3423800"/>
              <a:chExt cx="182975" cy="761050"/>
            </a:xfrm>
          </p:grpSpPr>
          <p:sp>
            <p:nvSpPr>
              <p:cNvPr id="13254" name="Google Shape;13254;p6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3255" name="Google Shape;13255;p6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6" name="Google Shape;13256;p65"/>
            <p:cNvGrpSpPr/>
            <p:nvPr/>
          </p:nvGrpSpPr>
          <p:grpSpPr>
            <a:xfrm>
              <a:off x="3855466" y="3289811"/>
              <a:ext cx="112514" cy="94210"/>
              <a:chOff x="3918000" y="3561900"/>
              <a:chExt cx="236225" cy="207100"/>
            </a:xfrm>
          </p:grpSpPr>
          <p:sp>
            <p:nvSpPr>
              <p:cNvPr id="13257" name="Google Shape;13257;p6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3258" name="Google Shape;13258;p6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9" name="Google Shape;13259;p6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3262" name="Google Shape;13262;p65"/>
            <p:cNvGrpSpPr/>
            <p:nvPr/>
          </p:nvGrpSpPr>
          <p:grpSpPr>
            <a:xfrm>
              <a:off x="2905224" y="2311071"/>
              <a:ext cx="596721" cy="528992"/>
              <a:chOff x="1922950" y="1410350"/>
              <a:chExt cx="1252825" cy="1162875"/>
            </a:xfrm>
          </p:grpSpPr>
          <p:sp>
            <p:nvSpPr>
              <p:cNvPr id="13263" name="Google Shape;13263;p6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3279" name="Google Shape;13279;p6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299" name="Google Shape;13299;p6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300" name="Google Shape;13300;p6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1" name="Google Shape;13301;p65"/>
            <p:cNvGrpSpPr/>
            <p:nvPr/>
          </p:nvGrpSpPr>
          <p:grpSpPr>
            <a:xfrm>
              <a:off x="3280929" y="3294542"/>
              <a:ext cx="109894" cy="272224"/>
              <a:chOff x="2711750" y="3572300"/>
              <a:chExt cx="230725" cy="598425"/>
            </a:xfrm>
          </p:grpSpPr>
          <p:sp>
            <p:nvSpPr>
              <p:cNvPr id="13302" name="Google Shape;13302;p6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4" name="Google Shape;13304;p6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5" name="Google Shape;13305;p65"/>
            <p:cNvGrpSpPr/>
            <p:nvPr/>
          </p:nvGrpSpPr>
          <p:grpSpPr>
            <a:xfrm>
              <a:off x="3790439" y="2408636"/>
              <a:ext cx="73017" cy="75684"/>
              <a:chOff x="3781475" y="1624825"/>
              <a:chExt cx="153300" cy="166375"/>
            </a:xfrm>
          </p:grpSpPr>
          <p:sp>
            <p:nvSpPr>
              <p:cNvPr id="13306" name="Google Shape;13306;p6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0" name="Google Shape;13310;p6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7" name="Google Shape;13317;p65"/>
            <p:cNvGrpSpPr/>
            <p:nvPr/>
          </p:nvGrpSpPr>
          <p:grpSpPr>
            <a:xfrm>
              <a:off x="4403342" y="3107749"/>
              <a:ext cx="316680" cy="101374"/>
              <a:chOff x="5068275" y="3161675"/>
              <a:chExt cx="664875" cy="222850"/>
            </a:xfrm>
          </p:grpSpPr>
          <p:sp>
            <p:nvSpPr>
              <p:cNvPr id="13318" name="Google Shape;13318;p6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2" name="Google Shape;13322;p6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1" name="Google Shape;13351;p65"/>
            <p:cNvGrpSpPr/>
            <p:nvPr/>
          </p:nvGrpSpPr>
          <p:grpSpPr>
            <a:xfrm>
              <a:off x="3697513" y="2707266"/>
              <a:ext cx="59549" cy="79733"/>
              <a:chOff x="3586375" y="2281300"/>
              <a:chExt cx="125025" cy="175275"/>
            </a:xfrm>
          </p:grpSpPr>
          <p:sp>
            <p:nvSpPr>
              <p:cNvPr id="13352" name="Google Shape;13352;p6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4" name="Google Shape;13354;p6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5" name="Google Shape;13355;p65"/>
            <p:cNvGrpSpPr/>
            <p:nvPr/>
          </p:nvGrpSpPr>
          <p:grpSpPr>
            <a:xfrm>
              <a:off x="4513224" y="3221724"/>
              <a:ext cx="274563" cy="280321"/>
              <a:chOff x="5298975" y="3412225"/>
              <a:chExt cx="576450" cy="616225"/>
            </a:xfrm>
          </p:grpSpPr>
          <p:sp>
            <p:nvSpPr>
              <p:cNvPr id="13356" name="Google Shape;13356;p6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357" name="Google Shape;13357;p6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8" name="Google Shape;13358;p65"/>
            <p:cNvGrpSpPr/>
            <p:nvPr/>
          </p:nvGrpSpPr>
          <p:grpSpPr>
            <a:xfrm>
              <a:off x="4824403" y="3421846"/>
              <a:ext cx="110132" cy="130647"/>
              <a:chOff x="5952300" y="3852150"/>
              <a:chExt cx="231225" cy="287200"/>
            </a:xfrm>
          </p:grpSpPr>
          <p:sp>
            <p:nvSpPr>
              <p:cNvPr id="13359" name="Google Shape;13359;p6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1" name="Google Shape;13361;p6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9" name="Google Shape;13369;p65"/>
            <p:cNvGrpSpPr/>
            <p:nvPr/>
          </p:nvGrpSpPr>
          <p:grpSpPr>
            <a:xfrm>
              <a:off x="4295710" y="3079670"/>
              <a:ext cx="14968" cy="27135"/>
              <a:chOff x="4842300" y="3099950"/>
              <a:chExt cx="31425" cy="59650"/>
            </a:xfrm>
          </p:grpSpPr>
          <p:sp>
            <p:nvSpPr>
              <p:cNvPr id="13370" name="Google Shape;13370;p6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4" name="Google Shape;13374;p6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2" name="Google Shape;13382;p65"/>
            <p:cNvGrpSpPr/>
            <p:nvPr/>
          </p:nvGrpSpPr>
          <p:grpSpPr>
            <a:xfrm>
              <a:off x="3831056" y="2816010"/>
              <a:ext cx="37378" cy="27612"/>
              <a:chOff x="3866750" y="2520350"/>
              <a:chExt cx="78475" cy="60700"/>
            </a:xfrm>
          </p:grpSpPr>
          <p:sp>
            <p:nvSpPr>
              <p:cNvPr id="13383" name="Google Shape;13383;p6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87" name="Google Shape;13387;p6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404" name="Google Shape;13404;p6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416" name="Google Shape;13416;p6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9" name="Google Shape;13429;p65"/>
            <p:cNvGrpSpPr/>
            <p:nvPr/>
          </p:nvGrpSpPr>
          <p:grpSpPr>
            <a:xfrm>
              <a:off x="3632736" y="3051591"/>
              <a:ext cx="63288" cy="45217"/>
              <a:chOff x="3450375" y="3038225"/>
              <a:chExt cx="132875" cy="99400"/>
            </a:xfrm>
          </p:grpSpPr>
          <p:sp>
            <p:nvSpPr>
              <p:cNvPr id="13430" name="Google Shape;13430;p6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2" name="Google Shape;13432;p6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441" name="Google Shape;13441;p6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451" name="Google Shape;13451;p6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457" name="Google Shape;13457;p6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65"/>
          <p:cNvGrpSpPr/>
          <p:nvPr/>
        </p:nvGrpSpPr>
        <p:grpSpPr>
          <a:xfrm>
            <a:off x="3554131" y="1233340"/>
            <a:ext cx="2078182" cy="1366558"/>
            <a:chOff x="235800" y="830650"/>
            <a:chExt cx="6978450" cy="4588844"/>
          </a:xfrm>
        </p:grpSpPr>
        <p:sp>
          <p:nvSpPr>
            <p:cNvPr id="13468" name="Google Shape;13468;p65"/>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5"/>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5"/>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5"/>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5"/>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5"/>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4" name="Google Shape;13474;p65"/>
          <p:cNvGrpSpPr/>
          <p:nvPr/>
        </p:nvGrpSpPr>
        <p:grpSpPr>
          <a:xfrm>
            <a:off x="742628" y="3064442"/>
            <a:ext cx="2622876" cy="1333540"/>
            <a:chOff x="238125" y="1038125"/>
            <a:chExt cx="7146800" cy="3633625"/>
          </a:xfrm>
        </p:grpSpPr>
        <p:sp>
          <p:nvSpPr>
            <p:cNvPr id="13475" name="Google Shape;13475;p6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6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6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6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6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6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6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6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6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6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6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6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6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6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6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6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6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6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6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6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6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6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6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6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6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6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6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6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6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6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6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6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6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6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6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6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6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6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6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6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6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6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6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6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6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6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6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6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6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6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6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6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6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6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6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6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6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6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6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6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6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6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6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6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6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6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6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6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6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6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6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6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6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6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6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6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6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6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6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6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6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6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6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6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6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6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6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6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6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6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6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6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6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6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6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6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6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6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6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6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6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6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6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6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6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6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6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6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6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6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6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6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6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6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6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6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6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6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6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6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6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6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6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6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6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6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6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6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6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6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6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6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6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6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6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6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6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6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6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6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6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6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6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6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6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6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6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6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6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6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6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6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6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6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6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6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6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6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6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6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6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6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6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6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6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6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6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6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6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6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6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6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6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6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6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6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6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6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6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6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6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6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6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6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6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6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6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6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6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6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6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6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6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6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6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6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6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6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6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6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6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6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6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6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6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6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6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6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6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6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6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6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6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6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6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6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6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6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6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6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6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6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6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6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6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6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6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6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6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6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6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6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6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6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6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6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6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6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6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6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6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6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6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6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6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6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6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6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6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6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7" name="Google Shape;15047;p65"/>
          <p:cNvGrpSpPr/>
          <p:nvPr/>
        </p:nvGrpSpPr>
        <p:grpSpPr>
          <a:xfrm>
            <a:off x="5857556" y="1206552"/>
            <a:ext cx="2590840" cy="1380235"/>
            <a:chOff x="233350" y="949250"/>
            <a:chExt cx="7137300" cy="3802300"/>
          </a:xfrm>
        </p:grpSpPr>
        <p:sp>
          <p:nvSpPr>
            <p:cNvPr id="15048" name="Google Shape;15048;p6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6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6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6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6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6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6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6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6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6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6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6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9" name="Google Shape;15099;p65"/>
          <p:cNvGrpSpPr/>
          <p:nvPr/>
        </p:nvGrpSpPr>
        <p:grpSpPr>
          <a:xfrm>
            <a:off x="7671985" y="3251325"/>
            <a:ext cx="104231" cy="320340"/>
            <a:chOff x="7564426" y="3224343"/>
            <a:chExt cx="119985" cy="368801"/>
          </a:xfrm>
        </p:grpSpPr>
        <p:sp>
          <p:nvSpPr>
            <p:cNvPr id="15100" name="Google Shape;15100;p6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2" name="Google Shape;15102;p65"/>
          <p:cNvGrpSpPr/>
          <p:nvPr/>
        </p:nvGrpSpPr>
        <p:grpSpPr>
          <a:xfrm>
            <a:off x="7371473" y="3245427"/>
            <a:ext cx="189489" cy="332132"/>
            <a:chOff x="8370831" y="3202002"/>
            <a:chExt cx="218129" cy="382376"/>
          </a:xfrm>
        </p:grpSpPr>
        <p:sp>
          <p:nvSpPr>
            <p:cNvPr id="15103" name="Google Shape;15103;p6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5" name="Google Shape;15105;p65"/>
          <p:cNvGrpSpPr/>
          <p:nvPr/>
        </p:nvGrpSpPr>
        <p:grpSpPr>
          <a:xfrm>
            <a:off x="8094863" y="3656559"/>
            <a:ext cx="309429" cy="267000"/>
            <a:chOff x="6742064" y="3750480"/>
            <a:chExt cx="399315" cy="344560"/>
          </a:xfrm>
        </p:grpSpPr>
        <p:sp>
          <p:nvSpPr>
            <p:cNvPr id="15106" name="Google Shape;15106;p6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8" name="Google Shape;15108;p65"/>
          <p:cNvGrpSpPr/>
          <p:nvPr/>
        </p:nvGrpSpPr>
        <p:grpSpPr>
          <a:xfrm>
            <a:off x="7633882" y="4007606"/>
            <a:ext cx="180437" cy="281608"/>
            <a:chOff x="7248525" y="3739696"/>
            <a:chExt cx="230531" cy="359790"/>
          </a:xfrm>
        </p:grpSpPr>
        <p:sp>
          <p:nvSpPr>
            <p:cNvPr id="15109" name="Google Shape;15109;p6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1" name="Google Shape;15111;p65"/>
          <p:cNvGrpSpPr/>
          <p:nvPr/>
        </p:nvGrpSpPr>
        <p:grpSpPr>
          <a:xfrm>
            <a:off x="7879801" y="3650830"/>
            <a:ext cx="162896" cy="278710"/>
            <a:chOff x="7601242" y="3729267"/>
            <a:chExt cx="222566" cy="380803"/>
          </a:xfrm>
        </p:grpSpPr>
        <p:sp>
          <p:nvSpPr>
            <p:cNvPr id="15112" name="Google Shape;15112;p6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6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4" name="Google Shape;15114;p65"/>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5" name="Google Shape;15115;p65"/>
          <p:cNvGrpSpPr/>
          <p:nvPr/>
        </p:nvGrpSpPr>
        <p:grpSpPr>
          <a:xfrm>
            <a:off x="7369446" y="3651971"/>
            <a:ext cx="193543" cy="275990"/>
            <a:chOff x="8304647" y="3738687"/>
            <a:chExt cx="225076" cy="320956"/>
          </a:xfrm>
        </p:grpSpPr>
        <p:sp>
          <p:nvSpPr>
            <p:cNvPr id="15116" name="Google Shape;15116;p6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9" name="Google Shape;15119;p65"/>
          <p:cNvGrpSpPr/>
          <p:nvPr/>
        </p:nvGrpSpPr>
        <p:grpSpPr>
          <a:xfrm>
            <a:off x="7641939" y="3651971"/>
            <a:ext cx="178492" cy="275990"/>
            <a:chOff x="8615101" y="3738687"/>
            <a:chExt cx="207573" cy="320956"/>
          </a:xfrm>
        </p:grpSpPr>
        <p:sp>
          <p:nvSpPr>
            <p:cNvPr id="15120" name="Google Shape;15120;p6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23" name="Google Shape;15123;p65"/>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24" name="Google Shape;15124;p65"/>
          <p:cNvGrpSpPr/>
          <p:nvPr/>
        </p:nvGrpSpPr>
        <p:grpSpPr>
          <a:xfrm>
            <a:off x="6036644" y="3773459"/>
            <a:ext cx="557670" cy="511283"/>
            <a:chOff x="6015419" y="3716859"/>
            <a:chExt cx="557671" cy="511283"/>
          </a:xfrm>
        </p:grpSpPr>
        <p:sp>
          <p:nvSpPr>
            <p:cNvPr id="15125" name="Google Shape;15125;p6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26" name="Google Shape;15126;p65"/>
            <p:cNvGrpSpPr/>
            <p:nvPr/>
          </p:nvGrpSpPr>
          <p:grpSpPr>
            <a:xfrm>
              <a:off x="6036094" y="3716980"/>
              <a:ext cx="529860" cy="510468"/>
              <a:chOff x="6036094" y="3716980"/>
              <a:chExt cx="529860" cy="510468"/>
            </a:xfrm>
          </p:grpSpPr>
          <p:sp>
            <p:nvSpPr>
              <p:cNvPr id="15127" name="Google Shape;15127;p6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6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6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6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37" name="Google Shape;15137;p65"/>
          <p:cNvGrpSpPr/>
          <p:nvPr/>
        </p:nvGrpSpPr>
        <p:grpSpPr>
          <a:xfrm>
            <a:off x="6665529" y="3130228"/>
            <a:ext cx="576302" cy="511871"/>
            <a:chOff x="6644304" y="3073628"/>
            <a:chExt cx="576302" cy="511871"/>
          </a:xfrm>
        </p:grpSpPr>
        <p:sp>
          <p:nvSpPr>
            <p:cNvPr id="15138" name="Google Shape;15138;p6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9" name="Google Shape;15139;p65"/>
            <p:cNvGrpSpPr/>
            <p:nvPr/>
          </p:nvGrpSpPr>
          <p:grpSpPr>
            <a:xfrm>
              <a:off x="6712169" y="3085440"/>
              <a:ext cx="481622" cy="494913"/>
              <a:chOff x="6712169" y="3085440"/>
              <a:chExt cx="481622" cy="494913"/>
            </a:xfrm>
          </p:grpSpPr>
          <p:sp>
            <p:nvSpPr>
              <p:cNvPr id="15140" name="Google Shape;15140;p6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6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6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5" name="Google Shape;15145;p6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6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8" name="Google Shape;15148;p65"/>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49" name="Google Shape;15149;p65"/>
          <p:cNvGrpSpPr/>
          <p:nvPr/>
        </p:nvGrpSpPr>
        <p:grpSpPr>
          <a:xfrm>
            <a:off x="6673379" y="3773223"/>
            <a:ext cx="560631" cy="511352"/>
            <a:chOff x="6652154" y="3716623"/>
            <a:chExt cx="560631" cy="511352"/>
          </a:xfrm>
        </p:grpSpPr>
        <p:sp>
          <p:nvSpPr>
            <p:cNvPr id="15150" name="Google Shape;15150;p6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51" name="Google Shape;15151;p65"/>
            <p:cNvGrpSpPr/>
            <p:nvPr/>
          </p:nvGrpSpPr>
          <p:grpSpPr>
            <a:xfrm>
              <a:off x="6669657" y="3716715"/>
              <a:ext cx="466779" cy="464290"/>
              <a:chOff x="6669657" y="3716715"/>
              <a:chExt cx="466779" cy="464290"/>
            </a:xfrm>
          </p:grpSpPr>
          <p:sp>
            <p:nvSpPr>
              <p:cNvPr id="15152" name="Google Shape;15152;p6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6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6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6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6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65" name="Google Shape;15165;p65"/>
          <p:cNvGrpSpPr/>
          <p:nvPr/>
        </p:nvGrpSpPr>
        <p:grpSpPr>
          <a:xfrm>
            <a:off x="7867470" y="4054631"/>
            <a:ext cx="187557" cy="187557"/>
            <a:chOff x="8565775" y="671075"/>
            <a:chExt cx="441000" cy="441000"/>
          </a:xfrm>
        </p:grpSpPr>
        <p:sp>
          <p:nvSpPr>
            <p:cNvPr id="15166" name="Google Shape;15166;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68" name="Google Shape;15168;p65"/>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5"/>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0" name="Google Shape;15170;p65"/>
          <p:cNvGrpSpPr/>
          <p:nvPr/>
        </p:nvGrpSpPr>
        <p:grpSpPr>
          <a:xfrm>
            <a:off x="6021325" y="3132850"/>
            <a:ext cx="587871" cy="512373"/>
            <a:chOff x="6000100" y="3076250"/>
            <a:chExt cx="587871" cy="512373"/>
          </a:xfrm>
        </p:grpSpPr>
        <p:sp>
          <p:nvSpPr>
            <p:cNvPr id="15171" name="Google Shape;15171;p6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2" name="Google Shape;15172;p65"/>
            <p:cNvGrpSpPr/>
            <p:nvPr/>
          </p:nvGrpSpPr>
          <p:grpSpPr>
            <a:xfrm>
              <a:off x="6031360" y="3076713"/>
              <a:ext cx="539107" cy="480965"/>
              <a:chOff x="6031360" y="3076713"/>
              <a:chExt cx="539107" cy="480965"/>
            </a:xfrm>
          </p:grpSpPr>
          <p:sp>
            <p:nvSpPr>
              <p:cNvPr id="15173" name="Google Shape;15173;p6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6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6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80" name="Google Shape;15180;p65"/>
          <p:cNvGrpSpPr/>
          <p:nvPr/>
        </p:nvGrpSpPr>
        <p:grpSpPr>
          <a:xfrm>
            <a:off x="3597785" y="3065882"/>
            <a:ext cx="2241344" cy="1330656"/>
            <a:chOff x="3597785" y="3065882"/>
            <a:chExt cx="2241344" cy="1330656"/>
          </a:xfrm>
        </p:grpSpPr>
        <p:grpSp>
          <p:nvGrpSpPr>
            <p:cNvPr id="15181" name="Google Shape;15181;p65"/>
            <p:cNvGrpSpPr/>
            <p:nvPr/>
          </p:nvGrpSpPr>
          <p:grpSpPr>
            <a:xfrm>
              <a:off x="5296908" y="3937355"/>
              <a:ext cx="143198" cy="32380"/>
              <a:chOff x="5296908" y="3937355"/>
              <a:chExt cx="143198" cy="32380"/>
            </a:xfrm>
          </p:grpSpPr>
          <p:sp>
            <p:nvSpPr>
              <p:cNvPr id="15182" name="Google Shape;15182;p65"/>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3" name="Google Shape;15183;p65"/>
              <p:cNvGrpSpPr/>
              <p:nvPr/>
            </p:nvGrpSpPr>
            <p:grpSpPr>
              <a:xfrm>
                <a:off x="5402331" y="3937355"/>
                <a:ext cx="37776" cy="32380"/>
                <a:chOff x="5402331" y="3937355"/>
                <a:chExt cx="37776" cy="32380"/>
              </a:xfrm>
            </p:grpSpPr>
            <p:sp>
              <p:nvSpPr>
                <p:cNvPr id="15184" name="Google Shape;15184;p65"/>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5"/>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6" name="Google Shape;15186;p65"/>
              <p:cNvGrpSpPr/>
              <p:nvPr/>
            </p:nvGrpSpPr>
            <p:grpSpPr>
              <a:xfrm>
                <a:off x="5296908" y="3937355"/>
                <a:ext cx="37783" cy="32380"/>
                <a:chOff x="5296908" y="3937355"/>
                <a:chExt cx="37783" cy="32380"/>
              </a:xfrm>
            </p:grpSpPr>
            <p:sp>
              <p:nvSpPr>
                <p:cNvPr id="15187" name="Google Shape;15187;p65"/>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5"/>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89" name="Google Shape;15189;p65"/>
            <p:cNvGrpSpPr/>
            <p:nvPr/>
          </p:nvGrpSpPr>
          <p:grpSpPr>
            <a:xfrm>
              <a:off x="4724163" y="3119631"/>
              <a:ext cx="120838" cy="84218"/>
              <a:chOff x="4724163" y="3119631"/>
              <a:chExt cx="120838" cy="84218"/>
            </a:xfrm>
          </p:grpSpPr>
          <p:grpSp>
            <p:nvGrpSpPr>
              <p:cNvPr id="15190" name="Google Shape;15190;p65"/>
              <p:cNvGrpSpPr/>
              <p:nvPr/>
            </p:nvGrpSpPr>
            <p:grpSpPr>
              <a:xfrm>
                <a:off x="4746712" y="3132773"/>
                <a:ext cx="86869" cy="56424"/>
                <a:chOff x="4746712" y="3132773"/>
                <a:chExt cx="86869" cy="56424"/>
              </a:xfrm>
            </p:grpSpPr>
            <p:sp>
              <p:nvSpPr>
                <p:cNvPr id="15191" name="Google Shape;15191;p65"/>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5"/>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3" name="Google Shape;15193;p65"/>
              <p:cNvGrpSpPr/>
              <p:nvPr/>
            </p:nvGrpSpPr>
            <p:grpSpPr>
              <a:xfrm>
                <a:off x="4773634" y="3143336"/>
                <a:ext cx="37776" cy="32451"/>
                <a:chOff x="4773634" y="3143336"/>
                <a:chExt cx="37776" cy="32451"/>
              </a:xfrm>
            </p:grpSpPr>
            <p:sp>
              <p:nvSpPr>
                <p:cNvPr id="15194" name="Google Shape;15194;p65"/>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5"/>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6" name="Google Shape;15196;p65"/>
              <p:cNvGrpSpPr/>
              <p:nvPr/>
            </p:nvGrpSpPr>
            <p:grpSpPr>
              <a:xfrm>
                <a:off x="4724163" y="3131248"/>
                <a:ext cx="37776" cy="32459"/>
                <a:chOff x="4724163" y="3131248"/>
                <a:chExt cx="37776" cy="32459"/>
              </a:xfrm>
            </p:grpSpPr>
            <p:sp>
              <p:nvSpPr>
                <p:cNvPr id="15197" name="Google Shape;15197;p65"/>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5"/>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9" name="Google Shape;15199;p65"/>
              <p:cNvGrpSpPr/>
              <p:nvPr/>
            </p:nvGrpSpPr>
            <p:grpSpPr>
              <a:xfrm>
                <a:off x="4755081" y="3176054"/>
                <a:ext cx="32357" cy="27795"/>
                <a:chOff x="4755081" y="3176054"/>
                <a:chExt cx="32357" cy="27795"/>
              </a:xfrm>
            </p:grpSpPr>
            <p:sp>
              <p:nvSpPr>
                <p:cNvPr id="15200" name="Google Shape;15200;p65"/>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5"/>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65"/>
              <p:cNvGrpSpPr/>
              <p:nvPr/>
            </p:nvGrpSpPr>
            <p:grpSpPr>
              <a:xfrm>
                <a:off x="4812550" y="3119631"/>
                <a:ext cx="32451" cy="27803"/>
                <a:chOff x="4812550" y="3119631"/>
                <a:chExt cx="32451" cy="27803"/>
              </a:xfrm>
            </p:grpSpPr>
            <p:sp>
              <p:nvSpPr>
                <p:cNvPr id="15203" name="Google Shape;15203;p65"/>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5"/>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05" name="Google Shape;15205;p65"/>
            <p:cNvGrpSpPr/>
            <p:nvPr/>
          </p:nvGrpSpPr>
          <p:grpSpPr>
            <a:xfrm>
              <a:off x="5382826" y="4027197"/>
              <a:ext cx="268967" cy="250422"/>
              <a:chOff x="5382826" y="4027197"/>
              <a:chExt cx="268967" cy="250422"/>
            </a:xfrm>
          </p:grpSpPr>
          <p:grpSp>
            <p:nvGrpSpPr>
              <p:cNvPr id="15206" name="Google Shape;15206;p65"/>
              <p:cNvGrpSpPr/>
              <p:nvPr/>
            </p:nvGrpSpPr>
            <p:grpSpPr>
              <a:xfrm>
                <a:off x="5405280" y="4042510"/>
                <a:ext cx="237570" cy="218647"/>
                <a:chOff x="5405280" y="4042510"/>
                <a:chExt cx="237570" cy="218647"/>
              </a:xfrm>
            </p:grpSpPr>
            <p:sp>
              <p:nvSpPr>
                <p:cNvPr id="15207" name="Google Shape;15207;p65"/>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5"/>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5"/>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5"/>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5"/>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5"/>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3" name="Google Shape;15213;p65"/>
              <p:cNvGrpSpPr/>
              <p:nvPr/>
            </p:nvGrpSpPr>
            <p:grpSpPr>
              <a:xfrm>
                <a:off x="5382826" y="4125549"/>
                <a:ext cx="37776" cy="32380"/>
                <a:chOff x="5382826" y="4125549"/>
                <a:chExt cx="37776" cy="32380"/>
              </a:xfrm>
            </p:grpSpPr>
            <p:sp>
              <p:nvSpPr>
                <p:cNvPr id="15214" name="Google Shape;15214;p65"/>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5"/>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6" name="Google Shape;15216;p65"/>
              <p:cNvGrpSpPr/>
              <p:nvPr/>
            </p:nvGrpSpPr>
            <p:grpSpPr>
              <a:xfrm>
                <a:off x="5475680" y="4195587"/>
                <a:ext cx="37783" cy="32364"/>
                <a:chOff x="5475680" y="4195587"/>
                <a:chExt cx="37783" cy="32364"/>
              </a:xfrm>
            </p:grpSpPr>
            <p:sp>
              <p:nvSpPr>
                <p:cNvPr id="15217" name="Google Shape;15217;p65"/>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5"/>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9" name="Google Shape;15219;p65"/>
              <p:cNvGrpSpPr/>
              <p:nvPr/>
            </p:nvGrpSpPr>
            <p:grpSpPr>
              <a:xfrm>
                <a:off x="5532575" y="4027197"/>
                <a:ext cx="33308" cy="32262"/>
                <a:chOff x="5532575" y="4027197"/>
                <a:chExt cx="33308" cy="32262"/>
              </a:xfrm>
            </p:grpSpPr>
            <p:sp>
              <p:nvSpPr>
                <p:cNvPr id="15220" name="Google Shape;15220;p65"/>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5"/>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2" name="Google Shape;15222;p65"/>
              <p:cNvGrpSpPr/>
              <p:nvPr/>
            </p:nvGrpSpPr>
            <p:grpSpPr>
              <a:xfrm>
                <a:off x="5590706" y="4245348"/>
                <a:ext cx="33497" cy="32270"/>
                <a:chOff x="5590706" y="4245348"/>
                <a:chExt cx="33497" cy="32270"/>
              </a:xfrm>
            </p:grpSpPr>
            <p:sp>
              <p:nvSpPr>
                <p:cNvPr id="15223" name="Google Shape;15223;p65"/>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5"/>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5" name="Google Shape;15225;p65"/>
              <p:cNvGrpSpPr/>
              <p:nvPr/>
            </p:nvGrpSpPr>
            <p:grpSpPr>
              <a:xfrm>
                <a:off x="5618681" y="4109677"/>
                <a:ext cx="33112" cy="32357"/>
                <a:chOff x="5618681" y="4109677"/>
                <a:chExt cx="33112" cy="32357"/>
              </a:xfrm>
            </p:grpSpPr>
            <p:sp>
              <p:nvSpPr>
                <p:cNvPr id="15226" name="Google Shape;15226;p65"/>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5"/>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8" name="Google Shape;15228;p65"/>
              <p:cNvGrpSpPr/>
              <p:nvPr/>
            </p:nvGrpSpPr>
            <p:grpSpPr>
              <a:xfrm>
                <a:off x="5479298" y="4128262"/>
                <a:ext cx="31405" cy="26906"/>
                <a:chOff x="5479298" y="4128262"/>
                <a:chExt cx="31405" cy="26906"/>
              </a:xfrm>
            </p:grpSpPr>
            <p:sp>
              <p:nvSpPr>
                <p:cNvPr id="15229" name="Google Shape;15229;p65"/>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5"/>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1" name="Google Shape;15231;p65"/>
              <p:cNvGrpSpPr/>
              <p:nvPr/>
            </p:nvGrpSpPr>
            <p:grpSpPr>
              <a:xfrm>
                <a:off x="5582903" y="4180116"/>
                <a:ext cx="31499" cy="26898"/>
                <a:chOff x="5582903" y="4180116"/>
                <a:chExt cx="31499" cy="26898"/>
              </a:xfrm>
            </p:grpSpPr>
            <p:sp>
              <p:nvSpPr>
                <p:cNvPr id="15232" name="Google Shape;15232;p65"/>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5"/>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34" name="Google Shape;15234;p65"/>
            <p:cNvGrpSpPr/>
            <p:nvPr/>
          </p:nvGrpSpPr>
          <p:grpSpPr>
            <a:xfrm>
              <a:off x="3977681" y="3230323"/>
              <a:ext cx="94584" cy="84085"/>
              <a:chOff x="3977681" y="3230323"/>
              <a:chExt cx="94584" cy="84085"/>
            </a:xfrm>
          </p:grpSpPr>
          <p:grpSp>
            <p:nvGrpSpPr>
              <p:cNvPr id="15235" name="Google Shape;15235;p65"/>
              <p:cNvGrpSpPr/>
              <p:nvPr/>
            </p:nvGrpSpPr>
            <p:grpSpPr>
              <a:xfrm>
                <a:off x="4000135" y="3243041"/>
                <a:ext cx="59570" cy="57186"/>
                <a:chOff x="4000135" y="3243041"/>
                <a:chExt cx="59570" cy="57186"/>
              </a:xfrm>
            </p:grpSpPr>
            <p:sp>
              <p:nvSpPr>
                <p:cNvPr id="15236" name="Google Shape;15236;p65"/>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5"/>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5"/>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9" name="Google Shape;15239;p65"/>
              <p:cNvGrpSpPr/>
              <p:nvPr/>
            </p:nvGrpSpPr>
            <p:grpSpPr>
              <a:xfrm>
                <a:off x="3977681" y="3245872"/>
                <a:ext cx="37783" cy="32380"/>
                <a:chOff x="3977681" y="3245872"/>
                <a:chExt cx="37783" cy="32380"/>
              </a:xfrm>
            </p:grpSpPr>
            <p:sp>
              <p:nvSpPr>
                <p:cNvPr id="15240" name="Google Shape;15240;p65"/>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65"/>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2" name="Google Shape;15242;p65"/>
              <p:cNvGrpSpPr/>
              <p:nvPr/>
            </p:nvGrpSpPr>
            <p:grpSpPr>
              <a:xfrm>
                <a:off x="4040860" y="3262672"/>
                <a:ext cx="31405" cy="27001"/>
                <a:chOff x="4040860" y="3262672"/>
                <a:chExt cx="31405" cy="27001"/>
              </a:xfrm>
            </p:grpSpPr>
            <p:sp>
              <p:nvSpPr>
                <p:cNvPr id="15243" name="Google Shape;15243;p65"/>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5"/>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5" name="Google Shape;15245;p65"/>
              <p:cNvGrpSpPr/>
              <p:nvPr/>
            </p:nvGrpSpPr>
            <p:grpSpPr>
              <a:xfrm>
                <a:off x="4021072" y="3230323"/>
                <a:ext cx="31397" cy="26906"/>
                <a:chOff x="4021072" y="3230323"/>
                <a:chExt cx="31397" cy="26906"/>
              </a:xfrm>
            </p:grpSpPr>
            <p:sp>
              <p:nvSpPr>
                <p:cNvPr id="15246" name="Google Shape;15246;p65"/>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5"/>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8" name="Google Shape;15248;p65"/>
              <p:cNvGrpSpPr/>
              <p:nvPr/>
            </p:nvGrpSpPr>
            <p:grpSpPr>
              <a:xfrm>
                <a:off x="4001472" y="3287462"/>
                <a:ext cx="31499" cy="26945"/>
                <a:chOff x="4001472" y="3287462"/>
                <a:chExt cx="31499" cy="26945"/>
              </a:xfrm>
            </p:grpSpPr>
            <p:sp>
              <p:nvSpPr>
                <p:cNvPr id="15249" name="Google Shape;15249;p65"/>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5"/>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51" name="Google Shape;15251;p65"/>
            <p:cNvGrpSpPr/>
            <p:nvPr/>
          </p:nvGrpSpPr>
          <p:grpSpPr>
            <a:xfrm>
              <a:off x="4084715" y="3258865"/>
              <a:ext cx="184961" cy="137268"/>
              <a:chOff x="4084715" y="3258865"/>
              <a:chExt cx="184961" cy="137268"/>
            </a:xfrm>
          </p:grpSpPr>
          <p:grpSp>
            <p:nvGrpSpPr>
              <p:cNvPr id="15252" name="Google Shape;15252;p65"/>
              <p:cNvGrpSpPr/>
              <p:nvPr/>
            </p:nvGrpSpPr>
            <p:grpSpPr>
              <a:xfrm>
                <a:off x="4107453" y="3271583"/>
                <a:ext cx="153470" cy="110275"/>
                <a:chOff x="4107453" y="3271583"/>
                <a:chExt cx="153470" cy="110275"/>
              </a:xfrm>
            </p:grpSpPr>
            <p:sp>
              <p:nvSpPr>
                <p:cNvPr id="15253" name="Google Shape;15253;p65"/>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5"/>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5"/>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5"/>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7" name="Google Shape;15257;p65"/>
              <p:cNvGrpSpPr/>
              <p:nvPr/>
            </p:nvGrpSpPr>
            <p:grpSpPr>
              <a:xfrm>
                <a:off x="4136947" y="3258865"/>
                <a:ext cx="31499" cy="27001"/>
                <a:chOff x="4136947" y="3258865"/>
                <a:chExt cx="31499" cy="27001"/>
              </a:xfrm>
            </p:grpSpPr>
            <p:sp>
              <p:nvSpPr>
                <p:cNvPr id="15258" name="Google Shape;15258;p65"/>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65"/>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0" name="Google Shape;15260;p65"/>
              <p:cNvGrpSpPr/>
              <p:nvPr/>
            </p:nvGrpSpPr>
            <p:grpSpPr>
              <a:xfrm>
                <a:off x="4084715" y="3266478"/>
                <a:ext cx="31468" cy="26898"/>
                <a:chOff x="4084715" y="3266478"/>
                <a:chExt cx="31468" cy="26898"/>
              </a:xfrm>
            </p:grpSpPr>
            <p:sp>
              <p:nvSpPr>
                <p:cNvPr id="15261" name="Google Shape;15261;p65"/>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5"/>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3" name="Google Shape;15263;p65"/>
              <p:cNvGrpSpPr/>
              <p:nvPr/>
            </p:nvGrpSpPr>
            <p:grpSpPr>
              <a:xfrm>
                <a:off x="4159213" y="3279849"/>
                <a:ext cx="31405" cy="26945"/>
                <a:chOff x="4159213" y="3279849"/>
                <a:chExt cx="31405" cy="26945"/>
              </a:xfrm>
            </p:grpSpPr>
            <p:sp>
              <p:nvSpPr>
                <p:cNvPr id="15264" name="Google Shape;15264;p65"/>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65"/>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6" name="Google Shape;15266;p65"/>
              <p:cNvGrpSpPr/>
              <p:nvPr/>
            </p:nvGrpSpPr>
            <p:grpSpPr>
              <a:xfrm>
                <a:off x="4201550" y="3266502"/>
                <a:ext cx="31405" cy="26883"/>
                <a:chOff x="4201550" y="3266502"/>
                <a:chExt cx="31405" cy="26883"/>
              </a:xfrm>
            </p:grpSpPr>
            <p:sp>
              <p:nvSpPr>
                <p:cNvPr id="15267" name="Google Shape;15267;p65"/>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5"/>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9" name="Google Shape;15269;p65"/>
              <p:cNvGrpSpPr/>
              <p:nvPr/>
            </p:nvGrpSpPr>
            <p:grpSpPr>
              <a:xfrm>
                <a:off x="4201550" y="3338278"/>
                <a:ext cx="31405" cy="26930"/>
                <a:chOff x="4201550" y="3338278"/>
                <a:chExt cx="31405" cy="26930"/>
              </a:xfrm>
            </p:grpSpPr>
            <p:sp>
              <p:nvSpPr>
                <p:cNvPr id="15270" name="Google Shape;15270;p65"/>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5"/>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2" name="Google Shape;15272;p65"/>
              <p:cNvGrpSpPr/>
              <p:nvPr/>
            </p:nvGrpSpPr>
            <p:grpSpPr>
              <a:xfrm>
                <a:off x="4238272" y="3369132"/>
                <a:ext cx="31405" cy="27001"/>
                <a:chOff x="4238272" y="3369132"/>
                <a:chExt cx="31405" cy="27001"/>
              </a:xfrm>
            </p:grpSpPr>
            <p:sp>
              <p:nvSpPr>
                <p:cNvPr id="15273" name="Google Shape;15273;p65"/>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5"/>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75" name="Google Shape;15275;p65"/>
            <p:cNvGrpSpPr/>
            <p:nvPr/>
          </p:nvGrpSpPr>
          <p:grpSpPr>
            <a:xfrm>
              <a:off x="4068639" y="3200169"/>
              <a:ext cx="77643" cy="37272"/>
              <a:chOff x="4068639" y="3200169"/>
              <a:chExt cx="77643" cy="37272"/>
            </a:xfrm>
          </p:grpSpPr>
          <p:sp>
            <p:nvSpPr>
              <p:cNvPr id="15276" name="Google Shape;15276;p65"/>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7" name="Google Shape;15277;p65"/>
              <p:cNvGrpSpPr/>
              <p:nvPr/>
            </p:nvGrpSpPr>
            <p:grpSpPr>
              <a:xfrm>
                <a:off x="4114878" y="3200169"/>
                <a:ext cx="31405" cy="26993"/>
                <a:chOff x="4114878" y="3200169"/>
                <a:chExt cx="31405" cy="26993"/>
              </a:xfrm>
            </p:grpSpPr>
            <p:sp>
              <p:nvSpPr>
                <p:cNvPr id="15278" name="Google Shape;15278;p65"/>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5"/>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65"/>
              <p:cNvGrpSpPr/>
              <p:nvPr/>
            </p:nvGrpSpPr>
            <p:grpSpPr>
              <a:xfrm>
                <a:off x="4068639" y="3210535"/>
                <a:ext cx="31499" cy="26906"/>
                <a:chOff x="4068639" y="3210535"/>
                <a:chExt cx="31499" cy="26906"/>
              </a:xfrm>
            </p:grpSpPr>
            <p:sp>
              <p:nvSpPr>
                <p:cNvPr id="15281" name="Google Shape;15281;p65"/>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5"/>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83" name="Google Shape;15283;p65"/>
            <p:cNvGrpSpPr/>
            <p:nvPr/>
          </p:nvGrpSpPr>
          <p:grpSpPr>
            <a:xfrm>
              <a:off x="3869702" y="3066935"/>
              <a:ext cx="382664" cy="190294"/>
              <a:chOff x="3869702" y="3066935"/>
              <a:chExt cx="382664" cy="190294"/>
            </a:xfrm>
          </p:grpSpPr>
          <p:grpSp>
            <p:nvGrpSpPr>
              <p:cNvPr id="15284" name="Google Shape;15284;p65"/>
              <p:cNvGrpSpPr/>
              <p:nvPr/>
            </p:nvGrpSpPr>
            <p:grpSpPr>
              <a:xfrm>
                <a:off x="3888633" y="3082351"/>
                <a:ext cx="351172" cy="160698"/>
                <a:chOff x="3888633" y="3082351"/>
                <a:chExt cx="351172" cy="160698"/>
              </a:xfrm>
            </p:grpSpPr>
            <p:sp>
              <p:nvSpPr>
                <p:cNvPr id="15285" name="Google Shape;15285;p65"/>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5"/>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5"/>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5"/>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5"/>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5"/>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1" name="Google Shape;15291;p65"/>
              <p:cNvGrpSpPr/>
              <p:nvPr/>
            </p:nvGrpSpPr>
            <p:grpSpPr>
              <a:xfrm>
                <a:off x="4143703" y="3066935"/>
                <a:ext cx="37783" cy="32357"/>
                <a:chOff x="4143703" y="3066935"/>
                <a:chExt cx="37783" cy="32357"/>
              </a:xfrm>
            </p:grpSpPr>
            <p:sp>
              <p:nvSpPr>
                <p:cNvPr id="15292" name="Google Shape;15292;p65"/>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5"/>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4" name="Google Shape;15294;p65"/>
              <p:cNvGrpSpPr/>
              <p:nvPr/>
            </p:nvGrpSpPr>
            <p:grpSpPr>
              <a:xfrm>
                <a:off x="4044565" y="3103563"/>
                <a:ext cx="37783" cy="32451"/>
                <a:chOff x="4044565" y="3103563"/>
                <a:chExt cx="37783" cy="32451"/>
              </a:xfrm>
            </p:grpSpPr>
            <p:sp>
              <p:nvSpPr>
                <p:cNvPr id="15295" name="Google Shape;15295;p65"/>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5"/>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7" name="Google Shape;15297;p65"/>
              <p:cNvGrpSpPr/>
              <p:nvPr/>
            </p:nvGrpSpPr>
            <p:grpSpPr>
              <a:xfrm>
                <a:off x="4017454" y="3188237"/>
                <a:ext cx="37776" cy="32357"/>
                <a:chOff x="4017454" y="3188237"/>
                <a:chExt cx="37776" cy="32357"/>
              </a:xfrm>
            </p:grpSpPr>
            <p:sp>
              <p:nvSpPr>
                <p:cNvPr id="15298" name="Google Shape;15298;p65"/>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5"/>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0" name="Google Shape;15300;p65"/>
              <p:cNvGrpSpPr/>
              <p:nvPr/>
            </p:nvGrpSpPr>
            <p:grpSpPr>
              <a:xfrm>
                <a:off x="3921548" y="3157509"/>
                <a:ext cx="37783" cy="32357"/>
                <a:chOff x="3921548" y="3157509"/>
                <a:chExt cx="37783" cy="32357"/>
              </a:xfrm>
            </p:grpSpPr>
            <p:sp>
              <p:nvSpPr>
                <p:cNvPr id="15301" name="Google Shape;15301;p65"/>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65"/>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3" name="Google Shape;15303;p65"/>
              <p:cNvGrpSpPr/>
              <p:nvPr/>
            </p:nvGrpSpPr>
            <p:grpSpPr>
              <a:xfrm>
                <a:off x="3939056" y="3211620"/>
                <a:ext cx="37783" cy="32380"/>
                <a:chOff x="3939056" y="3211620"/>
                <a:chExt cx="37783" cy="32380"/>
              </a:xfrm>
            </p:grpSpPr>
            <p:sp>
              <p:nvSpPr>
                <p:cNvPr id="15304" name="Google Shape;15304;p65"/>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5"/>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6" name="Google Shape;15306;p65"/>
              <p:cNvGrpSpPr/>
              <p:nvPr/>
            </p:nvGrpSpPr>
            <p:grpSpPr>
              <a:xfrm>
                <a:off x="4176240" y="3136965"/>
                <a:ext cx="31405" cy="26930"/>
                <a:chOff x="4176240" y="3136965"/>
                <a:chExt cx="31405" cy="26930"/>
              </a:xfrm>
            </p:grpSpPr>
            <p:sp>
              <p:nvSpPr>
                <p:cNvPr id="15307" name="Google Shape;15307;p65"/>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5"/>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9" name="Google Shape;15309;p65"/>
              <p:cNvGrpSpPr/>
              <p:nvPr/>
            </p:nvGrpSpPr>
            <p:grpSpPr>
              <a:xfrm>
                <a:off x="4133148" y="3152593"/>
                <a:ext cx="31499" cy="27001"/>
                <a:chOff x="4133148" y="3152593"/>
                <a:chExt cx="31499" cy="27001"/>
              </a:xfrm>
            </p:grpSpPr>
            <p:sp>
              <p:nvSpPr>
                <p:cNvPr id="15310" name="Google Shape;15310;p65"/>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5"/>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2" name="Google Shape;15312;p65"/>
              <p:cNvGrpSpPr/>
              <p:nvPr/>
            </p:nvGrpSpPr>
            <p:grpSpPr>
              <a:xfrm>
                <a:off x="4220866" y="3073534"/>
                <a:ext cx="31499" cy="26898"/>
                <a:chOff x="4220866" y="3073534"/>
                <a:chExt cx="31499" cy="26898"/>
              </a:xfrm>
            </p:grpSpPr>
            <p:sp>
              <p:nvSpPr>
                <p:cNvPr id="15313" name="Google Shape;15313;p65"/>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65"/>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5" name="Google Shape;15315;p65"/>
              <p:cNvGrpSpPr/>
              <p:nvPr/>
            </p:nvGrpSpPr>
            <p:grpSpPr>
              <a:xfrm>
                <a:off x="3869702" y="3230323"/>
                <a:ext cx="31499" cy="26906"/>
                <a:chOff x="3869702" y="3230323"/>
                <a:chExt cx="31499" cy="26906"/>
              </a:xfrm>
            </p:grpSpPr>
            <p:sp>
              <p:nvSpPr>
                <p:cNvPr id="15316" name="Google Shape;15316;p65"/>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5"/>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18" name="Google Shape;15318;p65"/>
            <p:cNvGrpSpPr/>
            <p:nvPr/>
          </p:nvGrpSpPr>
          <p:grpSpPr>
            <a:xfrm>
              <a:off x="4271383" y="3065882"/>
              <a:ext cx="304556" cy="341663"/>
              <a:chOff x="4271383" y="3065882"/>
              <a:chExt cx="304556" cy="341663"/>
            </a:xfrm>
          </p:grpSpPr>
          <p:grpSp>
            <p:nvGrpSpPr>
              <p:cNvPr id="15319" name="Google Shape;15319;p65"/>
              <p:cNvGrpSpPr/>
              <p:nvPr/>
            </p:nvGrpSpPr>
            <p:grpSpPr>
              <a:xfrm>
                <a:off x="4293838" y="3078639"/>
                <a:ext cx="269353" cy="311973"/>
                <a:chOff x="4293838" y="3078639"/>
                <a:chExt cx="269353" cy="311973"/>
              </a:xfrm>
            </p:grpSpPr>
            <p:sp>
              <p:nvSpPr>
                <p:cNvPr id="15320" name="Google Shape;15320;p65"/>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5"/>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65"/>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65"/>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5"/>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5"/>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65"/>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5"/>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5"/>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65"/>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5"/>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5"/>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5"/>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5"/>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5"/>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5"/>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5"/>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7" name="Google Shape;15337;p65"/>
              <p:cNvGrpSpPr/>
              <p:nvPr/>
            </p:nvGrpSpPr>
            <p:grpSpPr>
              <a:xfrm>
                <a:off x="4538164" y="3342061"/>
                <a:ext cx="37776" cy="32380"/>
                <a:chOff x="4538164" y="3342061"/>
                <a:chExt cx="37776" cy="32380"/>
              </a:xfrm>
            </p:grpSpPr>
            <p:sp>
              <p:nvSpPr>
                <p:cNvPr id="15338" name="Google Shape;15338;p65"/>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65"/>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0" name="Google Shape;15340;p65"/>
              <p:cNvGrpSpPr/>
              <p:nvPr/>
            </p:nvGrpSpPr>
            <p:grpSpPr>
              <a:xfrm>
                <a:off x="4271383" y="3194742"/>
                <a:ext cx="37783" cy="32420"/>
                <a:chOff x="4271383" y="3194742"/>
                <a:chExt cx="37783" cy="32420"/>
              </a:xfrm>
            </p:grpSpPr>
            <p:sp>
              <p:nvSpPr>
                <p:cNvPr id="15341" name="Google Shape;15341;p65"/>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5"/>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3" name="Google Shape;15343;p65"/>
              <p:cNvGrpSpPr/>
              <p:nvPr/>
            </p:nvGrpSpPr>
            <p:grpSpPr>
              <a:xfrm>
                <a:off x="4284416" y="3084058"/>
                <a:ext cx="37783" cy="32357"/>
                <a:chOff x="4284416" y="3084058"/>
                <a:chExt cx="37783" cy="32357"/>
              </a:xfrm>
            </p:grpSpPr>
            <p:sp>
              <p:nvSpPr>
                <p:cNvPr id="15344" name="Google Shape;15344;p65"/>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65"/>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6" name="Google Shape;15346;p65"/>
              <p:cNvGrpSpPr/>
              <p:nvPr/>
            </p:nvGrpSpPr>
            <p:grpSpPr>
              <a:xfrm>
                <a:off x="4478697" y="3297561"/>
                <a:ext cx="37776" cy="32451"/>
                <a:chOff x="4478697" y="3297561"/>
                <a:chExt cx="37776" cy="32451"/>
              </a:xfrm>
            </p:grpSpPr>
            <p:sp>
              <p:nvSpPr>
                <p:cNvPr id="15347" name="Google Shape;15347;p65"/>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5"/>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9" name="Google Shape;15349;p65"/>
              <p:cNvGrpSpPr/>
              <p:nvPr/>
            </p:nvGrpSpPr>
            <p:grpSpPr>
              <a:xfrm>
                <a:off x="4411813" y="3331711"/>
                <a:ext cx="37776" cy="32451"/>
                <a:chOff x="4411813" y="3331711"/>
                <a:chExt cx="37776" cy="32451"/>
              </a:xfrm>
            </p:grpSpPr>
            <p:sp>
              <p:nvSpPr>
                <p:cNvPr id="15350" name="Google Shape;15350;p65"/>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5"/>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2" name="Google Shape;15352;p65"/>
              <p:cNvGrpSpPr/>
              <p:nvPr/>
            </p:nvGrpSpPr>
            <p:grpSpPr>
              <a:xfrm>
                <a:off x="4337984" y="3375188"/>
                <a:ext cx="37776" cy="32357"/>
                <a:chOff x="4337984" y="3375188"/>
                <a:chExt cx="37776" cy="32357"/>
              </a:xfrm>
            </p:grpSpPr>
            <p:sp>
              <p:nvSpPr>
                <p:cNvPr id="15353" name="Google Shape;15353;p65"/>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65"/>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5" name="Google Shape;15355;p65"/>
              <p:cNvGrpSpPr/>
              <p:nvPr/>
            </p:nvGrpSpPr>
            <p:grpSpPr>
              <a:xfrm>
                <a:off x="4494867" y="3090530"/>
                <a:ext cx="37878" cy="32451"/>
                <a:chOff x="4494867" y="3090530"/>
                <a:chExt cx="37878" cy="32451"/>
              </a:xfrm>
            </p:grpSpPr>
            <p:sp>
              <p:nvSpPr>
                <p:cNvPr id="15356" name="Google Shape;15356;p65"/>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5"/>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8" name="Google Shape;15358;p65"/>
              <p:cNvGrpSpPr/>
              <p:nvPr/>
            </p:nvGrpSpPr>
            <p:grpSpPr>
              <a:xfrm>
                <a:off x="4525124" y="3207774"/>
                <a:ext cx="37783" cy="32420"/>
                <a:chOff x="4525124" y="3207774"/>
                <a:chExt cx="37783" cy="32420"/>
              </a:xfrm>
            </p:grpSpPr>
            <p:sp>
              <p:nvSpPr>
                <p:cNvPr id="15359" name="Google Shape;15359;p65"/>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5"/>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1" name="Google Shape;15361;p65"/>
              <p:cNvGrpSpPr/>
              <p:nvPr/>
            </p:nvGrpSpPr>
            <p:grpSpPr>
              <a:xfrm>
                <a:off x="4440544" y="3176479"/>
                <a:ext cx="31499" cy="26898"/>
                <a:chOff x="4440544" y="3176479"/>
                <a:chExt cx="31499" cy="26898"/>
              </a:xfrm>
            </p:grpSpPr>
            <p:sp>
              <p:nvSpPr>
                <p:cNvPr id="15362" name="Google Shape;15362;p65"/>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5"/>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4" name="Google Shape;15364;p65"/>
              <p:cNvGrpSpPr/>
              <p:nvPr/>
            </p:nvGrpSpPr>
            <p:grpSpPr>
              <a:xfrm>
                <a:off x="4350545" y="3156400"/>
                <a:ext cx="31405" cy="27001"/>
                <a:chOff x="4350545" y="3156400"/>
                <a:chExt cx="31405" cy="27001"/>
              </a:xfrm>
            </p:grpSpPr>
            <p:sp>
              <p:nvSpPr>
                <p:cNvPr id="15365" name="Google Shape;15365;p65"/>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65"/>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7" name="Google Shape;15367;p65"/>
              <p:cNvGrpSpPr/>
              <p:nvPr/>
            </p:nvGrpSpPr>
            <p:grpSpPr>
              <a:xfrm>
                <a:off x="4376703" y="3255058"/>
                <a:ext cx="31405" cy="27001"/>
                <a:chOff x="4376703" y="3255058"/>
                <a:chExt cx="31405" cy="27001"/>
              </a:xfrm>
            </p:grpSpPr>
            <p:sp>
              <p:nvSpPr>
                <p:cNvPr id="15368" name="Google Shape;15368;p65"/>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65"/>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0" name="Google Shape;15370;p65"/>
              <p:cNvGrpSpPr/>
              <p:nvPr/>
            </p:nvGrpSpPr>
            <p:grpSpPr>
              <a:xfrm>
                <a:off x="4331322" y="3283656"/>
                <a:ext cx="31405" cy="26945"/>
                <a:chOff x="4331322" y="3283656"/>
                <a:chExt cx="31405" cy="26945"/>
              </a:xfrm>
            </p:grpSpPr>
            <p:sp>
              <p:nvSpPr>
                <p:cNvPr id="15371" name="Google Shape;15371;p65"/>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5"/>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3" name="Google Shape;15373;p65"/>
              <p:cNvGrpSpPr/>
              <p:nvPr/>
            </p:nvGrpSpPr>
            <p:grpSpPr>
              <a:xfrm>
                <a:off x="4380510" y="3065882"/>
                <a:ext cx="31405" cy="26938"/>
                <a:chOff x="4380510" y="3065882"/>
                <a:chExt cx="31405" cy="26938"/>
              </a:xfrm>
            </p:grpSpPr>
            <p:sp>
              <p:nvSpPr>
                <p:cNvPr id="15374" name="Google Shape;15374;p65"/>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65"/>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76" name="Google Shape;15376;p65"/>
            <p:cNvGrpSpPr/>
            <p:nvPr/>
          </p:nvGrpSpPr>
          <p:grpSpPr>
            <a:xfrm>
              <a:off x="4558998" y="3188237"/>
              <a:ext cx="1280131" cy="1052746"/>
              <a:chOff x="4558998" y="3188237"/>
              <a:chExt cx="1280131" cy="1052746"/>
            </a:xfrm>
          </p:grpSpPr>
          <p:sp>
            <p:nvSpPr>
              <p:cNvPr id="15377" name="Google Shape;15377;p65"/>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8" name="Google Shape;15378;p65"/>
              <p:cNvGrpSpPr/>
              <p:nvPr/>
            </p:nvGrpSpPr>
            <p:grpSpPr>
              <a:xfrm>
                <a:off x="4579164" y="3203653"/>
                <a:ext cx="1244833" cy="1020397"/>
                <a:chOff x="4579164" y="3203653"/>
                <a:chExt cx="1244833" cy="1020397"/>
              </a:xfrm>
            </p:grpSpPr>
            <p:sp>
              <p:nvSpPr>
                <p:cNvPr id="15379" name="Google Shape;15379;p65"/>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5"/>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1" name="Google Shape;15381;p65"/>
                <p:cNvGrpSpPr/>
                <p:nvPr/>
              </p:nvGrpSpPr>
              <p:grpSpPr>
                <a:xfrm>
                  <a:off x="4579164" y="3203653"/>
                  <a:ext cx="1244833" cy="1020397"/>
                  <a:chOff x="4579164" y="3203653"/>
                  <a:chExt cx="1244833" cy="1020397"/>
                </a:xfrm>
              </p:grpSpPr>
              <p:sp>
                <p:nvSpPr>
                  <p:cNvPr id="15382" name="Google Shape;15382;p65"/>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5"/>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4" name="Google Shape;15384;p65"/>
                  <p:cNvGrpSpPr/>
                  <p:nvPr/>
                </p:nvGrpSpPr>
                <p:grpSpPr>
                  <a:xfrm>
                    <a:off x="4579164" y="3203653"/>
                    <a:ext cx="1244833" cy="1020397"/>
                    <a:chOff x="4579164" y="3203653"/>
                    <a:chExt cx="1244833" cy="1020397"/>
                  </a:xfrm>
                </p:grpSpPr>
                <p:sp>
                  <p:nvSpPr>
                    <p:cNvPr id="15385" name="Google Shape;15385;p65"/>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65"/>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65"/>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65"/>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65"/>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65"/>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65"/>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5"/>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93" name="Google Shape;15393;p65"/>
                    <p:cNvGrpSpPr/>
                    <p:nvPr/>
                  </p:nvGrpSpPr>
                  <p:grpSpPr>
                    <a:xfrm>
                      <a:off x="4579164" y="3203653"/>
                      <a:ext cx="1244833" cy="1020397"/>
                      <a:chOff x="4579164" y="3203653"/>
                      <a:chExt cx="1244833" cy="1020397"/>
                    </a:xfrm>
                  </p:grpSpPr>
                  <p:sp>
                    <p:nvSpPr>
                      <p:cNvPr id="15394" name="Google Shape;15394;p65"/>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5"/>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5"/>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5"/>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5"/>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65"/>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65"/>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65"/>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65"/>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65"/>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5"/>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65"/>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65"/>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65"/>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08" name="Google Shape;15408;p65"/>
                      <p:cNvGrpSpPr/>
                      <p:nvPr/>
                    </p:nvGrpSpPr>
                    <p:grpSpPr>
                      <a:xfrm>
                        <a:off x="4579164" y="3203653"/>
                        <a:ext cx="1244833" cy="1020397"/>
                        <a:chOff x="4579164" y="3203653"/>
                        <a:chExt cx="1244833" cy="1020397"/>
                      </a:xfrm>
                    </p:grpSpPr>
                    <p:sp>
                      <p:nvSpPr>
                        <p:cNvPr id="15409" name="Google Shape;15409;p65"/>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5"/>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65"/>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5"/>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5"/>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65"/>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65"/>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5"/>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5"/>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5"/>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65"/>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65"/>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5"/>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65"/>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65"/>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65"/>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5"/>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5"/>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65"/>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5"/>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5"/>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5"/>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65"/>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65"/>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3" name="Google Shape;15433;p65"/>
                        <p:cNvGrpSpPr/>
                        <p:nvPr/>
                      </p:nvGrpSpPr>
                      <p:grpSpPr>
                        <a:xfrm>
                          <a:off x="4579164" y="3203653"/>
                          <a:ext cx="1244833" cy="1020397"/>
                          <a:chOff x="4579164" y="3203653"/>
                          <a:chExt cx="1244833" cy="1020397"/>
                        </a:xfrm>
                      </p:grpSpPr>
                      <p:sp>
                        <p:nvSpPr>
                          <p:cNvPr id="15434" name="Google Shape;15434;p65"/>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5" name="Google Shape;15435;p65"/>
                          <p:cNvGrpSpPr/>
                          <p:nvPr/>
                        </p:nvGrpSpPr>
                        <p:grpSpPr>
                          <a:xfrm>
                            <a:off x="4579164" y="3203653"/>
                            <a:ext cx="1244833" cy="1020397"/>
                            <a:chOff x="4579164" y="3203653"/>
                            <a:chExt cx="1244833" cy="1020397"/>
                          </a:xfrm>
                        </p:grpSpPr>
                        <p:sp>
                          <p:nvSpPr>
                            <p:cNvPr id="15436" name="Google Shape;15436;p65"/>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65"/>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65"/>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5"/>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5"/>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5"/>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5"/>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3" name="Google Shape;15443;p65"/>
                            <p:cNvGrpSpPr/>
                            <p:nvPr/>
                          </p:nvGrpSpPr>
                          <p:grpSpPr>
                            <a:xfrm>
                              <a:off x="4579164" y="3203653"/>
                              <a:ext cx="1244833" cy="1020397"/>
                              <a:chOff x="4579164" y="3203653"/>
                              <a:chExt cx="1244833" cy="1020397"/>
                            </a:xfrm>
                          </p:grpSpPr>
                          <p:sp>
                            <p:nvSpPr>
                              <p:cNvPr id="15444" name="Google Shape;15444;p65"/>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65"/>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5"/>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5"/>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5"/>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5"/>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65"/>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5"/>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5"/>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65"/>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65"/>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65"/>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65"/>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7" name="Google Shape;15457;p65"/>
                              <p:cNvGrpSpPr/>
                              <p:nvPr/>
                            </p:nvGrpSpPr>
                            <p:grpSpPr>
                              <a:xfrm>
                                <a:off x="4579164" y="3203653"/>
                                <a:ext cx="1244833" cy="1020397"/>
                                <a:chOff x="4579164" y="3203653"/>
                                <a:chExt cx="1244833" cy="1020397"/>
                              </a:xfrm>
                            </p:grpSpPr>
                            <p:sp>
                              <p:nvSpPr>
                                <p:cNvPr id="15458" name="Google Shape;15458;p65"/>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5"/>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5"/>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65"/>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65"/>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5"/>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65"/>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65" name="Google Shape;15465;p65"/>
                                <p:cNvGrpSpPr/>
                                <p:nvPr/>
                              </p:nvGrpSpPr>
                              <p:grpSpPr>
                                <a:xfrm>
                                  <a:off x="4579164" y="3203653"/>
                                  <a:ext cx="1244833" cy="1020397"/>
                                  <a:chOff x="4579164" y="3203653"/>
                                  <a:chExt cx="1244833" cy="1020397"/>
                                </a:xfrm>
                              </p:grpSpPr>
                              <p:sp>
                                <p:nvSpPr>
                                  <p:cNvPr id="15466" name="Google Shape;15466;p65"/>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65"/>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65"/>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5"/>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5"/>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71" name="Google Shape;15471;p65"/>
                                  <p:cNvGrpSpPr/>
                                  <p:nvPr/>
                                </p:nvGrpSpPr>
                                <p:grpSpPr>
                                  <a:xfrm>
                                    <a:off x="4579164" y="3203653"/>
                                    <a:ext cx="1244833" cy="1020397"/>
                                    <a:chOff x="4579164" y="3203653"/>
                                    <a:chExt cx="1244833" cy="1020397"/>
                                  </a:xfrm>
                                </p:grpSpPr>
                                <p:sp>
                                  <p:nvSpPr>
                                    <p:cNvPr id="15472" name="Google Shape;15472;p65"/>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65"/>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5"/>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65"/>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5476" name="Google Shape;15476;p65"/>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65"/>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65"/>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479" name="Google Shape;15479;p65"/>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5480" name="Google Shape;15480;p65"/>
              <p:cNvGrpSpPr/>
              <p:nvPr/>
            </p:nvGrpSpPr>
            <p:grpSpPr>
              <a:xfrm>
                <a:off x="4595437" y="3598775"/>
                <a:ext cx="37776" cy="32451"/>
                <a:chOff x="4595437" y="3598775"/>
                <a:chExt cx="37776" cy="32451"/>
              </a:xfrm>
            </p:grpSpPr>
            <p:sp>
              <p:nvSpPr>
                <p:cNvPr id="15481" name="Google Shape;15481;p65"/>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5"/>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3" name="Google Shape;15483;p65"/>
              <p:cNvGrpSpPr/>
              <p:nvPr/>
            </p:nvGrpSpPr>
            <p:grpSpPr>
              <a:xfrm>
                <a:off x="4641864" y="3524443"/>
                <a:ext cx="37776" cy="32380"/>
                <a:chOff x="4641864" y="3524443"/>
                <a:chExt cx="37776" cy="32380"/>
              </a:xfrm>
            </p:grpSpPr>
            <p:sp>
              <p:nvSpPr>
                <p:cNvPr id="15484" name="Google Shape;15484;p65"/>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5"/>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6" name="Google Shape;15486;p65"/>
              <p:cNvGrpSpPr/>
              <p:nvPr/>
            </p:nvGrpSpPr>
            <p:grpSpPr>
              <a:xfrm>
                <a:off x="4648431" y="3893901"/>
                <a:ext cx="37776" cy="32357"/>
                <a:chOff x="4648431" y="3893901"/>
                <a:chExt cx="37776" cy="32357"/>
              </a:xfrm>
            </p:grpSpPr>
            <p:sp>
              <p:nvSpPr>
                <p:cNvPr id="15487" name="Google Shape;15487;p65"/>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5"/>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9" name="Google Shape;15489;p65"/>
              <p:cNvGrpSpPr/>
              <p:nvPr/>
            </p:nvGrpSpPr>
            <p:grpSpPr>
              <a:xfrm>
                <a:off x="4567752" y="3722908"/>
                <a:ext cx="37870" cy="32380"/>
                <a:chOff x="4567752" y="3722908"/>
                <a:chExt cx="37870" cy="32380"/>
              </a:xfrm>
            </p:grpSpPr>
            <p:sp>
              <p:nvSpPr>
                <p:cNvPr id="15490" name="Google Shape;15490;p65"/>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5"/>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2" name="Google Shape;15492;p65"/>
              <p:cNvGrpSpPr/>
              <p:nvPr/>
            </p:nvGrpSpPr>
            <p:grpSpPr>
              <a:xfrm>
                <a:off x="4617506" y="3652052"/>
                <a:ext cx="37783" cy="32357"/>
                <a:chOff x="4617506" y="3652052"/>
                <a:chExt cx="37783" cy="32357"/>
              </a:xfrm>
            </p:grpSpPr>
            <p:sp>
              <p:nvSpPr>
                <p:cNvPr id="15493" name="Google Shape;15493;p65"/>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65"/>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5" name="Google Shape;15495;p65"/>
              <p:cNvGrpSpPr/>
              <p:nvPr/>
            </p:nvGrpSpPr>
            <p:grpSpPr>
              <a:xfrm>
                <a:off x="4739005" y="3554149"/>
                <a:ext cx="37870" cy="32357"/>
                <a:chOff x="4739005" y="3554149"/>
                <a:chExt cx="37870" cy="32357"/>
              </a:xfrm>
            </p:grpSpPr>
            <p:sp>
              <p:nvSpPr>
                <p:cNvPr id="15496" name="Google Shape;15496;p65"/>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65"/>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8" name="Google Shape;15498;p65"/>
              <p:cNvGrpSpPr/>
              <p:nvPr/>
            </p:nvGrpSpPr>
            <p:grpSpPr>
              <a:xfrm>
                <a:off x="4806557" y="3630258"/>
                <a:ext cx="37776" cy="32364"/>
                <a:chOff x="4806557" y="3630258"/>
                <a:chExt cx="37776" cy="32364"/>
              </a:xfrm>
            </p:grpSpPr>
            <p:sp>
              <p:nvSpPr>
                <p:cNvPr id="15499" name="Google Shape;15499;p65"/>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5"/>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1" name="Google Shape;15501;p65"/>
              <p:cNvGrpSpPr/>
              <p:nvPr/>
            </p:nvGrpSpPr>
            <p:grpSpPr>
              <a:xfrm>
                <a:off x="4737007" y="4004357"/>
                <a:ext cx="37870" cy="32357"/>
                <a:chOff x="4737007" y="4004357"/>
                <a:chExt cx="37870" cy="32357"/>
              </a:xfrm>
            </p:grpSpPr>
            <p:sp>
              <p:nvSpPr>
                <p:cNvPr id="15502" name="Google Shape;15502;p65"/>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5"/>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4" name="Google Shape;15504;p65"/>
              <p:cNvGrpSpPr/>
              <p:nvPr/>
            </p:nvGrpSpPr>
            <p:grpSpPr>
              <a:xfrm>
                <a:off x="4773634" y="4208627"/>
                <a:ext cx="37776" cy="32357"/>
                <a:chOff x="4773634" y="4208627"/>
                <a:chExt cx="37776" cy="32357"/>
              </a:xfrm>
            </p:grpSpPr>
            <p:sp>
              <p:nvSpPr>
                <p:cNvPr id="15505" name="Google Shape;15505;p65"/>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65"/>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7" name="Google Shape;15507;p65"/>
              <p:cNvGrpSpPr/>
              <p:nvPr/>
            </p:nvGrpSpPr>
            <p:grpSpPr>
              <a:xfrm>
                <a:off x="4888282" y="4074764"/>
                <a:ext cx="37776" cy="32451"/>
                <a:chOff x="4888282" y="4074764"/>
                <a:chExt cx="37776" cy="32451"/>
              </a:xfrm>
            </p:grpSpPr>
            <p:sp>
              <p:nvSpPr>
                <p:cNvPr id="15508" name="Google Shape;15508;p65"/>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5"/>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0" name="Google Shape;15510;p65"/>
              <p:cNvGrpSpPr/>
              <p:nvPr/>
            </p:nvGrpSpPr>
            <p:grpSpPr>
              <a:xfrm>
                <a:off x="4901315" y="3804271"/>
                <a:ext cx="37776" cy="32364"/>
                <a:chOff x="4901315" y="3804271"/>
                <a:chExt cx="37776" cy="32364"/>
              </a:xfrm>
            </p:grpSpPr>
            <p:sp>
              <p:nvSpPr>
                <p:cNvPr id="15511" name="Google Shape;15511;p65"/>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65"/>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3" name="Google Shape;15513;p65"/>
              <p:cNvGrpSpPr/>
              <p:nvPr/>
            </p:nvGrpSpPr>
            <p:grpSpPr>
              <a:xfrm>
                <a:off x="4866394" y="3715035"/>
                <a:ext cx="37846" cy="32357"/>
                <a:chOff x="4866394" y="3715035"/>
                <a:chExt cx="37846" cy="32357"/>
              </a:xfrm>
            </p:grpSpPr>
            <p:sp>
              <p:nvSpPr>
                <p:cNvPr id="15514" name="Google Shape;15514;p65"/>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5"/>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6" name="Google Shape;15516;p65"/>
              <p:cNvGrpSpPr/>
              <p:nvPr/>
            </p:nvGrpSpPr>
            <p:grpSpPr>
              <a:xfrm>
                <a:off x="4979233" y="3839798"/>
                <a:ext cx="37878" cy="32420"/>
                <a:chOff x="4979233" y="3839798"/>
                <a:chExt cx="37878" cy="32420"/>
              </a:xfrm>
            </p:grpSpPr>
            <p:sp>
              <p:nvSpPr>
                <p:cNvPr id="15517" name="Google Shape;15517;p65"/>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65"/>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9" name="Google Shape;15519;p65"/>
              <p:cNvGrpSpPr/>
              <p:nvPr/>
            </p:nvGrpSpPr>
            <p:grpSpPr>
              <a:xfrm>
                <a:off x="4790662" y="3679147"/>
                <a:ext cx="37783" cy="32380"/>
                <a:chOff x="4790662" y="3679147"/>
                <a:chExt cx="37783" cy="32380"/>
              </a:xfrm>
            </p:grpSpPr>
            <p:sp>
              <p:nvSpPr>
                <p:cNvPr id="15520" name="Google Shape;15520;p65"/>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65"/>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2" name="Google Shape;15522;p65"/>
              <p:cNvGrpSpPr/>
              <p:nvPr/>
            </p:nvGrpSpPr>
            <p:grpSpPr>
              <a:xfrm>
                <a:off x="4857263" y="3557861"/>
                <a:ext cx="37776" cy="32357"/>
                <a:chOff x="4857263" y="3557861"/>
                <a:chExt cx="37776" cy="32357"/>
              </a:xfrm>
            </p:grpSpPr>
            <p:sp>
              <p:nvSpPr>
                <p:cNvPr id="15523" name="Google Shape;15523;p65"/>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65"/>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5" name="Google Shape;15525;p65"/>
              <p:cNvGrpSpPr/>
              <p:nvPr/>
            </p:nvGrpSpPr>
            <p:grpSpPr>
              <a:xfrm>
                <a:off x="4883902" y="3648033"/>
                <a:ext cx="37783" cy="32380"/>
                <a:chOff x="4883902" y="3648033"/>
                <a:chExt cx="37783" cy="32380"/>
              </a:xfrm>
            </p:grpSpPr>
            <p:sp>
              <p:nvSpPr>
                <p:cNvPr id="15526" name="Google Shape;15526;p65"/>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5"/>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8" name="Google Shape;15528;p65"/>
              <p:cNvGrpSpPr/>
              <p:nvPr/>
            </p:nvGrpSpPr>
            <p:grpSpPr>
              <a:xfrm>
                <a:off x="4907780" y="3347220"/>
                <a:ext cx="37878" cy="32357"/>
                <a:chOff x="4907780" y="3347220"/>
                <a:chExt cx="37878" cy="32357"/>
              </a:xfrm>
            </p:grpSpPr>
            <p:sp>
              <p:nvSpPr>
                <p:cNvPr id="15529" name="Google Shape;15529;p65"/>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5"/>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1" name="Google Shape;15531;p65"/>
              <p:cNvGrpSpPr/>
              <p:nvPr/>
            </p:nvGrpSpPr>
            <p:grpSpPr>
              <a:xfrm>
                <a:off x="5065048" y="3738150"/>
                <a:ext cx="37783" cy="32364"/>
                <a:chOff x="5065048" y="3738150"/>
                <a:chExt cx="37783" cy="32364"/>
              </a:xfrm>
            </p:grpSpPr>
            <p:sp>
              <p:nvSpPr>
                <p:cNvPr id="15532" name="Google Shape;15532;p65"/>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5"/>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4" name="Google Shape;15534;p65"/>
              <p:cNvGrpSpPr/>
              <p:nvPr/>
            </p:nvGrpSpPr>
            <p:grpSpPr>
              <a:xfrm>
                <a:off x="5071616" y="3284615"/>
                <a:ext cx="37783" cy="32357"/>
                <a:chOff x="5071616" y="3284615"/>
                <a:chExt cx="37783" cy="32357"/>
              </a:xfrm>
            </p:grpSpPr>
            <p:sp>
              <p:nvSpPr>
                <p:cNvPr id="15535" name="Google Shape;15535;p65"/>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65"/>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7" name="Google Shape;15537;p65"/>
              <p:cNvGrpSpPr/>
              <p:nvPr/>
            </p:nvGrpSpPr>
            <p:grpSpPr>
              <a:xfrm>
                <a:off x="5389291" y="3759921"/>
                <a:ext cx="37783" cy="32380"/>
                <a:chOff x="5389291" y="3759921"/>
                <a:chExt cx="37783" cy="32380"/>
              </a:xfrm>
            </p:grpSpPr>
            <p:sp>
              <p:nvSpPr>
                <p:cNvPr id="15538" name="Google Shape;15538;p65"/>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65"/>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65"/>
              <p:cNvGrpSpPr/>
              <p:nvPr/>
            </p:nvGrpSpPr>
            <p:grpSpPr>
              <a:xfrm>
                <a:off x="5431534" y="3632932"/>
                <a:ext cx="37878" cy="32451"/>
                <a:chOff x="5431534" y="3632932"/>
                <a:chExt cx="37878" cy="32451"/>
              </a:xfrm>
            </p:grpSpPr>
            <p:sp>
              <p:nvSpPr>
                <p:cNvPr id="15541" name="Google Shape;15541;p65"/>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65"/>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3" name="Google Shape;15543;p65"/>
              <p:cNvGrpSpPr/>
              <p:nvPr/>
            </p:nvGrpSpPr>
            <p:grpSpPr>
              <a:xfrm>
                <a:off x="5540755" y="3544829"/>
                <a:ext cx="37783" cy="32357"/>
                <a:chOff x="5540755" y="3544829"/>
                <a:chExt cx="37783" cy="32357"/>
              </a:xfrm>
            </p:grpSpPr>
            <p:sp>
              <p:nvSpPr>
                <p:cNvPr id="15544" name="Google Shape;15544;p65"/>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65"/>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6" name="Google Shape;15546;p65"/>
              <p:cNvGrpSpPr/>
              <p:nvPr/>
            </p:nvGrpSpPr>
            <p:grpSpPr>
              <a:xfrm>
                <a:off x="5579293" y="3412107"/>
                <a:ext cx="37776" cy="32357"/>
                <a:chOff x="5579293" y="3412107"/>
                <a:chExt cx="37776" cy="32357"/>
              </a:xfrm>
            </p:grpSpPr>
            <p:sp>
              <p:nvSpPr>
                <p:cNvPr id="15547" name="Google Shape;15547;p65"/>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65"/>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9" name="Google Shape;15549;p65"/>
              <p:cNvGrpSpPr/>
              <p:nvPr/>
            </p:nvGrpSpPr>
            <p:grpSpPr>
              <a:xfrm>
                <a:off x="5801346" y="3284615"/>
                <a:ext cx="37783" cy="32357"/>
                <a:chOff x="5801346" y="3284615"/>
                <a:chExt cx="37783" cy="32357"/>
              </a:xfrm>
            </p:grpSpPr>
            <p:sp>
              <p:nvSpPr>
                <p:cNvPr id="15550" name="Google Shape;15550;p65"/>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65"/>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2" name="Google Shape;15552;p65"/>
              <p:cNvGrpSpPr/>
              <p:nvPr/>
            </p:nvGrpSpPr>
            <p:grpSpPr>
              <a:xfrm>
                <a:off x="5763578" y="3399067"/>
                <a:ext cx="37776" cy="32364"/>
                <a:chOff x="5763578" y="3399067"/>
                <a:chExt cx="37776" cy="32364"/>
              </a:xfrm>
            </p:grpSpPr>
            <p:sp>
              <p:nvSpPr>
                <p:cNvPr id="15553" name="Google Shape;15553;p65"/>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65"/>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5" name="Google Shape;15555;p65"/>
              <p:cNvGrpSpPr/>
              <p:nvPr/>
            </p:nvGrpSpPr>
            <p:grpSpPr>
              <a:xfrm>
                <a:off x="5395858" y="3230952"/>
                <a:ext cx="37776" cy="32364"/>
                <a:chOff x="5395858" y="3230952"/>
                <a:chExt cx="37776" cy="32364"/>
              </a:xfrm>
            </p:grpSpPr>
            <p:sp>
              <p:nvSpPr>
                <p:cNvPr id="15556" name="Google Shape;15556;p65"/>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5"/>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8" name="Google Shape;15558;p65"/>
              <p:cNvGrpSpPr/>
              <p:nvPr/>
            </p:nvGrpSpPr>
            <p:grpSpPr>
              <a:xfrm>
                <a:off x="5264088" y="3188237"/>
                <a:ext cx="37776" cy="32357"/>
                <a:chOff x="5264088" y="3188237"/>
                <a:chExt cx="37776" cy="32357"/>
              </a:xfrm>
            </p:grpSpPr>
            <p:sp>
              <p:nvSpPr>
                <p:cNvPr id="15559" name="Google Shape;15559;p65"/>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5"/>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1" name="Google Shape;15561;p65"/>
              <p:cNvGrpSpPr/>
              <p:nvPr/>
            </p:nvGrpSpPr>
            <p:grpSpPr>
              <a:xfrm>
                <a:off x="5585758" y="3237425"/>
                <a:ext cx="37878" cy="32357"/>
                <a:chOff x="5585758" y="3237425"/>
                <a:chExt cx="37878" cy="32357"/>
              </a:xfrm>
            </p:grpSpPr>
            <p:sp>
              <p:nvSpPr>
                <p:cNvPr id="15562" name="Google Shape;15562;p65"/>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65"/>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4" name="Google Shape;15564;p65"/>
              <p:cNvGrpSpPr/>
              <p:nvPr/>
            </p:nvGrpSpPr>
            <p:grpSpPr>
              <a:xfrm>
                <a:off x="4874196" y="3291088"/>
                <a:ext cx="37878" cy="32451"/>
                <a:chOff x="4874196" y="3291088"/>
                <a:chExt cx="37878" cy="32451"/>
              </a:xfrm>
            </p:grpSpPr>
            <p:sp>
              <p:nvSpPr>
                <p:cNvPr id="15565" name="Google Shape;15565;p65"/>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65"/>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7" name="Google Shape;15567;p65"/>
              <p:cNvGrpSpPr/>
              <p:nvPr/>
            </p:nvGrpSpPr>
            <p:grpSpPr>
              <a:xfrm>
                <a:off x="5197770" y="3785466"/>
                <a:ext cx="37783" cy="32427"/>
                <a:chOff x="5197770" y="3785466"/>
                <a:chExt cx="37783" cy="32427"/>
              </a:xfrm>
            </p:grpSpPr>
            <p:sp>
              <p:nvSpPr>
                <p:cNvPr id="15568" name="Google Shape;15568;p65"/>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5"/>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0" name="Google Shape;15570;p65"/>
              <p:cNvGrpSpPr/>
              <p:nvPr/>
            </p:nvGrpSpPr>
            <p:grpSpPr>
              <a:xfrm>
                <a:off x="5177699" y="3492117"/>
                <a:ext cx="37776" cy="32357"/>
                <a:chOff x="5177699" y="3492117"/>
                <a:chExt cx="37776" cy="32357"/>
              </a:xfrm>
            </p:grpSpPr>
            <p:sp>
              <p:nvSpPr>
                <p:cNvPr id="15571" name="Google Shape;15571;p65"/>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65"/>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3" name="Google Shape;15573;p65"/>
              <p:cNvGrpSpPr/>
              <p:nvPr/>
            </p:nvGrpSpPr>
            <p:grpSpPr>
              <a:xfrm>
                <a:off x="5349431" y="3622346"/>
                <a:ext cx="37870" cy="32380"/>
                <a:chOff x="5349431" y="3622346"/>
                <a:chExt cx="37870" cy="32380"/>
              </a:xfrm>
            </p:grpSpPr>
            <p:sp>
              <p:nvSpPr>
                <p:cNvPr id="15574" name="Google Shape;15574;p65"/>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65"/>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6" name="Google Shape;15576;p65"/>
              <p:cNvGrpSpPr/>
              <p:nvPr/>
            </p:nvGrpSpPr>
            <p:grpSpPr>
              <a:xfrm>
                <a:off x="5068855" y="3563980"/>
                <a:ext cx="53954" cy="46223"/>
                <a:chOff x="5068855" y="3563980"/>
                <a:chExt cx="53954" cy="46223"/>
              </a:xfrm>
            </p:grpSpPr>
            <p:sp>
              <p:nvSpPr>
                <p:cNvPr id="15577" name="Google Shape;15577;p65"/>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65"/>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9" name="Google Shape;15579;p65"/>
              <p:cNvGrpSpPr/>
              <p:nvPr/>
            </p:nvGrpSpPr>
            <p:grpSpPr>
              <a:xfrm>
                <a:off x="5037654" y="3392507"/>
                <a:ext cx="37870" cy="32451"/>
                <a:chOff x="5037654" y="3392507"/>
                <a:chExt cx="37870" cy="32451"/>
              </a:xfrm>
            </p:grpSpPr>
            <p:sp>
              <p:nvSpPr>
                <p:cNvPr id="15580" name="Google Shape;15580;p65"/>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65"/>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2" name="Google Shape;15582;p65"/>
              <p:cNvGrpSpPr/>
              <p:nvPr/>
            </p:nvGrpSpPr>
            <p:grpSpPr>
              <a:xfrm>
                <a:off x="5456560" y="3368629"/>
                <a:ext cx="37870" cy="32451"/>
                <a:chOff x="5456560" y="3368629"/>
                <a:chExt cx="37870" cy="32451"/>
              </a:xfrm>
            </p:grpSpPr>
            <p:sp>
              <p:nvSpPr>
                <p:cNvPr id="15583" name="Google Shape;15583;p65"/>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65"/>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5" name="Google Shape;15585;p65"/>
              <p:cNvGrpSpPr/>
              <p:nvPr/>
            </p:nvGrpSpPr>
            <p:grpSpPr>
              <a:xfrm>
                <a:off x="4755749" y="3501516"/>
                <a:ext cx="46246" cy="39608"/>
                <a:chOff x="4755749" y="3501516"/>
                <a:chExt cx="46246" cy="39608"/>
              </a:xfrm>
            </p:grpSpPr>
            <p:sp>
              <p:nvSpPr>
                <p:cNvPr id="15586" name="Google Shape;15586;p65"/>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5"/>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8" name="Google Shape;15588;p65"/>
              <p:cNvGrpSpPr/>
              <p:nvPr/>
            </p:nvGrpSpPr>
            <p:grpSpPr>
              <a:xfrm>
                <a:off x="4681346" y="3485582"/>
                <a:ext cx="37783" cy="32427"/>
                <a:chOff x="4681346" y="3485582"/>
                <a:chExt cx="37783" cy="32427"/>
              </a:xfrm>
            </p:grpSpPr>
            <p:sp>
              <p:nvSpPr>
                <p:cNvPr id="15589" name="Google Shape;15589;p65"/>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65"/>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1" name="Google Shape;15591;p65"/>
              <p:cNvGrpSpPr/>
              <p:nvPr/>
            </p:nvGrpSpPr>
            <p:grpSpPr>
              <a:xfrm>
                <a:off x="4767067" y="3291088"/>
                <a:ext cx="37878" cy="32451"/>
                <a:chOff x="4767067" y="3291088"/>
                <a:chExt cx="37878" cy="32451"/>
              </a:xfrm>
            </p:grpSpPr>
            <p:sp>
              <p:nvSpPr>
                <p:cNvPr id="15592" name="Google Shape;15592;p65"/>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65"/>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4" name="Google Shape;15594;p65"/>
              <p:cNvGrpSpPr/>
              <p:nvPr/>
            </p:nvGrpSpPr>
            <p:grpSpPr>
              <a:xfrm>
                <a:off x="4687819" y="3405539"/>
                <a:ext cx="37776" cy="32451"/>
                <a:chOff x="4687819" y="3405539"/>
                <a:chExt cx="37776" cy="32451"/>
              </a:xfrm>
            </p:grpSpPr>
            <p:sp>
              <p:nvSpPr>
                <p:cNvPr id="15595" name="Google Shape;15595;p65"/>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65"/>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7" name="Google Shape;15597;p65"/>
              <p:cNvGrpSpPr/>
              <p:nvPr/>
            </p:nvGrpSpPr>
            <p:grpSpPr>
              <a:xfrm>
                <a:off x="4923101" y="3444809"/>
                <a:ext cx="52813" cy="45318"/>
                <a:chOff x="4923101" y="3444809"/>
                <a:chExt cx="52813" cy="45318"/>
              </a:xfrm>
            </p:grpSpPr>
            <p:sp>
              <p:nvSpPr>
                <p:cNvPr id="15598" name="Google Shape;15598;p65"/>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5"/>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0" name="Google Shape;15600;p65"/>
              <p:cNvGrpSpPr/>
              <p:nvPr/>
            </p:nvGrpSpPr>
            <p:grpSpPr>
              <a:xfrm>
                <a:off x="4846040" y="3654750"/>
                <a:ext cx="31405" cy="26993"/>
                <a:chOff x="4846040" y="3654750"/>
                <a:chExt cx="31405" cy="26993"/>
              </a:xfrm>
            </p:grpSpPr>
            <p:sp>
              <p:nvSpPr>
                <p:cNvPr id="15601" name="Google Shape;15601;p65"/>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5"/>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3" name="Google Shape;15603;p65"/>
              <p:cNvGrpSpPr/>
              <p:nvPr/>
            </p:nvGrpSpPr>
            <p:grpSpPr>
              <a:xfrm>
                <a:off x="4925673" y="3691700"/>
                <a:ext cx="40253" cy="34472"/>
                <a:chOff x="4925673" y="3691700"/>
                <a:chExt cx="40253" cy="34472"/>
              </a:xfrm>
            </p:grpSpPr>
            <p:sp>
              <p:nvSpPr>
                <p:cNvPr id="15604" name="Google Shape;15604;p65"/>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5"/>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6" name="Google Shape;15606;p65"/>
              <p:cNvGrpSpPr/>
              <p:nvPr/>
            </p:nvGrpSpPr>
            <p:grpSpPr>
              <a:xfrm>
                <a:off x="4894653" y="3740848"/>
                <a:ext cx="31405" cy="26906"/>
                <a:chOff x="4894653" y="3740848"/>
                <a:chExt cx="31405" cy="26906"/>
              </a:xfrm>
            </p:grpSpPr>
            <p:sp>
              <p:nvSpPr>
                <p:cNvPr id="15607" name="Google Shape;15607;p65"/>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65"/>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9" name="Google Shape;15609;p65"/>
              <p:cNvGrpSpPr/>
              <p:nvPr/>
            </p:nvGrpSpPr>
            <p:grpSpPr>
              <a:xfrm>
                <a:off x="4962300" y="3696348"/>
                <a:ext cx="38255" cy="32773"/>
                <a:chOff x="4962300" y="3696348"/>
                <a:chExt cx="38255" cy="32773"/>
              </a:xfrm>
            </p:grpSpPr>
            <p:sp>
              <p:nvSpPr>
                <p:cNvPr id="15610" name="Google Shape;15610;p65"/>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5"/>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2" name="Google Shape;15612;p65"/>
              <p:cNvGrpSpPr/>
              <p:nvPr/>
            </p:nvGrpSpPr>
            <p:grpSpPr>
              <a:xfrm>
                <a:off x="4980185" y="3743349"/>
                <a:ext cx="31499" cy="26969"/>
                <a:chOff x="4980185" y="3743349"/>
                <a:chExt cx="31499" cy="26969"/>
              </a:xfrm>
            </p:grpSpPr>
            <p:sp>
              <p:nvSpPr>
                <p:cNvPr id="15613" name="Google Shape;15613;p65"/>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65"/>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5" name="Google Shape;15615;p65"/>
              <p:cNvGrpSpPr/>
              <p:nvPr/>
            </p:nvGrpSpPr>
            <p:grpSpPr>
              <a:xfrm>
                <a:off x="5013768" y="3734312"/>
                <a:ext cx="31499" cy="26969"/>
                <a:chOff x="5013768" y="3734312"/>
                <a:chExt cx="31499" cy="26969"/>
              </a:xfrm>
            </p:grpSpPr>
            <p:sp>
              <p:nvSpPr>
                <p:cNvPr id="15616" name="Google Shape;15616;p65"/>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5"/>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8" name="Google Shape;15618;p65"/>
              <p:cNvGrpSpPr/>
              <p:nvPr/>
            </p:nvGrpSpPr>
            <p:grpSpPr>
              <a:xfrm>
                <a:off x="5036703" y="3764545"/>
                <a:ext cx="31499" cy="26898"/>
                <a:chOff x="5036703" y="3764545"/>
                <a:chExt cx="31499" cy="26898"/>
              </a:xfrm>
            </p:grpSpPr>
            <p:sp>
              <p:nvSpPr>
                <p:cNvPr id="15619" name="Google Shape;15619;p65"/>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5"/>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65"/>
              <p:cNvGrpSpPr/>
              <p:nvPr/>
            </p:nvGrpSpPr>
            <p:grpSpPr>
              <a:xfrm>
                <a:off x="4953546" y="3768352"/>
                <a:ext cx="31405" cy="26898"/>
                <a:chOff x="4953546" y="3768352"/>
                <a:chExt cx="31405" cy="26898"/>
              </a:xfrm>
            </p:grpSpPr>
            <p:sp>
              <p:nvSpPr>
                <p:cNvPr id="15622" name="Google Shape;15622;p65"/>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5"/>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4" name="Google Shape;15624;p65"/>
              <p:cNvGrpSpPr/>
              <p:nvPr/>
            </p:nvGrpSpPr>
            <p:grpSpPr>
              <a:xfrm>
                <a:off x="4964770" y="3814016"/>
                <a:ext cx="31499" cy="26993"/>
                <a:chOff x="4964770" y="3814016"/>
                <a:chExt cx="31499" cy="26993"/>
              </a:xfrm>
            </p:grpSpPr>
            <p:sp>
              <p:nvSpPr>
                <p:cNvPr id="15625" name="Google Shape;15625;p65"/>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5"/>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7" name="Google Shape;15627;p65"/>
              <p:cNvGrpSpPr/>
              <p:nvPr/>
            </p:nvGrpSpPr>
            <p:grpSpPr>
              <a:xfrm>
                <a:off x="4923290" y="3800504"/>
                <a:ext cx="31468" cy="26898"/>
                <a:chOff x="4923290" y="3800504"/>
                <a:chExt cx="31468" cy="26898"/>
              </a:xfrm>
            </p:grpSpPr>
            <p:sp>
              <p:nvSpPr>
                <p:cNvPr id="15628" name="Google Shape;15628;p65"/>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5"/>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0" name="Google Shape;15630;p65"/>
              <p:cNvGrpSpPr/>
              <p:nvPr/>
            </p:nvGrpSpPr>
            <p:grpSpPr>
              <a:xfrm>
                <a:off x="5108534" y="3650943"/>
                <a:ext cx="31405" cy="26993"/>
                <a:chOff x="5108534" y="3650943"/>
                <a:chExt cx="31405" cy="26993"/>
              </a:xfrm>
            </p:grpSpPr>
            <p:sp>
              <p:nvSpPr>
                <p:cNvPr id="15631" name="Google Shape;15631;p65"/>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65"/>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3" name="Google Shape;15633;p65"/>
              <p:cNvGrpSpPr/>
              <p:nvPr/>
            </p:nvGrpSpPr>
            <p:grpSpPr>
              <a:xfrm>
                <a:off x="5119380" y="3760739"/>
                <a:ext cx="31499" cy="26993"/>
                <a:chOff x="5119380" y="3760739"/>
                <a:chExt cx="31499" cy="26993"/>
              </a:xfrm>
            </p:grpSpPr>
            <p:sp>
              <p:nvSpPr>
                <p:cNvPr id="15634" name="Google Shape;15634;p65"/>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5"/>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6" name="Google Shape;15636;p65"/>
              <p:cNvGrpSpPr/>
              <p:nvPr/>
            </p:nvGrpSpPr>
            <p:grpSpPr>
              <a:xfrm>
                <a:off x="5119380" y="3788235"/>
                <a:ext cx="31499" cy="26993"/>
                <a:chOff x="5119380" y="3788235"/>
                <a:chExt cx="31499" cy="26993"/>
              </a:xfrm>
            </p:grpSpPr>
            <p:sp>
              <p:nvSpPr>
                <p:cNvPr id="15637" name="Google Shape;15637;p65"/>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5"/>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9" name="Google Shape;15639;p65"/>
              <p:cNvGrpSpPr/>
              <p:nvPr/>
            </p:nvGrpSpPr>
            <p:grpSpPr>
              <a:xfrm>
                <a:off x="5158005" y="3875284"/>
                <a:ext cx="31405" cy="27001"/>
                <a:chOff x="5158005" y="3875284"/>
                <a:chExt cx="31405" cy="27001"/>
              </a:xfrm>
            </p:grpSpPr>
            <p:sp>
              <p:nvSpPr>
                <p:cNvPr id="15640" name="Google Shape;15640;p65"/>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5"/>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2" name="Google Shape;15642;p65"/>
              <p:cNvGrpSpPr/>
              <p:nvPr/>
            </p:nvGrpSpPr>
            <p:grpSpPr>
              <a:xfrm>
                <a:off x="5233163" y="3764545"/>
                <a:ext cx="31499" cy="26898"/>
                <a:chOff x="5233163" y="3764545"/>
                <a:chExt cx="31499" cy="26898"/>
              </a:xfrm>
            </p:grpSpPr>
            <p:sp>
              <p:nvSpPr>
                <p:cNvPr id="15643" name="Google Shape;15643;p65"/>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65"/>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5" name="Google Shape;15645;p65"/>
              <p:cNvGrpSpPr/>
              <p:nvPr/>
            </p:nvGrpSpPr>
            <p:grpSpPr>
              <a:xfrm>
                <a:off x="5276168" y="3805545"/>
                <a:ext cx="31499" cy="26906"/>
                <a:chOff x="5276168" y="3805545"/>
                <a:chExt cx="31499" cy="26906"/>
              </a:xfrm>
            </p:grpSpPr>
            <p:sp>
              <p:nvSpPr>
                <p:cNvPr id="15646" name="Google Shape;15646;p65"/>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5"/>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8" name="Google Shape;15648;p65"/>
              <p:cNvGrpSpPr/>
              <p:nvPr/>
            </p:nvGrpSpPr>
            <p:grpSpPr>
              <a:xfrm>
                <a:off x="5294053" y="3851933"/>
                <a:ext cx="31405" cy="26945"/>
                <a:chOff x="5294053" y="3851933"/>
                <a:chExt cx="31405" cy="26945"/>
              </a:xfrm>
            </p:grpSpPr>
            <p:sp>
              <p:nvSpPr>
                <p:cNvPr id="15649" name="Google Shape;15649;p65"/>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5"/>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1" name="Google Shape;15651;p65"/>
              <p:cNvGrpSpPr/>
              <p:nvPr/>
            </p:nvGrpSpPr>
            <p:grpSpPr>
              <a:xfrm>
                <a:off x="5341723" y="3851902"/>
                <a:ext cx="31405" cy="26977"/>
                <a:chOff x="5341723" y="3851902"/>
                <a:chExt cx="31405" cy="26977"/>
              </a:xfrm>
            </p:grpSpPr>
            <p:sp>
              <p:nvSpPr>
                <p:cNvPr id="15652" name="Google Shape;15652;p65"/>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5"/>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4" name="Google Shape;15654;p65"/>
              <p:cNvGrpSpPr/>
              <p:nvPr/>
            </p:nvGrpSpPr>
            <p:grpSpPr>
              <a:xfrm>
                <a:off x="5054871" y="3507855"/>
                <a:ext cx="31405" cy="26993"/>
                <a:chOff x="5054871" y="3507855"/>
                <a:chExt cx="31405" cy="26993"/>
              </a:xfrm>
            </p:grpSpPr>
            <p:sp>
              <p:nvSpPr>
                <p:cNvPr id="15655" name="Google Shape;15655;p65"/>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5"/>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7" name="Google Shape;15657;p65"/>
              <p:cNvGrpSpPr/>
              <p:nvPr/>
            </p:nvGrpSpPr>
            <p:grpSpPr>
              <a:xfrm>
                <a:off x="4876579" y="3675325"/>
                <a:ext cx="31405" cy="26969"/>
                <a:chOff x="4876579" y="3675325"/>
                <a:chExt cx="31405" cy="26969"/>
              </a:xfrm>
            </p:grpSpPr>
            <p:sp>
              <p:nvSpPr>
                <p:cNvPr id="15658" name="Google Shape;15658;p65"/>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65"/>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0" name="Google Shape;15660;p65"/>
              <p:cNvGrpSpPr/>
              <p:nvPr/>
            </p:nvGrpSpPr>
            <p:grpSpPr>
              <a:xfrm>
                <a:off x="4842233" y="3688333"/>
                <a:ext cx="31405" cy="26993"/>
                <a:chOff x="4842233" y="3688333"/>
                <a:chExt cx="31405" cy="26993"/>
              </a:xfrm>
            </p:grpSpPr>
            <p:sp>
              <p:nvSpPr>
                <p:cNvPr id="15661" name="Google Shape;15661;p65"/>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65"/>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3" name="Google Shape;15663;p65"/>
              <p:cNvGrpSpPr/>
              <p:nvPr/>
            </p:nvGrpSpPr>
            <p:grpSpPr>
              <a:xfrm>
                <a:off x="5187876" y="3608032"/>
                <a:ext cx="31405" cy="27001"/>
                <a:chOff x="5187876" y="3608032"/>
                <a:chExt cx="31405" cy="27001"/>
              </a:xfrm>
            </p:grpSpPr>
            <p:sp>
              <p:nvSpPr>
                <p:cNvPr id="15664" name="Google Shape;15664;p65"/>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65"/>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66" name="Google Shape;15666;p65"/>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65"/>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68" name="Google Shape;15668;p65"/>
              <p:cNvGrpSpPr/>
              <p:nvPr/>
            </p:nvGrpSpPr>
            <p:grpSpPr>
              <a:xfrm>
                <a:off x="5269224" y="3304167"/>
                <a:ext cx="40253" cy="34402"/>
                <a:chOff x="5269224" y="3304167"/>
                <a:chExt cx="40253" cy="34402"/>
              </a:xfrm>
            </p:grpSpPr>
            <p:sp>
              <p:nvSpPr>
                <p:cNvPr id="15669" name="Google Shape;15669;p65"/>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5"/>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1" name="Google Shape;15671;p65"/>
              <p:cNvGrpSpPr/>
              <p:nvPr/>
            </p:nvGrpSpPr>
            <p:grpSpPr>
              <a:xfrm>
                <a:off x="5327354" y="3476615"/>
                <a:ext cx="49864" cy="42723"/>
                <a:chOff x="5327354" y="3476615"/>
                <a:chExt cx="49864" cy="42723"/>
              </a:xfrm>
            </p:grpSpPr>
            <p:sp>
              <p:nvSpPr>
                <p:cNvPr id="15672" name="Google Shape;15672;p65"/>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65"/>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74" name="Google Shape;15674;p65"/>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65"/>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6" name="Google Shape;15676;p65"/>
              <p:cNvGrpSpPr/>
              <p:nvPr/>
            </p:nvGrpSpPr>
            <p:grpSpPr>
              <a:xfrm>
                <a:off x="5341723" y="3775957"/>
                <a:ext cx="31405" cy="26898"/>
                <a:chOff x="5341723" y="3775957"/>
                <a:chExt cx="31405" cy="26898"/>
              </a:xfrm>
            </p:grpSpPr>
            <p:sp>
              <p:nvSpPr>
                <p:cNvPr id="15677" name="Google Shape;15677;p65"/>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65"/>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9" name="Google Shape;15679;p65"/>
              <p:cNvGrpSpPr/>
              <p:nvPr/>
            </p:nvGrpSpPr>
            <p:grpSpPr>
              <a:xfrm>
                <a:off x="5439053" y="3699274"/>
                <a:ext cx="31405" cy="26898"/>
                <a:chOff x="5439053" y="3699274"/>
                <a:chExt cx="31405" cy="26898"/>
              </a:xfrm>
            </p:grpSpPr>
            <p:sp>
              <p:nvSpPr>
                <p:cNvPr id="15680" name="Google Shape;15680;p65"/>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65"/>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2" name="Google Shape;15682;p65"/>
              <p:cNvGrpSpPr/>
              <p:nvPr/>
            </p:nvGrpSpPr>
            <p:grpSpPr>
              <a:xfrm>
                <a:off x="5412414" y="3622307"/>
                <a:ext cx="31499" cy="26993"/>
                <a:chOff x="5412414" y="3622307"/>
                <a:chExt cx="31499" cy="26993"/>
              </a:xfrm>
            </p:grpSpPr>
            <p:sp>
              <p:nvSpPr>
                <p:cNvPr id="15683" name="Google Shape;15683;p65"/>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5"/>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5" name="Google Shape;15685;p65"/>
              <p:cNvGrpSpPr/>
              <p:nvPr/>
            </p:nvGrpSpPr>
            <p:grpSpPr>
              <a:xfrm>
                <a:off x="5476254" y="3473949"/>
                <a:ext cx="26835" cy="26930"/>
                <a:chOff x="5476254" y="3473949"/>
                <a:chExt cx="26835" cy="26930"/>
              </a:xfrm>
            </p:grpSpPr>
            <p:sp>
              <p:nvSpPr>
                <p:cNvPr id="15686" name="Google Shape;15686;p65"/>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5"/>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8" name="Google Shape;15688;p65"/>
              <p:cNvGrpSpPr/>
              <p:nvPr/>
            </p:nvGrpSpPr>
            <p:grpSpPr>
              <a:xfrm>
                <a:off x="5564547" y="3481594"/>
                <a:ext cx="31397" cy="26898"/>
                <a:chOff x="5564547" y="3481594"/>
                <a:chExt cx="31397" cy="26898"/>
              </a:xfrm>
            </p:grpSpPr>
            <p:sp>
              <p:nvSpPr>
                <p:cNvPr id="15689" name="Google Shape;15689;p65"/>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5"/>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1" name="Google Shape;15691;p65"/>
              <p:cNvGrpSpPr/>
              <p:nvPr/>
            </p:nvGrpSpPr>
            <p:grpSpPr>
              <a:xfrm>
                <a:off x="5534101" y="3470174"/>
                <a:ext cx="31397" cy="26906"/>
                <a:chOff x="5534101" y="3470174"/>
                <a:chExt cx="31397" cy="26906"/>
              </a:xfrm>
            </p:grpSpPr>
            <p:sp>
              <p:nvSpPr>
                <p:cNvPr id="15692" name="Google Shape;15692;p65"/>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65"/>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4" name="Google Shape;15694;p65"/>
              <p:cNvGrpSpPr/>
              <p:nvPr/>
            </p:nvGrpSpPr>
            <p:grpSpPr>
              <a:xfrm>
                <a:off x="5610879" y="3314486"/>
                <a:ext cx="31499" cy="26938"/>
                <a:chOff x="5610879" y="3314486"/>
                <a:chExt cx="31499" cy="26938"/>
              </a:xfrm>
            </p:grpSpPr>
            <p:sp>
              <p:nvSpPr>
                <p:cNvPr id="15695" name="Google Shape;15695;p65"/>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65"/>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7" name="Google Shape;15697;p65"/>
              <p:cNvGrpSpPr/>
              <p:nvPr/>
            </p:nvGrpSpPr>
            <p:grpSpPr>
              <a:xfrm>
                <a:off x="4834525" y="3501382"/>
                <a:ext cx="31499" cy="26898"/>
                <a:chOff x="4834525" y="3501382"/>
                <a:chExt cx="31499" cy="26898"/>
              </a:xfrm>
            </p:grpSpPr>
            <p:sp>
              <p:nvSpPr>
                <p:cNvPr id="15698" name="Google Shape;15698;p65"/>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5"/>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0" name="Google Shape;15700;p65"/>
              <p:cNvGrpSpPr/>
              <p:nvPr/>
            </p:nvGrpSpPr>
            <p:grpSpPr>
              <a:xfrm>
                <a:off x="4898460" y="3580158"/>
                <a:ext cx="31405" cy="26898"/>
                <a:chOff x="4898460" y="3580158"/>
                <a:chExt cx="31405" cy="26898"/>
              </a:xfrm>
            </p:grpSpPr>
            <p:sp>
              <p:nvSpPr>
                <p:cNvPr id="15701" name="Google Shape;15701;p65"/>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65"/>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3" name="Google Shape;15703;p65"/>
              <p:cNvGrpSpPr/>
              <p:nvPr/>
            </p:nvGrpSpPr>
            <p:grpSpPr>
              <a:xfrm>
                <a:off x="4882667" y="3608032"/>
                <a:ext cx="31499" cy="27001"/>
                <a:chOff x="4882667" y="3608032"/>
                <a:chExt cx="31499" cy="27001"/>
              </a:xfrm>
            </p:grpSpPr>
            <p:sp>
              <p:nvSpPr>
                <p:cNvPr id="15704" name="Google Shape;15704;p65"/>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65"/>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6" name="Google Shape;15706;p65"/>
              <p:cNvGrpSpPr/>
              <p:nvPr/>
            </p:nvGrpSpPr>
            <p:grpSpPr>
              <a:xfrm>
                <a:off x="4843373" y="3631407"/>
                <a:ext cx="16273" cy="16186"/>
                <a:chOff x="4843373" y="3631407"/>
                <a:chExt cx="16273" cy="16186"/>
              </a:xfrm>
            </p:grpSpPr>
            <p:sp>
              <p:nvSpPr>
                <p:cNvPr id="15707" name="Google Shape;15707;p65"/>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65"/>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9" name="Google Shape;15709;p65"/>
              <p:cNvGrpSpPr/>
              <p:nvPr/>
            </p:nvGrpSpPr>
            <p:grpSpPr>
              <a:xfrm>
                <a:off x="4727773" y="3591578"/>
                <a:ext cx="31499" cy="26898"/>
                <a:chOff x="4727773" y="3591578"/>
                <a:chExt cx="31499" cy="26898"/>
              </a:xfrm>
            </p:grpSpPr>
            <p:sp>
              <p:nvSpPr>
                <p:cNvPr id="15710" name="Google Shape;15710;p65"/>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5"/>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2" name="Google Shape;15712;p65"/>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65"/>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4" name="Google Shape;15714;p65"/>
              <p:cNvGrpSpPr/>
              <p:nvPr/>
            </p:nvGrpSpPr>
            <p:grpSpPr>
              <a:xfrm>
                <a:off x="4609421" y="3577398"/>
                <a:ext cx="31499" cy="27001"/>
                <a:chOff x="4609421" y="3577398"/>
                <a:chExt cx="31499" cy="27001"/>
              </a:xfrm>
            </p:grpSpPr>
            <p:sp>
              <p:nvSpPr>
                <p:cNvPr id="15715" name="Google Shape;15715;p65"/>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5"/>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7" name="Google Shape;15717;p65"/>
              <p:cNvGrpSpPr/>
              <p:nvPr/>
            </p:nvGrpSpPr>
            <p:grpSpPr>
              <a:xfrm>
                <a:off x="4649289" y="3577398"/>
                <a:ext cx="31499" cy="27001"/>
                <a:chOff x="4649289" y="3577398"/>
                <a:chExt cx="31499" cy="27001"/>
              </a:xfrm>
            </p:grpSpPr>
            <p:sp>
              <p:nvSpPr>
                <p:cNvPr id="15718" name="Google Shape;15718;p65"/>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65"/>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0" name="Google Shape;15720;p65"/>
              <p:cNvGrpSpPr/>
              <p:nvPr/>
            </p:nvGrpSpPr>
            <p:grpSpPr>
              <a:xfrm>
                <a:off x="4605614" y="3639523"/>
                <a:ext cx="31499" cy="26906"/>
                <a:chOff x="4605614" y="3639523"/>
                <a:chExt cx="31499" cy="26906"/>
              </a:xfrm>
            </p:grpSpPr>
            <p:sp>
              <p:nvSpPr>
                <p:cNvPr id="15721" name="Google Shape;15721;p65"/>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65"/>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3" name="Google Shape;15723;p65"/>
              <p:cNvGrpSpPr/>
              <p:nvPr/>
            </p:nvGrpSpPr>
            <p:grpSpPr>
              <a:xfrm>
                <a:off x="4785149" y="3618846"/>
                <a:ext cx="26930" cy="26843"/>
                <a:chOff x="4785149" y="3618846"/>
                <a:chExt cx="26930" cy="26843"/>
              </a:xfrm>
            </p:grpSpPr>
            <p:sp>
              <p:nvSpPr>
                <p:cNvPr id="15724" name="Google Shape;15724;p65"/>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65"/>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6" name="Google Shape;15726;p65"/>
              <p:cNvGrpSpPr/>
              <p:nvPr/>
            </p:nvGrpSpPr>
            <p:grpSpPr>
              <a:xfrm>
                <a:off x="4810167" y="3601567"/>
                <a:ext cx="31405" cy="26898"/>
                <a:chOff x="4810167" y="3601567"/>
                <a:chExt cx="31405" cy="26898"/>
              </a:xfrm>
            </p:grpSpPr>
            <p:sp>
              <p:nvSpPr>
                <p:cNvPr id="15727" name="Google Shape;15727;p65"/>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65"/>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65"/>
              <p:cNvGrpSpPr/>
              <p:nvPr/>
            </p:nvGrpSpPr>
            <p:grpSpPr>
              <a:xfrm>
                <a:off x="4831002" y="3373230"/>
                <a:ext cx="31405" cy="26898"/>
                <a:chOff x="4831002" y="3373230"/>
                <a:chExt cx="31405" cy="26898"/>
              </a:xfrm>
            </p:grpSpPr>
            <p:sp>
              <p:nvSpPr>
                <p:cNvPr id="15730" name="Google Shape;15730;p65"/>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65"/>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2" name="Google Shape;15732;p65"/>
              <p:cNvGrpSpPr/>
              <p:nvPr/>
            </p:nvGrpSpPr>
            <p:grpSpPr>
              <a:xfrm>
                <a:off x="4719311" y="3355054"/>
                <a:ext cx="31499" cy="27001"/>
                <a:chOff x="4719311" y="3355054"/>
                <a:chExt cx="31499" cy="27001"/>
              </a:xfrm>
            </p:grpSpPr>
            <p:sp>
              <p:nvSpPr>
                <p:cNvPr id="15733" name="Google Shape;15733;p65"/>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65"/>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65"/>
              <p:cNvGrpSpPr/>
              <p:nvPr/>
            </p:nvGrpSpPr>
            <p:grpSpPr>
              <a:xfrm>
                <a:off x="4798755" y="3450260"/>
                <a:ext cx="26930" cy="26930"/>
                <a:chOff x="4798755" y="3450260"/>
                <a:chExt cx="26930" cy="26930"/>
              </a:xfrm>
            </p:grpSpPr>
            <p:sp>
              <p:nvSpPr>
                <p:cNvPr id="15736" name="Google Shape;15736;p65"/>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65"/>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8" name="Google Shape;15738;p65"/>
              <p:cNvGrpSpPr/>
              <p:nvPr/>
            </p:nvGrpSpPr>
            <p:grpSpPr>
              <a:xfrm>
                <a:off x="4645576" y="3467555"/>
                <a:ext cx="31405" cy="26953"/>
                <a:chOff x="4645576" y="3467555"/>
                <a:chExt cx="31405" cy="26953"/>
              </a:xfrm>
            </p:grpSpPr>
            <p:sp>
              <p:nvSpPr>
                <p:cNvPr id="15739" name="Google Shape;15739;p65"/>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5"/>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1" name="Google Shape;15741;p65"/>
              <p:cNvGrpSpPr/>
              <p:nvPr/>
            </p:nvGrpSpPr>
            <p:grpSpPr>
              <a:xfrm>
                <a:off x="4687631" y="3583965"/>
                <a:ext cx="31499" cy="26898"/>
                <a:chOff x="4687631" y="3583965"/>
                <a:chExt cx="31499" cy="26898"/>
              </a:xfrm>
            </p:grpSpPr>
            <p:sp>
              <p:nvSpPr>
                <p:cNvPr id="15742" name="Google Shape;15742;p65"/>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5"/>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4" name="Google Shape;15744;p65"/>
              <p:cNvGrpSpPr/>
              <p:nvPr/>
            </p:nvGrpSpPr>
            <p:grpSpPr>
              <a:xfrm>
                <a:off x="4719311" y="3471314"/>
                <a:ext cx="31499" cy="27001"/>
                <a:chOff x="4719311" y="3471314"/>
                <a:chExt cx="31499" cy="27001"/>
              </a:xfrm>
            </p:grpSpPr>
            <p:sp>
              <p:nvSpPr>
                <p:cNvPr id="15745" name="Google Shape;15745;p65"/>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65"/>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65"/>
              <p:cNvGrpSpPr/>
              <p:nvPr/>
            </p:nvGrpSpPr>
            <p:grpSpPr>
              <a:xfrm>
                <a:off x="4719311" y="3434404"/>
                <a:ext cx="31499" cy="26898"/>
                <a:chOff x="4719311" y="3434404"/>
                <a:chExt cx="31499" cy="26898"/>
              </a:xfrm>
            </p:grpSpPr>
            <p:sp>
              <p:nvSpPr>
                <p:cNvPr id="15748" name="Google Shape;15748;p65"/>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65"/>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0" name="Google Shape;15750;p65"/>
              <p:cNvGrpSpPr/>
              <p:nvPr/>
            </p:nvGrpSpPr>
            <p:grpSpPr>
              <a:xfrm>
                <a:off x="4768876" y="3401772"/>
                <a:ext cx="31499" cy="26898"/>
                <a:chOff x="4768876" y="3401772"/>
                <a:chExt cx="31499" cy="26898"/>
              </a:xfrm>
            </p:grpSpPr>
            <p:sp>
              <p:nvSpPr>
                <p:cNvPr id="15751" name="Google Shape;15751;p65"/>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5"/>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3" name="Google Shape;15753;p65"/>
              <p:cNvGrpSpPr/>
              <p:nvPr/>
            </p:nvGrpSpPr>
            <p:grpSpPr>
              <a:xfrm>
                <a:off x="4762214" y="3471377"/>
                <a:ext cx="26938" cy="26938"/>
                <a:chOff x="4762214" y="3471377"/>
                <a:chExt cx="26938" cy="26938"/>
              </a:xfrm>
            </p:grpSpPr>
            <p:sp>
              <p:nvSpPr>
                <p:cNvPr id="15754" name="Google Shape;15754;p65"/>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5"/>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6" name="Google Shape;15756;p65"/>
              <p:cNvGrpSpPr/>
              <p:nvPr/>
            </p:nvGrpSpPr>
            <p:grpSpPr>
              <a:xfrm>
                <a:off x="4790473" y="3344782"/>
                <a:ext cx="31405" cy="26898"/>
                <a:chOff x="4790473" y="3344782"/>
                <a:chExt cx="31405" cy="26898"/>
              </a:xfrm>
            </p:grpSpPr>
            <p:sp>
              <p:nvSpPr>
                <p:cNvPr id="15757" name="Google Shape;15757;p65"/>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65"/>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9" name="Google Shape;15759;p65"/>
              <p:cNvGrpSpPr/>
              <p:nvPr/>
            </p:nvGrpSpPr>
            <p:grpSpPr>
              <a:xfrm>
                <a:off x="4823774" y="3950733"/>
                <a:ext cx="37398" cy="32034"/>
                <a:chOff x="4823774" y="3950733"/>
                <a:chExt cx="37398" cy="32034"/>
              </a:xfrm>
            </p:grpSpPr>
            <p:sp>
              <p:nvSpPr>
                <p:cNvPr id="15760" name="Google Shape;15760;p65"/>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5"/>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2" name="Google Shape;15762;p65"/>
              <p:cNvGrpSpPr/>
              <p:nvPr/>
            </p:nvGrpSpPr>
            <p:grpSpPr>
              <a:xfrm>
                <a:off x="4823396" y="4110566"/>
                <a:ext cx="31405" cy="26906"/>
                <a:chOff x="4823396" y="4110566"/>
                <a:chExt cx="31405" cy="26906"/>
              </a:xfrm>
            </p:grpSpPr>
            <p:sp>
              <p:nvSpPr>
                <p:cNvPr id="15763" name="Google Shape;15763;p65"/>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65"/>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5" name="Google Shape;15765;p65"/>
              <p:cNvGrpSpPr/>
              <p:nvPr/>
            </p:nvGrpSpPr>
            <p:grpSpPr>
              <a:xfrm>
                <a:off x="4838332" y="3821150"/>
                <a:ext cx="31499" cy="26898"/>
                <a:chOff x="4838332" y="3821150"/>
                <a:chExt cx="31499" cy="26898"/>
              </a:xfrm>
            </p:grpSpPr>
            <p:sp>
              <p:nvSpPr>
                <p:cNvPr id="15766" name="Google Shape;15766;p65"/>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65"/>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8" name="Google Shape;15768;p65"/>
              <p:cNvGrpSpPr/>
              <p:nvPr/>
            </p:nvGrpSpPr>
            <p:grpSpPr>
              <a:xfrm>
                <a:off x="4661275" y="3815007"/>
                <a:ext cx="36824" cy="31523"/>
                <a:chOff x="4661275" y="3815007"/>
                <a:chExt cx="36824" cy="31523"/>
              </a:xfrm>
            </p:grpSpPr>
            <p:sp>
              <p:nvSpPr>
                <p:cNvPr id="15769" name="Google Shape;15769;p65"/>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5"/>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1" name="Google Shape;15771;p65"/>
              <p:cNvGrpSpPr/>
              <p:nvPr/>
            </p:nvGrpSpPr>
            <p:grpSpPr>
              <a:xfrm>
                <a:off x="4558998" y="3851037"/>
                <a:ext cx="33591" cy="28699"/>
                <a:chOff x="4558998" y="3851037"/>
                <a:chExt cx="33591" cy="28699"/>
              </a:xfrm>
            </p:grpSpPr>
            <p:sp>
              <p:nvSpPr>
                <p:cNvPr id="15772" name="Google Shape;15772;p65"/>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65"/>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4" name="Google Shape;15774;p65"/>
              <p:cNvGrpSpPr/>
              <p:nvPr/>
            </p:nvGrpSpPr>
            <p:grpSpPr>
              <a:xfrm>
                <a:off x="4696762" y="3638587"/>
                <a:ext cx="33591" cy="28794"/>
                <a:chOff x="4696762" y="3638587"/>
                <a:chExt cx="33591" cy="28794"/>
              </a:xfrm>
            </p:grpSpPr>
            <p:sp>
              <p:nvSpPr>
                <p:cNvPr id="15775" name="Google Shape;15775;p65"/>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5"/>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7" name="Google Shape;15777;p65"/>
              <p:cNvGrpSpPr/>
              <p:nvPr/>
            </p:nvGrpSpPr>
            <p:grpSpPr>
              <a:xfrm>
                <a:off x="4929479" y="3939140"/>
                <a:ext cx="33497" cy="28692"/>
                <a:chOff x="4929479" y="3939140"/>
                <a:chExt cx="33497" cy="28692"/>
              </a:xfrm>
            </p:grpSpPr>
            <p:sp>
              <p:nvSpPr>
                <p:cNvPr id="15778" name="Google Shape;15778;p65"/>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65"/>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0" name="Google Shape;15780;p65"/>
              <p:cNvGrpSpPr/>
              <p:nvPr/>
            </p:nvGrpSpPr>
            <p:grpSpPr>
              <a:xfrm>
                <a:off x="4907119" y="3986039"/>
                <a:ext cx="33497" cy="28699"/>
                <a:chOff x="4907119" y="3986039"/>
                <a:chExt cx="33497" cy="28699"/>
              </a:xfrm>
            </p:grpSpPr>
            <p:sp>
              <p:nvSpPr>
                <p:cNvPr id="15781" name="Google Shape;15781;p65"/>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5"/>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3" name="Google Shape;15783;p65"/>
              <p:cNvGrpSpPr/>
              <p:nvPr/>
            </p:nvGrpSpPr>
            <p:grpSpPr>
              <a:xfrm>
                <a:off x="4911783" y="4048102"/>
                <a:ext cx="33591" cy="28762"/>
                <a:chOff x="4911783" y="4048102"/>
                <a:chExt cx="33591" cy="28762"/>
              </a:xfrm>
            </p:grpSpPr>
            <p:sp>
              <p:nvSpPr>
                <p:cNvPr id="15784" name="Google Shape;15784;p65"/>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5"/>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86" name="Google Shape;15786;p65"/>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5"/>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88" name="Google Shape;15788;p65"/>
              <p:cNvGrpSpPr/>
              <p:nvPr/>
            </p:nvGrpSpPr>
            <p:grpSpPr>
              <a:xfrm>
                <a:off x="4762623" y="3837847"/>
                <a:ext cx="42416" cy="36273"/>
                <a:chOff x="4762623" y="3837847"/>
                <a:chExt cx="42416" cy="36273"/>
              </a:xfrm>
            </p:grpSpPr>
            <p:sp>
              <p:nvSpPr>
                <p:cNvPr id="15789" name="Google Shape;15789;p65"/>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65"/>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1" name="Google Shape;15791;p65"/>
              <p:cNvGrpSpPr/>
              <p:nvPr/>
            </p:nvGrpSpPr>
            <p:grpSpPr>
              <a:xfrm>
                <a:off x="4746044" y="4104966"/>
                <a:ext cx="33497" cy="28699"/>
                <a:chOff x="4746044" y="4104966"/>
                <a:chExt cx="33497" cy="28699"/>
              </a:xfrm>
            </p:grpSpPr>
            <p:sp>
              <p:nvSpPr>
                <p:cNvPr id="15792" name="Google Shape;15792;p65"/>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65"/>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4" name="Google Shape;15794;p65"/>
              <p:cNvGrpSpPr/>
              <p:nvPr/>
            </p:nvGrpSpPr>
            <p:grpSpPr>
              <a:xfrm>
                <a:off x="4859646" y="4162554"/>
                <a:ext cx="33591" cy="28762"/>
                <a:chOff x="4859646" y="4162554"/>
                <a:chExt cx="33591" cy="28762"/>
              </a:xfrm>
            </p:grpSpPr>
            <p:sp>
              <p:nvSpPr>
                <p:cNvPr id="15795" name="Google Shape;15795;p65"/>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5"/>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97" name="Google Shape;15797;p65"/>
            <p:cNvGrpSpPr/>
            <p:nvPr/>
          </p:nvGrpSpPr>
          <p:grpSpPr>
            <a:xfrm>
              <a:off x="3597785" y="3274438"/>
              <a:ext cx="855610" cy="1122100"/>
              <a:chOff x="3597785" y="3274438"/>
              <a:chExt cx="855610" cy="1122100"/>
            </a:xfrm>
          </p:grpSpPr>
          <p:grpSp>
            <p:nvGrpSpPr>
              <p:cNvPr id="15798" name="Google Shape;15798;p65"/>
              <p:cNvGrpSpPr/>
              <p:nvPr/>
            </p:nvGrpSpPr>
            <p:grpSpPr>
              <a:xfrm>
                <a:off x="3617857" y="3284717"/>
                <a:ext cx="826785" cy="1099165"/>
                <a:chOff x="3617857" y="3284717"/>
                <a:chExt cx="826785" cy="1099165"/>
              </a:xfrm>
            </p:grpSpPr>
            <p:sp>
              <p:nvSpPr>
                <p:cNvPr id="15799" name="Google Shape;15799;p65"/>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5"/>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65"/>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65"/>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5"/>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5"/>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5"/>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5"/>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65"/>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65"/>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65"/>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65"/>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5"/>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65"/>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65"/>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5"/>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5"/>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5"/>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65"/>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65"/>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5"/>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5"/>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65"/>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65"/>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65"/>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5"/>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5"/>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65"/>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65"/>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65"/>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65"/>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65"/>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5"/>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5"/>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5"/>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5"/>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65"/>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65"/>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65"/>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5"/>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5"/>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65"/>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65"/>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5"/>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65"/>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65"/>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5"/>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5"/>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5"/>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5"/>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5"/>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5"/>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5"/>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65"/>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65"/>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5"/>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5" name="Google Shape;15855;p65"/>
              <p:cNvGrpSpPr/>
              <p:nvPr/>
            </p:nvGrpSpPr>
            <p:grpSpPr>
              <a:xfrm>
                <a:off x="4180904" y="4251758"/>
                <a:ext cx="37783" cy="32420"/>
                <a:chOff x="4180904" y="4251758"/>
                <a:chExt cx="37783" cy="32420"/>
              </a:xfrm>
            </p:grpSpPr>
            <p:sp>
              <p:nvSpPr>
                <p:cNvPr id="15856" name="Google Shape;15856;p65"/>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65"/>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8" name="Google Shape;15858;p65"/>
              <p:cNvGrpSpPr/>
              <p:nvPr/>
            </p:nvGrpSpPr>
            <p:grpSpPr>
              <a:xfrm>
                <a:off x="4201644" y="4081324"/>
                <a:ext cx="37783" cy="32364"/>
                <a:chOff x="4201644" y="4081324"/>
                <a:chExt cx="37783" cy="32364"/>
              </a:xfrm>
            </p:grpSpPr>
            <p:sp>
              <p:nvSpPr>
                <p:cNvPr id="15859" name="Google Shape;15859;p65"/>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5"/>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1" name="Google Shape;15861;p65"/>
              <p:cNvGrpSpPr/>
              <p:nvPr/>
            </p:nvGrpSpPr>
            <p:grpSpPr>
              <a:xfrm>
                <a:off x="4284416" y="3887428"/>
                <a:ext cx="37783" cy="32451"/>
                <a:chOff x="4284416" y="3887428"/>
                <a:chExt cx="37783" cy="32451"/>
              </a:xfrm>
            </p:grpSpPr>
            <p:sp>
              <p:nvSpPr>
                <p:cNvPr id="15862" name="Google Shape;15862;p65"/>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65"/>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4" name="Google Shape;15864;p65"/>
              <p:cNvGrpSpPr/>
              <p:nvPr/>
            </p:nvGrpSpPr>
            <p:grpSpPr>
              <a:xfrm>
                <a:off x="4223721" y="3860404"/>
                <a:ext cx="37870" cy="32364"/>
                <a:chOff x="4223721" y="3860404"/>
                <a:chExt cx="37870" cy="32364"/>
              </a:xfrm>
            </p:grpSpPr>
            <p:sp>
              <p:nvSpPr>
                <p:cNvPr id="15865" name="Google Shape;15865;p65"/>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65"/>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7" name="Google Shape;15867;p65"/>
              <p:cNvGrpSpPr/>
              <p:nvPr/>
            </p:nvGrpSpPr>
            <p:grpSpPr>
              <a:xfrm>
                <a:off x="4104889" y="3699242"/>
                <a:ext cx="37776" cy="32357"/>
                <a:chOff x="4104889" y="3699242"/>
                <a:chExt cx="37776" cy="32357"/>
              </a:xfrm>
            </p:grpSpPr>
            <p:sp>
              <p:nvSpPr>
                <p:cNvPr id="15868" name="Google Shape;15868;p65"/>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65"/>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0" name="Google Shape;15870;p65"/>
              <p:cNvGrpSpPr/>
              <p:nvPr/>
            </p:nvGrpSpPr>
            <p:grpSpPr>
              <a:xfrm>
                <a:off x="4143608" y="3475121"/>
                <a:ext cx="37878" cy="32420"/>
                <a:chOff x="4143608" y="3475121"/>
                <a:chExt cx="37878" cy="32420"/>
              </a:xfrm>
            </p:grpSpPr>
            <p:sp>
              <p:nvSpPr>
                <p:cNvPr id="15871" name="Google Shape;15871;p65"/>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65"/>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3" name="Google Shape;15873;p65"/>
              <p:cNvGrpSpPr/>
              <p:nvPr/>
            </p:nvGrpSpPr>
            <p:grpSpPr>
              <a:xfrm>
                <a:off x="4217248" y="3570893"/>
                <a:ext cx="37776" cy="32364"/>
                <a:chOff x="4217248" y="3570893"/>
                <a:chExt cx="37776" cy="32364"/>
              </a:xfrm>
            </p:grpSpPr>
            <p:sp>
              <p:nvSpPr>
                <p:cNvPr id="15874" name="Google Shape;15874;p65"/>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5"/>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6" name="Google Shape;15876;p65"/>
              <p:cNvGrpSpPr/>
              <p:nvPr/>
            </p:nvGrpSpPr>
            <p:grpSpPr>
              <a:xfrm>
                <a:off x="4255307" y="3431612"/>
                <a:ext cx="37776" cy="32451"/>
                <a:chOff x="4255307" y="3431612"/>
                <a:chExt cx="37776" cy="32451"/>
              </a:xfrm>
            </p:grpSpPr>
            <p:sp>
              <p:nvSpPr>
                <p:cNvPr id="15877" name="Google Shape;15877;p65"/>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5"/>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9" name="Google Shape;15879;p65"/>
              <p:cNvGrpSpPr/>
              <p:nvPr/>
            </p:nvGrpSpPr>
            <p:grpSpPr>
              <a:xfrm>
                <a:off x="3853052" y="3577398"/>
                <a:ext cx="37776" cy="32420"/>
                <a:chOff x="3853052" y="3577398"/>
                <a:chExt cx="37776" cy="32420"/>
              </a:xfrm>
            </p:grpSpPr>
            <p:sp>
              <p:nvSpPr>
                <p:cNvPr id="15880" name="Google Shape;15880;p65"/>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65"/>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2" name="Google Shape;15882;p65"/>
              <p:cNvGrpSpPr/>
              <p:nvPr/>
            </p:nvGrpSpPr>
            <p:grpSpPr>
              <a:xfrm>
                <a:off x="4039908" y="3412107"/>
                <a:ext cx="37776" cy="32357"/>
                <a:chOff x="4039908" y="3412107"/>
                <a:chExt cx="37776" cy="32357"/>
              </a:xfrm>
            </p:grpSpPr>
            <p:sp>
              <p:nvSpPr>
                <p:cNvPr id="15883" name="Google Shape;15883;p65"/>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5"/>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5" name="Google Shape;15885;p65"/>
              <p:cNvGrpSpPr/>
              <p:nvPr/>
            </p:nvGrpSpPr>
            <p:grpSpPr>
              <a:xfrm>
                <a:off x="4017360" y="3342061"/>
                <a:ext cx="37870" cy="32380"/>
                <a:chOff x="4017360" y="3342061"/>
                <a:chExt cx="37870" cy="32380"/>
              </a:xfrm>
            </p:grpSpPr>
            <p:sp>
              <p:nvSpPr>
                <p:cNvPr id="15886" name="Google Shape;15886;p65"/>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65"/>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88" name="Google Shape;15888;p65"/>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65"/>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90" name="Google Shape;15890;p65"/>
              <p:cNvGrpSpPr/>
              <p:nvPr/>
            </p:nvGrpSpPr>
            <p:grpSpPr>
              <a:xfrm>
                <a:off x="3750870" y="3418650"/>
                <a:ext cx="37776" cy="32380"/>
                <a:chOff x="3750870" y="3418650"/>
                <a:chExt cx="37776" cy="32380"/>
              </a:xfrm>
            </p:grpSpPr>
            <p:sp>
              <p:nvSpPr>
                <p:cNvPr id="15891" name="Google Shape;15891;p65"/>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5"/>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3" name="Google Shape;15893;p65"/>
              <p:cNvGrpSpPr/>
              <p:nvPr/>
            </p:nvGrpSpPr>
            <p:grpSpPr>
              <a:xfrm>
                <a:off x="3632509" y="3274438"/>
                <a:ext cx="37783" cy="32357"/>
                <a:chOff x="3632509" y="3274438"/>
                <a:chExt cx="37783" cy="32357"/>
              </a:xfrm>
            </p:grpSpPr>
            <p:sp>
              <p:nvSpPr>
                <p:cNvPr id="15894" name="Google Shape;15894;p65"/>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5"/>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6" name="Google Shape;15896;p65"/>
              <p:cNvGrpSpPr/>
              <p:nvPr/>
            </p:nvGrpSpPr>
            <p:grpSpPr>
              <a:xfrm>
                <a:off x="3906424" y="3297561"/>
                <a:ext cx="37776" cy="32451"/>
                <a:chOff x="3906424" y="3297561"/>
                <a:chExt cx="37776" cy="32451"/>
              </a:xfrm>
            </p:grpSpPr>
            <p:sp>
              <p:nvSpPr>
                <p:cNvPr id="15897" name="Google Shape;15897;p65"/>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5"/>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9" name="Google Shape;15899;p65"/>
              <p:cNvGrpSpPr/>
              <p:nvPr/>
            </p:nvGrpSpPr>
            <p:grpSpPr>
              <a:xfrm>
                <a:off x="3866084" y="3412107"/>
                <a:ext cx="37776" cy="32357"/>
                <a:chOff x="3866084" y="3412107"/>
                <a:chExt cx="37776" cy="32357"/>
              </a:xfrm>
            </p:grpSpPr>
            <p:sp>
              <p:nvSpPr>
                <p:cNvPr id="15900" name="Google Shape;15900;p65"/>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65"/>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2" name="Google Shape;15902;p65"/>
              <p:cNvGrpSpPr/>
              <p:nvPr/>
            </p:nvGrpSpPr>
            <p:grpSpPr>
              <a:xfrm>
                <a:off x="4023919" y="3766409"/>
                <a:ext cx="37783" cy="32357"/>
                <a:chOff x="4023919" y="3766409"/>
                <a:chExt cx="37783" cy="32357"/>
              </a:xfrm>
            </p:grpSpPr>
            <p:sp>
              <p:nvSpPr>
                <p:cNvPr id="15903" name="Google Shape;15903;p65"/>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5"/>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5" name="Google Shape;15905;p65"/>
              <p:cNvGrpSpPr/>
              <p:nvPr/>
            </p:nvGrpSpPr>
            <p:grpSpPr>
              <a:xfrm>
                <a:off x="3973882" y="3779449"/>
                <a:ext cx="37776" cy="32357"/>
                <a:chOff x="3973882" y="3779449"/>
                <a:chExt cx="37776" cy="32357"/>
              </a:xfrm>
            </p:grpSpPr>
            <p:sp>
              <p:nvSpPr>
                <p:cNvPr id="15906" name="Google Shape;15906;p65"/>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5"/>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8" name="Google Shape;15908;p65"/>
              <p:cNvGrpSpPr/>
              <p:nvPr/>
            </p:nvGrpSpPr>
            <p:grpSpPr>
              <a:xfrm>
                <a:off x="4073398" y="3838028"/>
                <a:ext cx="37776" cy="32380"/>
                <a:chOff x="4073398" y="3838028"/>
                <a:chExt cx="37776" cy="32380"/>
              </a:xfrm>
            </p:grpSpPr>
            <p:sp>
              <p:nvSpPr>
                <p:cNvPr id="15909" name="Google Shape;15909;p65"/>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5"/>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1" name="Google Shape;15911;p65"/>
              <p:cNvGrpSpPr/>
              <p:nvPr/>
            </p:nvGrpSpPr>
            <p:grpSpPr>
              <a:xfrm>
                <a:off x="4342672" y="4144496"/>
                <a:ext cx="37752" cy="32364"/>
                <a:chOff x="4342672" y="4144496"/>
                <a:chExt cx="37752" cy="32364"/>
              </a:xfrm>
            </p:grpSpPr>
            <p:sp>
              <p:nvSpPr>
                <p:cNvPr id="15912" name="Google Shape;15912;p65"/>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5"/>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4" name="Google Shape;15914;p65"/>
              <p:cNvGrpSpPr/>
              <p:nvPr/>
            </p:nvGrpSpPr>
            <p:grpSpPr>
              <a:xfrm>
                <a:off x="4406386" y="4056872"/>
                <a:ext cx="37783" cy="32364"/>
                <a:chOff x="4406386" y="4056872"/>
                <a:chExt cx="37783" cy="32364"/>
              </a:xfrm>
            </p:grpSpPr>
            <p:sp>
              <p:nvSpPr>
                <p:cNvPr id="15915" name="Google Shape;15915;p65"/>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65"/>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7" name="Google Shape;15917;p65"/>
              <p:cNvGrpSpPr/>
              <p:nvPr/>
            </p:nvGrpSpPr>
            <p:grpSpPr>
              <a:xfrm>
                <a:off x="4284416" y="4245254"/>
                <a:ext cx="37783" cy="32357"/>
                <a:chOff x="4284416" y="4245254"/>
                <a:chExt cx="37783" cy="32357"/>
              </a:xfrm>
            </p:grpSpPr>
            <p:sp>
              <p:nvSpPr>
                <p:cNvPr id="15918" name="Google Shape;15918;p65"/>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5"/>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0" name="Google Shape;15920;p65"/>
              <p:cNvGrpSpPr/>
              <p:nvPr/>
            </p:nvGrpSpPr>
            <p:grpSpPr>
              <a:xfrm>
                <a:off x="4219057" y="4331258"/>
                <a:ext cx="37776" cy="32364"/>
                <a:chOff x="4219057" y="4331258"/>
                <a:chExt cx="37776" cy="32364"/>
              </a:xfrm>
            </p:grpSpPr>
            <p:sp>
              <p:nvSpPr>
                <p:cNvPr id="15921" name="Google Shape;15921;p65"/>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65"/>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3" name="Google Shape;15923;p65"/>
              <p:cNvGrpSpPr/>
              <p:nvPr/>
            </p:nvGrpSpPr>
            <p:grpSpPr>
              <a:xfrm>
                <a:off x="4204122" y="4141688"/>
                <a:ext cx="33497" cy="28699"/>
                <a:chOff x="4204122" y="4141688"/>
                <a:chExt cx="33497" cy="28699"/>
              </a:xfrm>
            </p:grpSpPr>
            <p:sp>
              <p:nvSpPr>
                <p:cNvPr id="15924" name="Google Shape;15924;p65"/>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65"/>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6" name="Google Shape;15926;p65"/>
              <p:cNvGrpSpPr/>
              <p:nvPr/>
            </p:nvGrpSpPr>
            <p:grpSpPr>
              <a:xfrm>
                <a:off x="4301546" y="4003869"/>
                <a:ext cx="38916" cy="33324"/>
                <a:chOff x="4301546" y="4003869"/>
                <a:chExt cx="38916" cy="33324"/>
              </a:xfrm>
            </p:grpSpPr>
            <p:sp>
              <p:nvSpPr>
                <p:cNvPr id="15927" name="Google Shape;15927;p65"/>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5"/>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9" name="Google Shape;15929;p65"/>
              <p:cNvGrpSpPr/>
              <p:nvPr/>
            </p:nvGrpSpPr>
            <p:grpSpPr>
              <a:xfrm>
                <a:off x="4210681" y="3924669"/>
                <a:ext cx="36549" cy="31366"/>
                <a:chOff x="4210681" y="3924669"/>
                <a:chExt cx="36549" cy="31366"/>
              </a:xfrm>
            </p:grpSpPr>
            <p:sp>
              <p:nvSpPr>
                <p:cNvPr id="15930" name="Google Shape;15930;p65"/>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65"/>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2" name="Google Shape;15932;p65"/>
              <p:cNvGrpSpPr/>
              <p:nvPr/>
            </p:nvGrpSpPr>
            <p:grpSpPr>
              <a:xfrm>
                <a:off x="3987771" y="3628874"/>
                <a:ext cx="31499" cy="26993"/>
                <a:chOff x="3987771" y="3628874"/>
                <a:chExt cx="31499" cy="26993"/>
              </a:xfrm>
            </p:grpSpPr>
            <p:sp>
              <p:nvSpPr>
                <p:cNvPr id="15933" name="Google Shape;15933;p65"/>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65"/>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5" name="Google Shape;15935;p65"/>
              <p:cNvGrpSpPr/>
              <p:nvPr/>
            </p:nvGrpSpPr>
            <p:grpSpPr>
              <a:xfrm>
                <a:off x="4087382" y="3775674"/>
                <a:ext cx="31405" cy="26898"/>
                <a:chOff x="4087382" y="3775674"/>
                <a:chExt cx="31405" cy="26898"/>
              </a:xfrm>
            </p:grpSpPr>
            <p:sp>
              <p:nvSpPr>
                <p:cNvPr id="15936" name="Google Shape;15936;p65"/>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65"/>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8" name="Google Shape;15938;p65"/>
              <p:cNvGrpSpPr/>
              <p:nvPr/>
            </p:nvGrpSpPr>
            <p:grpSpPr>
              <a:xfrm>
                <a:off x="4118873" y="3856637"/>
                <a:ext cx="31405" cy="26906"/>
                <a:chOff x="4118873" y="3856637"/>
                <a:chExt cx="31405" cy="26906"/>
              </a:xfrm>
            </p:grpSpPr>
            <p:sp>
              <p:nvSpPr>
                <p:cNvPr id="15939" name="Google Shape;15939;p65"/>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65"/>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1" name="Google Shape;15941;p65"/>
              <p:cNvGrpSpPr/>
              <p:nvPr/>
            </p:nvGrpSpPr>
            <p:grpSpPr>
              <a:xfrm>
                <a:off x="4168541" y="3639523"/>
                <a:ext cx="31499" cy="26906"/>
                <a:chOff x="4168541" y="3639523"/>
                <a:chExt cx="31499" cy="26906"/>
              </a:xfrm>
            </p:grpSpPr>
            <p:sp>
              <p:nvSpPr>
                <p:cNvPr id="15942" name="Google Shape;15942;p65"/>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5"/>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4" name="Google Shape;15944;p65"/>
              <p:cNvGrpSpPr/>
              <p:nvPr/>
            </p:nvGrpSpPr>
            <p:grpSpPr>
              <a:xfrm>
                <a:off x="3965789" y="3393545"/>
                <a:ext cx="31405" cy="26945"/>
                <a:chOff x="3965789" y="3393545"/>
                <a:chExt cx="31405" cy="26945"/>
              </a:xfrm>
            </p:grpSpPr>
            <p:sp>
              <p:nvSpPr>
                <p:cNvPr id="15945" name="Google Shape;15945;p65"/>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65"/>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7" name="Google Shape;15947;p65"/>
              <p:cNvGrpSpPr/>
              <p:nvPr/>
            </p:nvGrpSpPr>
            <p:grpSpPr>
              <a:xfrm>
                <a:off x="3925166" y="3491008"/>
                <a:ext cx="31405" cy="27001"/>
                <a:chOff x="3925166" y="3491008"/>
                <a:chExt cx="31405" cy="27001"/>
              </a:xfrm>
            </p:grpSpPr>
            <p:sp>
              <p:nvSpPr>
                <p:cNvPr id="15948" name="Google Shape;15948;p65"/>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65"/>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0" name="Google Shape;15950;p65"/>
              <p:cNvGrpSpPr/>
              <p:nvPr/>
            </p:nvGrpSpPr>
            <p:grpSpPr>
              <a:xfrm>
                <a:off x="3682845" y="3340976"/>
                <a:ext cx="31397" cy="26898"/>
                <a:chOff x="3682845" y="3340976"/>
                <a:chExt cx="31397" cy="26898"/>
              </a:xfrm>
            </p:grpSpPr>
            <p:sp>
              <p:nvSpPr>
                <p:cNvPr id="15951" name="Google Shape;15951;p65"/>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5"/>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3" name="Google Shape;15953;p65"/>
              <p:cNvGrpSpPr/>
              <p:nvPr/>
            </p:nvGrpSpPr>
            <p:grpSpPr>
              <a:xfrm>
                <a:off x="3795393" y="3353725"/>
                <a:ext cx="31499" cy="26993"/>
                <a:chOff x="3795393" y="3353725"/>
                <a:chExt cx="31499" cy="26993"/>
              </a:xfrm>
            </p:grpSpPr>
            <p:sp>
              <p:nvSpPr>
                <p:cNvPr id="15954" name="Google Shape;15954;p65"/>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65"/>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6" name="Google Shape;15956;p65"/>
              <p:cNvGrpSpPr/>
              <p:nvPr/>
            </p:nvGrpSpPr>
            <p:grpSpPr>
              <a:xfrm>
                <a:off x="4176909" y="4363221"/>
                <a:ext cx="38924" cy="33316"/>
                <a:chOff x="4176909" y="4363221"/>
                <a:chExt cx="38924" cy="33316"/>
              </a:xfrm>
            </p:grpSpPr>
            <p:sp>
              <p:nvSpPr>
                <p:cNvPr id="15957" name="Google Shape;15957;p65"/>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5"/>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9" name="Google Shape;15959;p65"/>
              <p:cNvGrpSpPr/>
              <p:nvPr/>
            </p:nvGrpSpPr>
            <p:grpSpPr>
              <a:xfrm>
                <a:off x="4226191" y="4007660"/>
                <a:ext cx="33560" cy="28770"/>
                <a:chOff x="4226191" y="4007660"/>
                <a:chExt cx="33560" cy="28770"/>
              </a:xfrm>
            </p:grpSpPr>
            <p:sp>
              <p:nvSpPr>
                <p:cNvPr id="15960" name="Google Shape;15960;p65"/>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5"/>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2" name="Google Shape;15962;p65"/>
              <p:cNvGrpSpPr/>
              <p:nvPr/>
            </p:nvGrpSpPr>
            <p:grpSpPr>
              <a:xfrm>
                <a:off x="3597785" y="3377045"/>
                <a:ext cx="33591" cy="28699"/>
                <a:chOff x="3597785" y="3377045"/>
                <a:chExt cx="33591" cy="28699"/>
              </a:xfrm>
            </p:grpSpPr>
            <p:sp>
              <p:nvSpPr>
                <p:cNvPr id="15963" name="Google Shape;15963;p65"/>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5"/>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5" name="Google Shape;15965;p65"/>
              <p:cNvGrpSpPr/>
              <p:nvPr/>
            </p:nvGrpSpPr>
            <p:grpSpPr>
              <a:xfrm>
                <a:off x="3887870" y="3669796"/>
                <a:ext cx="33591" cy="28692"/>
                <a:chOff x="3887870" y="3669796"/>
                <a:chExt cx="33591" cy="28692"/>
              </a:xfrm>
            </p:grpSpPr>
            <p:sp>
              <p:nvSpPr>
                <p:cNvPr id="15966" name="Google Shape;15966;p65"/>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5"/>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8" name="Google Shape;15968;p65"/>
              <p:cNvGrpSpPr/>
              <p:nvPr/>
            </p:nvGrpSpPr>
            <p:grpSpPr>
              <a:xfrm>
                <a:off x="3818320" y="3481625"/>
                <a:ext cx="33497" cy="28770"/>
                <a:chOff x="3818320" y="3481625"/>
                <a:chExt cx="33497" cy="28770"/>
              </a:xfrm>
            </p:grpSpPr>
            <p:sp>
              <p:nvSpPr>
                <p:cNvPr id="15969" name="Google Shape;15969;p65"/>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5"/>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1" name="Google Shape;15971;p65"/>
              <p:cNvGrpSpPr/>
              <p:nvPr/>
            </p:nvGrpSpPr>
            <p:grpSpPr>
              <a:xfrm>
                <a:off x="4278139" y="4120948"/>
                <a:ext cx="37492" cy="32129"/>
                <a:chOff x="4278139" y="4120948"/>
                <a:chExt cx="37492" cy="32129"/>
              </a:xfrm>
            </p:grpSpPr>
            <p:sp>
              <p:nvSpPr>
                <p:cNvPr id="15972" name="Google Shape;15972;p65"/>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65"/>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4" name="Google Shape;15974;p65"/>
              <p:cNvGrpSpPr/>
              <p:nvPr/>
            </p:nvGrpSpPr>
            <p:grpSpPr>
              <a:xfrm>
                <a:off x="4419898" y="3977388"/>
                <a:ext cx="33497" cy="28692"/>
                <a:chOff x="4419898" y="3977388"/>
                <a:chExt cx="33497" cy="28692"/>
              </a:xfrm>
            </p:grpSpPr>
            <p:sp>
              <p:nvSpPr>
                <p:cNvPr id="15975" name="Google Shape;15975;p65"/>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65"/>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7" name="Google Shape;15977;p65"/>
              <p:cNvGrpSpPr/>
              <p:nvPr/>
            </p:nvGrpSpPr>
            <p:grpSpPr>
              <a:xfrm>
                <a:off x="4158930" y="4034684"/>
                <a:ext cx="33497" cy="28762"/>
                <a:chOff x="4158930" y="4034684"/>
                <a:chExt cx="33497" cy="28762"/>
              </a:xfrm>
            </p:grpSpPr>
            <p:sp>
              <p:nvSpPr>
                <p:cNvPr id="15978" name="Google Shape;15978;p65"/>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65"/>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0" name="Google Shape;15980;p65"/>
              <p:cNvGrpSpPr/>
              <p:nvPr/>
            </p:nvGrpSpPr>
            <p:grpSpPr>
              <a:xfrm>
                <a:off x="4134949" y="3957049"/>
                <a:ext cx="33497" cy="28770"/>
                <a:chOff x="4134949" y="3957049"/>
                <a:chExt cx="33497" cy="28770"/>
              </a:xfrm>
            </p:grpSpPr>
            <p:sp>
              <p:nvSpPr>
                <p:cNvPr id="15981" name="Google Shape;15981;p65"/>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65"/>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3" name="Google Shape;15983;p65"/>
              <p:cNvGrpSpPr/>
              <p:nvPr/>
            </p:nvGrpSpPr>
            <p:grpSpPr>
              <a:xfrm>
                <a:off x="4193653" y="4184403"/>
                <a:ext cx="43580" cy="37264"/>
                <a:chOff x="4193653" y="4184403"/>
                <a:chExt cx="43580" cy="37264"/>
              </a:xfrm>
            </p:grpSpPr>
            <p:sp>
              <p:nvSpPr>
                <p:cNvPr id="15984" name="Google Shape;15984;p65"/>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5"/>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6" name="Google Shape;15986;p65"/>
              <p:cNvGrpSpPr/>
              <p:nvPr/>
            </p:nvGrpSpPr>
            <p:grpSpPr>
              <a:xfrm>
                <a:off x="4343600" y="3943844"/>
                <a:ext cx="43580" cy="37312"/>
                <a:chOff x="4343600" y="3943844"/>
                <a:chExt cx="43580" cy="37312"/>
              </a:xfrm>
            </p:grpSpPr>
            <p:sp>
              <p:nvSpPr>
                <p:cNvPr id="15987" name="Google Shape;15987;p65"/>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5"/>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9" name="Google Shape;15989;p65"/>
              <p:cNvGrpSpPr/>
              <p:nvPr/>
            </p:nvGrpSpPr>
            <p:grpSpPr>
              <a:xfrm>
                <a:off x="4172339" y="3381693"/>
                <a:ext cx="31499" cy="27001"/>
                <a:chOff x="4172339" y="3381693"/>
                <a:chExt cx="31499" cy="27001"/>
              </a:xfrm>
            </p:grpSpPr>
            <p:sp>
              <p:nvSpPr>
                <p:cNvPr id="15990" name="Google Shape;15990;p65"/>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65"/>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95" name="Shape 15995"/>
        <p:cNvGrpSpPr/>
        <p:nvPr/>
      </p:nvGrpSpPr>
      <p:grpSpPr>
        <a:xfrm>
          <a:off x="0" y="0"/>
          <a:ext cx="0" cy="0"/>
          <a:chOff x="0" y="0"/>
          <a:chExt cx="0" cy="0"/>
        </a:xfrm>
      </p:grpSpPr>
      <p:grpSp>
        <p:nvGrpSpPr>
          <p:cNvPr id="15996" name="Google Shape;15996;p66"/>
          <p:cNvGrpSpPr/>
          <p:nvPr/>
        </p:nvGrpSpPr>
        <p:grpSpPr>
          <a:xfrm>
            <a:off x="729274" y="1175734"/>
            <a:ext cx="2507799" cy="206239"/>
            <a:chOff x="106648" y="895722"/>
            <a:chExt cx="4481413" cy="374300"/>
          </a:xfrm>
        </p:grpSpPr>
        <p:grpSp>
          <p:nvGrpSpPr>
            <p:cNvPr id="15997" name="Google Shape;15997;p66"/>
            <p:cNvGrpSpPr/>
            <p:nvPr/>
          </p:nvGrpSpPr>
          <p:grpSpPr>
            <a:xfrm>
              <a:off x="2233276" y="895722"/>
              <a:ext cx="1082667" cy="223591"/>
              <a:chOff x="4808316" y="2800065"/>
              <a:chExt cx="1999386" cy="412910"/>
            </a:xfrm>
          </p:grpSpPr>
          <p:sp>
            <p:nvSpPr>
              <p:cNvPr id="15998" name="Google Shape;15998;p6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9" name="Google Shape;15999;p66"/>
              <p:cNvGrpSpPr/>
              <p:nvPr/>
            </p:nvGrpSpPr>
            <p:grpSpPr>
              <a:xfrm>
                <a:off x="4808316" y="2800065"/>
                <a:ext cx="92400" cy="411825"/>
                <a:chOff x="845575" y="2563700"/>
                <a:chExt cx="92400" cy="411825"/>
              </a:xfrm>
            </p:grpSpPr>
            <p:cxnSp>
              <p:nvCxnSpPr>
                <p:cNvPr id="16000" name="Google Shape;16000;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6001" name="Google Shape;16001;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02" name="Google Shape;16002;p66"/>
            <p:cNvGrpSpPr/>
            <p:nvPr/>
          </p:nvGrpSpPr>
          <p:grpSpPr>
            <a:xfrm>
              <a:off x="106648" y="895722"/>
              <a:ext cx="1088401" cy="223591"/>
              <a:chOff x="881025" y="2800065"/>
              <a:chExt cx="2009975" cy="412910"/>
            </a:xfrm>
          </p:grpSpPr>
          <p:sp>
            <p:nvSpPr>
              <p:cNvPr id="16003" name="Google Shape;16003;p6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04" name="Google Shape;16004;p66"/>
              <p:cNvGrpSpPr/>
              <p:nvPr/>
            </p:nvGrpSpPr>
            <p:grpSpPr>
              <a:xfrm>
                <a:off x="881025" y="2800065"/>
                <a:ext cx="92400" cy="411825"/>
                <a:chOff x="845575" y="2563700"/>
                <a:chExt cx="92400" cy="411825"/>
              </a:xfrm>
            </p:grpSpPr>
            <p:cxnSp>
              <p:nvCxnSpPr>
                <p:cNvPr id="16005" name="Google Shape;16005;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6006" name="Google Shape;16006;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07" name="Google Shape;16007;p66"/>
            <p:cNvGrpSpPr/>
            <p:nvPr/>
          </p:nvGrpSpPr>
          <p:grpSpPr>
            <a:xfrm>
              <a:off x="1172346" y="1047018"/>
              <a:ext cx="1083151" cy="223003"/>
              <a:chOff x="2849073" y="3079467"/>
              <a:chExt cx="2000279" cy="411825"/>
            </a:xfrm>
          </p:grpSpPr>
          <p:sp>
            <p:nvSpPr>
              <p:cNvPr id="16008" name="Google Shape;16008;p6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09" name="Google Shape;16009;p66"/>
              <p:cNvGrpSpPr/>
              <p:nvPr/>
            </p:nvGrpSpPr>
            <p:grpSpPr>
              <a:xfrm rot="10800000">
                <a:off x="2849073" y="3079467"/>
                <a:ext cx="92400" cy="411825"/>
                <a:chOff x="2070100" y="2563700"/>
                <a:chExt cx="92400" cy="411825"/>
              </a:xfrm>
            </p:grpSpPr>
            <p:cxnSp>
              <p:nvCxnSpPr>
                <p:cNvPr id="16010" name="Google Shape;16010;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6011" name="Google Shape;16011;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12" name="Google Shape;16012;p66"/>
            <p:cNvGrpSpPr/>
            <p:nvPr/>
          </p:nvGrpSpPr>
          <p:grpSpPr>
            <a:xfrm>
              <a:off x="3290132" y="1047018"/>
              <a:ext cx="1297929" cy="223003"/>
              <a:chOff x="6760035" y="3079467"/>
              <a:chExt cx="2396914" cy="411825"/>
            </a:xfrm>
          </p:grpSpPr>
          <p:sp>
            <p:nvSpPr>
              <p:cNvPr id="16013" name="Google Shape;16013;p6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14" name="Google Shape;16014;p66"/>
              <p:cNvGrpSpPr/>
              <p:nvPr/>
            </p:nvGrpSpPr>
            <p:grpSpPr>
              <a:xfrm rot="10800000">
                <a:off x="6760035" y="3079467"/>
                <a:ext cx="92400" cy="411825"/>
                <a:chOff x="2070100" y="2563700"/>
                <a:chExt cx="92400" cy="411825"/>
              </a:xfrm>
            </p:grpSpPr>
            <p:cxnSp>
              <p:nvCxnSpPr>
                <p:cNvPr id="16015" name="Google Shape;16015;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6016" name="Google Shape;16016;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017" name="Google Shape;16017;p66"/>
          <p:cNvGrpSpPr/>
          <p:nvPr/>
        </p:nvGrpSpPr>
        <p:grpSpPr>
          <a:xfrm>
            <a:off x="2147036" y="3575105"/>
            <a:ext cx="1086701" cy="799429"/>
            <a:chOff x="2183288" y="3555572"/>
            <a:chExt cx="1136241" cy="835873"/>
          </a:xfrm>
        </p:grpSpPr>
        <p:sp>
          <p:nvSpPr>
            <p:cNvPr id="16018" name="Google Shape;16018;p6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19" name="Google Shape;16019;p66"/>
            <p:cNvGrpSpPr/>
            <p:nvPr/>
          </p:nvGrpSpPr>
          <p:grpSpPr>
            <a:xfrm>
              <a:off x="2205895" y="3637269"/>
              <a:ext cx="1089848" cy="724993"/>
              <a:chOff x="2205895" y="3637269"/>
              <a:chExt cx="1089848" cy="724993"/>
            </a:xfrm>
          </p:grpSpPr>
          <p:sp>
            <p:nvSpPr>
              <p:cNvPr id="16020" name="Google Shape;16020;p6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6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6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6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6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26" name="Google Shape;16026;p6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27" name="Google Shape;16027;p6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6028" name="Google Shape;16028;p66"/>
            <p:cNvGrpSpPr/>
            <p:nvPr/>
          </p:nvGrpSpPr>
          <p:grpSpPr>
            <a:xfrm>
              <a:off x="3173850" y="3779426"/>
              <a:ext cx="145679" cy="70048"/>
              <a:chOff x="3173850" y="3779426"/>
              <a:chExt cx="145679" cy="70048"/>
            </a:xfrm>
          </p:grpSpPr>
          <p:cxnSp>
            <p:nvCxnSpPr>
              <p:cNvPr id="16029" name="Google Shape;16029;p6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16030" name="Google Shape;16030;p6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1" name="Google Shape;16031;p66"/>
            <p:cNvGrpSpPr/>
            <p:nvPr/>
          </p:nvGrpSpPr>
          <p:grpSpPr>
            <a:xfrm>
              <a:off x="2183288" y="4139483"/>
              <a:ext cx="145133" cy="70048"/>
              <a:chOff x="2183288" y="4139483"/>
              <a:chExt cx="145133" cy="70048"/>
            </a:xfrm>
          </p:grpSpPr>
          <p:cxnSp>
            <p:nvCxnSpPr>
              <p:cNvPr id="16032" name="Google Shape;16032;p6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16033" name="Google Shape;16033;p6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34" name="Google Shape;16034;p6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35" name="Google Shape;16035;p6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6036" name="Google Shape;16036;p66"/>
            <p:cNvGrpSpPr/>
            <p:nvPr/>
          </p:nvGrpSpPr>
          <p:grpSpPr>
            <a:xfrm>
              <a:off x="2943836" y="4268886"/>
              <a:ext cx="60717" cy="122559"/>
              <a:chOff x="2943836" y="4268886"/>
              <a:chExt cx="60717" cy="122559"/>
            </a:xfrm>
          </p:grpSpPr>
          <p:sp>
            <p:nvSpPr>
              <p:cNvPr id="16037" name="Google Shape;16037;p6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38" name="Google Shape;16038;p6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16039" name="Google Shape;16039;p66"/>
          <p:cNvGrpSpPr/>
          <p:nvPr/>
        </p:nvGrpSpPr>
        <p:grpSpPr>
          <a:xfrm>
            <a:off x="3409981" y="1496104"/>
            <a:ext cx="1675870" cy="758251"/>
            <a:chOff x="3530532" y="1496185"/>
            <a:chExt cx="1562000" cy="706730"/>
          </a:xfrm>
        </p:grpSpPr>
        <p:cxnSp>
          <p:nvCxnSpPr>
            <p:cNvPr id="16040" name="Google Shape;16040;p6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16041" name="Google Shape;16041;p66"/>
            <p:cNvGrpSpPr/>
            <p:nvPr/>
          </p:nvGrpSpPr>
          <p:grpSpPr>
            <a:xfrm>
              <a:off x="3530532" y="1496185"/>
              <a:ext cx="323430" cy="463587"/>
              <a:chOff x="3530532" y="1496185"/>
              <a:chExt cx="323430" cy="463587"/>
            </a:xfrm>
          </p:grpSpPr>
          <p:grpSp>
            <p:nvGrpSpPr>
              <p:cNvPr id="16042" name="Google Shape;16042;p66"/>
              <p:cNvGrpSpPr/>
              <p:nvPr/>
            </p:nvGrpSpPr>
            <p:grpSpPr>
              <a:xfrm>
                <a:off x="3567462" y="1496185"/>
                <a:ext cx="286500" cy="361376"/>
                <a:chOff x="3567462" y="1496185"/>
                <a:chExt cx="286500" cy="361376"/>
              </a:xfrm>
            </p:grpSpPr>
            <p:cxnSp>
              <p:nvCxnSpPr>
                <p:cNvPr id="16043" name="Google Shape;16043;p6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6044" name="Google Shape;16044;p6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5" name="Google Shape;16045;p6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6" name="Google Shape;16046;p66"/>
            <p:cNvGrpSpPr/>
            <p:nvPr/>
          </p:nvGrpSpPr>
          <p:grpSpPr>
            <a:xfrm>
              <a:off x="3891569" y="1779209"/>
              <a:ext cx="323945" cy="423706"/>
              <a:chOff x="3891569" y="1779209"/>
              <a:chExt cx="323945" cy="423706"/>
            </a:xfrm>
          </p:grpSpPr>
          <p:grpSp>
            <p:nvGrpSpPr>
              <p:cNvPr id="16047" name="Google Shape;16047;p66"/>
              <p:cNvGrpSpPr/>
              <p:nvPr/>
            </p:nvGrpSpPr>
            <p:grpSpPr>
              <a:xfrm>
                <a:off x="3929014" y="1881638"/>
                <a:ext cx="286500" cy="321278"/>
                <a:chOff x="3929014" y="1881638"/>
                <a:chExt cx="286500" cy="321278"/>
              </a:xfrm>
            </p:grpSpPr>
            <p:cxnSp>
              <p:nvCxnSpPr>
                <p:cNvPr id="16048" name="Google Shape;16048;p6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16049" name="Google Shape;16049;p6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50" name="Google Shape;16050;p6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1" name="Google Shape;16051;p66"/>
            <p:cNvGrpSpPr/>
            <p:nvPr/>
          </p:nvGrpSpPr>
          <p:grpSpPr>
            <a:xfrm>
              <a:off x="4252606" y="1496185"/>
              <a:ext cx="324721" cy="463587"/>
              <a:chOff x="4252606" y="1496185"/>
              <a:chExt cx="324721" cy="463587"/>
            </a:xfrm>
          </p:grpSpPr>
          <p:grpSp>
            <p:nvGrpSpPr>
              <p:cNvPr id="16052" name="Google Shape;16052;p66"/>
              <p:cNvGrpSpPr/>
              <p:nvPr/>
            </p:nvGrpSpPr>
            <p:grpSpPr>
              <a:xfrm>
                <a:off x="4290828" y="1496185"/>
                <a:ext cx="286500" cy="361376"/>
                <a:chOff x="4290828" y="1496185"/>
                <a:chExt cx="286500" cy="361376"/>
              </a:xfrm>
            </p:grpSpPr>
            <p:cxnSp>
              <p:nvCxnSpPr>
                <p:cNvPr id="16053" name="Google Shape;16053;p6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6054" name="Google Shape;16054;p6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55" name="Google Shape;16055;p6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6" name="Google Shape;16056;p66"/>
            <p:cNvGrpSpPr/>
            <p:nvPr/>
          </p:nvGrpSpPr>
          <p:grpSpPr>
            <a:xfrm>
              <a:off x="4613643" y="1763716"/>
              <a:ext cx="325308" cy="439200"/>
              <a:chOff x="4613643" y="1763716"/>
              <a:chExt cx="325308" cy="439200"/>
            </a:xfrm>
          </p:grpSpPr>
          <p:grpSp>
            <p:nvGrpSpPr>
              <p:cNvPr id="16057" name="Google Shape;16057;p66"/>
              <p:cNvGrpSpPr/>
              <p:nvPr/>
            </p:nvGrpSpPr>
            <p:grpSpPr>
              <a:xfrm>
                <a:off x="4652451" y="1879538"/>
                <a:ext cx="286500" cy="323378"/>
                <a:chOff x="4652451" y="1879538"/>
                <a:chExt cx="286500" cy="323378"/>
              </a:xfrm>
            </p:grpSpPr>
            <p:cxnSp>
              <p:nvCxnSpPr>
                <p:cNvPr id="16058" name="Google Shape;16058;p6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16059" name="Google Shape;16059;p6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60" name="Google Shape;16060;p6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61" name="Google Shape;16061;p66"/>
          <p:cNvGrpSpPr/>
          <p:nvPr/>
        </p:nvGrpSpPr>
        <p:grpSpPr>
          <a:xfrm>
            <a:off x="3421841" y="2349730"/>
            <a:ext cx="1652173" cy="391517"/>
            <a:chOff x="3512551" y="2358270"/>
            <a:chExt cx="1597383" cy="378533"/>
          </a:xfrm>
        </p:grpSpPr>
        <p:cxnSp>
          <p:nvCxnSpPr>
            <p:cNvPr id="16062" name="Google Shape;16062;p66"/>
            <p:cNvCxnSpPr>
              <a:stCxn id="16063" idx="6"/>
              <a:endCxn id="1606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16065" name="Google Shape;16065;p66"/>
            <p:cNvGrpSpPr/>
            <p:nvPr/>
          </p:nvGrpSpPr>
          <p:grpSpPr>
            <a:xfrm>
              <a:off x="3512551" y="2358270"/>
              <a:ext cx="225647" cy="307714"/>
              <a:chOff x="2182679" y="2004714"/>
              <a:chExt cx="792300" cy="1080458"/>
            </a:xfrm>
          </p:grpSpPr>
          <p:cxnSp>
            <p:nvCxnSpPr>
              <p:cNvPr id="16066" name="Google Shape;16066;p66"/>
              <p:cNvCxnSpPr>
                <a:stCxn id="1606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6063" name="Google Shape;16063;p6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8" name="Google Shape;16068;p66"/>
            <p:cNvGrpSpPr/>
            <p:nvPr/>
          </p:nvGrpSpPr>
          <p:grpSpPr>
            <a:xfrm>
              <a:off x="3969644" y="2440153"/>
              <a:ext cx="225853" cy="296651"/>
              <a:chOff x="3775710" y="1729289"/>
              <a:chExt cx="136500" cy="179289"/>
            </a:xfrm>
          </p:grpSpPr>
          <p:cxnSp>
            <p:nvCxnSpPr>
              <p:cNvPr id="16069" name="Google Shape;16069;p6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16070" name="Google Shape;16070;p6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6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2" name="Google Shape;16072;p66"/>
            <p:cNvGrpSpPr/>
            <p:nvPr/>
          </p:nvGrpSpPr>
          <p:grpSpPr>
            <a:xfrm>
              <a:off x="4427051" y="2358270"/>
              <a:ext cx="225647" cy="307714"/>
              <a:chOff x="5393704" y="2004714"/>
              <a:chExt cx="792300" cy="1080458"/>
            </a:xfrm>
          </p:grpSpPr>
          <p:cxnSp>
            <p:nvCxnSpPr>
              <p:cNvPr id="16073" name="Google Shape;16073;p66"/>
              <p:cNvCxnSpPr>
                <a:stCxn id="1607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6075" name="Google Shape;16075;p6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6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6" name="Google Shape;16076;p66"/>
            <p:cNvGrpSpPr/>
            <p:nvPr/>
          </p:nvGrpSpPr>
          <p:grpSpPr>
            <a:xfrm>
              <a:off x="4884287" y="2440252"/>
              <a:ext cx="225647" cy="296532"/>
              <a:chOff x="6999166" y="2292572"/>
              <a:chExt cx="792300" cy="1041192"/>
            </a:xfrm>
          </p:grpSpPr>
          <p:cxnSp>
            <p:nvCxnSpPr>
              <p:cNvPr id="16077" name="Google Shape;16077;p6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6064" name="Google Shape;16064;p6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6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79" name="Google Shape;16079;p66"/>
          <p:cNvGrpSpPr/>
          <p:nvPr/>
        </p:nvGrpSpPr>
        <p:grpSpPr>
          <a:xfrm>
            <a:off x="6842649" y="1185930"/>
            <a:ext cx="1581844" cy="732818"/>
            <a:chOff x="634175" y="2986275"/>
            <a:chExt cx="3147949" cy="1458344"/>
          </a:xfrm>
        </p:grpSpPr>
        <p:cxnSp>
          <p:nvCxnSpPr>
            <p:cNvPr id="16080" name="Google Shape;16080;p66"/>
            <p:cNvCxnSpPr>
              <a:stCxn id="16081" idx="4"/>
              <a:endCxn id="1608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16083" name="Google Shape;16083;p66"/>
            <p:cNvCxnSpPr>
              <a:stCxn id="16082" idx="0"/>
              <a:endCxn id="1608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6085" name="Google Shape;16085;p66"/>
            <p:cNvCxnSpPr>
              <a:stCxn id="16084" idx="4"/>
              <a:endCxn id="1608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6087" name="Google Shape;16087;p66"/>
            <p:cNvCxnSpPr>
              <a:stCxn id="16086" idx="0"/>
              <a:endCxn id="1608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16088" name="Google Shape;16088;p6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6084" name="Google Shape;16084;p6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6081" name="Google Shape;16081;p6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6086" name="Google Shape;16086;p6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6082" name="Google Shape;16082;p6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6089" name="Google Shape;16089;p66"/>
          <p:cNvGrpSpPr/>
          <p:nvPr/>
        </p:nvGrpSpPr>
        <p:grpSpPr>
          <a:xfrm>
            <a:off x="3410364" y="2880240"/>
            <a:ext cx="1675128" cy="313674"/>
            <a:chOff x="998425" y="1182125"/>
            <a:chExt cx="1065400" cy="199500"/>
          </a:xfrm>
        </p:grpSpPr>
        <p:sp>
          <p:nvSpPr>
            <p:cNvPr id="16090" name="Google Shape;16090;p6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6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6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6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6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5" name="Google Shape;16095;p66"/>
          <p:cNvGrpSpPr/>
          <p:nvPr/>
        </p:nvGrpSpPr>
        <p:grpSpPr>
          <a:xfrm>
            <a:off x="3410363" y="3836206"/>
            <a:ext cx="1675129" cy="525345"/>
            <a:chOff x="5194708" y="3484366"/>
            <a:chExt cx="3148148" cy="987304"/>
          </a:xfrm>
        </p:grpSpPr>
        <p:grpSp>
          <p:nvGrpSpPr>
            <p:cNvPr id="16096" name="Google Shape;16096;p66"/>
            <p:cNvGrpSpPr/>
            <p:nvPr/>
          </p:nvGrpSpPr>
          <p:grpSpPr>
            <a:xfrm>
              <a:off x="7531521" y="3484366"/>
              <a:ext cx="811335" cy="987304"/>
              <a:chOff x="3379425" y="1617275"/>
              <a:chExt cx="1090650" cy="1327200"/>
            </a:xfrm>
          </p:grpSpPr>
          <p:sp>
            <p:nvSpPr>
              <p:cNvPr id="16097" name="Google Shape;16097;p6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6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6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0" name="Google Shape;16100;p66"/>
            <p:cNvGrpSpPr/>
            <p:nvPr/>
          </p:nvGrpSpPr>
          <p:grpSpPr>
            <a:xfrm>
              <a:off x="6752546" y="3484366"/>
              <a:ext cx="811428" cy="987304"/>
              <a:chOff x="2332275" y="1617275"/>
              <a:chExt cx="1090775" cy="1327200"/>
            </a:xfrm>
          </p:grpSpPr>
          <p:sp>
            <p:nvSpPr>
              <p:cNvPr id="16101" name="Google Shape;16101;p6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6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4" name="Google Shape;16104;p66"/>
            <p:cNvGrpSpPr/>
            <p:nvPr/>
          </p:nvGrpSpPr>
          <p:grpSpPr>
            <a:xfrm>
              <a:off x="5973664" y="3484366"/>
              <a:ext cx="811335" cy="987304"/>
              <a:chOff x="1285250" y="1617275"/>
              <a:chExt cx="1090650" cy="1327200"/>
            </a:xfrm>
          </p:grpSpPr>
          <p:sp>
            <p:nvSpPr>
              <p:cNvPr id="16105" name="Google Shape;16105;p6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6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8" name="Google Shape;16108;p66"/>
            <p:cNvGrpSpPr/>
            <p:nvPr/>
          </p:nvGrpSpPr>
          <p:grpSpPr>
            <a:xfrm>
              <a:off x="5194708" y="3484366"/>
              <a:ext cx="811409" cy="987304"/>
              <a:chOff x="238125" y="1617275"/>
              <a:chExt cx="1090750" cy="1327200"/>
            </a:xfrm>
          </p:grpSpPr>
          <p:sp>
            <p:nvSpPr>
              <p:cNvPr id="16109" name="Google Shape;16109;p6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6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6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12" name="Google Shape;16112;p66"/>
          <p:cNvGrpSpPr/>
          <p:nvPr/>
        </p:nvGrpSpPr>
        <p:grpSpPr>
          <a:xfrm>
            <a:off x="6844048" y="2482095"/>
            <a:ext cx="1579046" cy="522230"/>
            <a:chOff x="6853641" y="2534077"/>
            <a:chExt cx="1515545" cy="501229"/>
          </a:xfrm>
        </p:grpSpPr>
        <p:grpSp>
          <p:nvGrpSpPr>
            <p:cNvPr id="16113" name="Google Shape;16113;p66"/>
            <p:cNvGrpSpPr/>
            <p:nvPr/>
          </p:nvGrpSpPr>
          <p:grpSpPr>
            <a:xfrm>
              <a:off x="6853641" y="2618923"/>
              <a:ext cx="1515545" cy="324556"/>
              <a:chOff x="6853641" y="2618923"/>
              <a:chExt cx="1515545" cy="324556"/>
            </a:xfrm>
          </p:grpSpPr>
          <p:sp>
            <p:nvSpPr>
              <p:cNvPr id="16114" name="Google Shape;16114;p6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6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6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19" name="Google Shape;16119;p6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6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6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6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4" name="Google Shape;16124;p66"/>
          <p:cNvGrpSpPr/>
          <p:nvPr/>
        </p:nvGrpSpPr>
        <p:grpSpPr>
          <a:xfrm>
            <a:off x="3438940" y="3357136"/>
            <a:ext cx="1617976" cy="346616"/>
            <a:chOff x="1808063" y="4294338"/>
            <a:chExt cx="3370782" cy="721817"/>
          </a:xfrm>
        </p:grpSpPr>
        <p:sp>
          <p:nvSpPr>
            <p:cNvPr id="16125" name="Google Shape;16125;p6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6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6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6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6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5" name="Google Shape;16135;p66"/>
          <p:cNvGrpSpPr/>
          <p:nvPr/>
        </p:nvGrpSpPr>
        <p:grpSpPr>
          <a:xfrm>
            <a:off x="5264936" y="4023886"/>
            <a:ext cx="1417067" cy="350605"/>
            <a:chOff x="4234950" y="2101012"/>
            <a:chExt cx="4219974" cy="1044090"/>
          </a:xfrm>
        </p:grpSpPr>
        <p:sp>
          <p:nvSpPr>
            <p:cNvPr id="16136" name="Google Shape;16136;p6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6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6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6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6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6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6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6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6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6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6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2" name="Google Shape;16152;p66"/>
          <p:cNvGrpSpPr/>
          <p:nvPr/>
        </p:nvGrpSpPr>
        <p:grpSpPr>
          <a:xfrm>
            <a:off x="6840408" y="2014643"/>
            <a:ext cx="1586327" cy="371557"/>
            <a:chOff x="1247650" y="2075423"/>
            <a:chExt cx="6648477" cy="1557238"/>
          </a:xfrm>
        </p:grpSpPr>
        <p:sp>
          <p:nvSpPr>
            <p:cNvPr id="16153" name="Google Shape;16153;p6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6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6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6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6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6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9" name="Google Shape;16159;p66"/>
          <p:cNvGrpSpPr/>
          <p:nvPr/>
        </p:nvGrpSpPr>
        <p:grpSpPr>
          <a:xfrm>
            <a:off x="5271678" y="1167833"/>
            <a:ext cx="1415601" cy="1648533"/>
            <a:chOff x="1839112" y="2209163"/>
            <a:chExt cx="1918159" cy="2233784"/>
          </a:xfrm>
        </p:grpSpPr>
        <p:sp>
          <p:nvSpPr>
            <p:cNvPr id="16160" name="Google Shape;16160;p6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6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6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163" name="Google Shape;16163;p66"/>
            <p:cNvCxnSpPr>
              <a:stCxn id="16160" idx="6"/>
              <a:endCxn id="1616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6164" name="Google Shape;16164;p66"/>
            <p:cNvCxnSpPr>
              <a:stCxn id="16161" idx="4"/>
              <a:endCxn id="1616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16166" name="Google Shape;16166;p66"/>
            <p:cNvCxnSpPr>
              <a:stCxn id="16165" idx="6"/>
              <a:endCxn id="1616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6167" name="Google Shape;16167;p66"/>
            <p:cNvCxnSpPr>
              <a:stCxn id="16162" idx="4"/>
              <a:endCxn id="1616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16165" name="Google Shape;16165;p6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6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6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170" name="Google Shape;16170;p66"/>
            <p:cNvCxnSpPr>
              <a:endCxn id="1616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16171" name="Google Shape;16171;p66"/>
          <p:cNvGrpSpPr/>
          <p:nvPr/>
        </p:nvGrpSpPr>
        <p:grpSpPr>
          <a:xfrm>
            <a:off x="3428944" y="1185917"/>
            <a:ext cx="1637968" cy="154942"/>
            <a:chOff x="238125" y="2506075"/>
            <a:chExt cx="7115411" cy="673075"/>
          </a:xfrm>
        </p:grpSpPr>
        <p:sp>
          <p:nvSpPr>
            <p:cNvPr id="16172" name="Google Shape;16172;p6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6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6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6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6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7" name="Google Shape;16177;p66"/>
          <p:cNvGrpSpPr/>
          <p:nvPr/>
        </p:nvGrpSpPr>
        <p:grpSpPr>
          <a:xfrm>
            <a:off x="1969680" y="1500635"/>
            <a:ext cx="1262932" cy="785408"/>
            <a:chOff x="548861" y="389676"/>
            <a:chExt cx="3843371" cy="2390163"/>
          </a:xfrm>
        </p:grpSpPr>
        <p:cxnSp>
          <p:nvCxnSpPr>
            <p:cNvPr id="16178" name="Google Shape;16178;p6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6179" name="Google Shape;16179;p6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6180" name="Google Shape;16180;p6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6181" name="Google Shape;16181;p6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16182" name="Google Shape;16182;p6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6183" name="Google Shape;16183;p6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184" name="Google Shape;16184;p6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6185" name="Google Shape;16185;p6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6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6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6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6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6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1" name="Google Shape;16191;p66"/>
          <p:cNvGrpSpPr/>
          <p:nvPr/>
        </p:nvGrpSpPr>
        <p:grpSpPr>
          <a:xfrm>
            <a:off x="757812" y="2607512"/>
            <a:ext cx="1412054" cy="633562"/>
            <a:chOff x="1187400" y="2529299"/>
            <a:chExt cx="6769193" cy="2241903"/>
          </a:xfrm>
        </p:grpSpPr>
        <p:sp>
          <p:nvSpPr>
            <p:cNvPr id="16192" name="Google Shape;16192;p6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6193" name="Google Shape;16193;p6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6194" name="Google Shape;16194;p6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6195" name="Google Shape;16195;p6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6196" name="Google Shape;16196;p6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6197" name="Google Shape;16197;p6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6198" name="Google Shape;16198;p6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16199" name="Google Shape;16199;p66"/>
            <p:cNvCxnSpPr>
              <a:stCxn id="16192" idx="2"/>
              <a:endCxn id="1619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6200" name="Google Shape;16200;p66"/>
            <p:cNvCxnSpPr>
              <a:stCxn id="16194" idx="0"/>
              <a:endCxn id="1619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6201" name="Google Shape;16201;p66"/>
            <p:cNvCxnSpPr>
              <a:stCxn id="16194" idx="2"/>
              <a:endCxn id="1619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6202" name="Google Shape;16202;p66"/>
            <p:cNvCxnSpPr>
              <a:stCxn id="16195" idx="0"/>
              <a:endCxn id="1619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6203" name="Google Shape;16203;p66"/>
            <p:cNvCxnSpPr>
              <a:stCxn id="16193" idx="2"/>
              <a:endCxn id="1619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6204" name="Google Shape;16204;p66"/>
            <p:cNvCxnSpPr>
              <a:stCxn id="16197" idx="0"/>
              <a:endCxn id="1619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16205" name="Google Shape;16205;p66"/>
          <p:cNvGrpSpPr/>
          <p:nvPr/>
        </p:nvGrpSpPr>
        <p:grpSpPr>
          <a:xfrm>
            <a:off x="6844058" y="3100221"/>
            <a:ext cx="1579035" cy="540873"/>
            <a:chOff x="6895650" y="3126697"/>
            <a:chExt cx="1436662" cy="492105"/>
          </a:xfrm>
        </p:grpSpPr>
        <p:sp>
          <p:nvSpPr>
            <p:cNvPr id="16206" name="Google Shape;16206;p6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6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11" name="Google Shape;16211;p66"/>
            <p:cNvGrpSpPr/>
            <p:nvPr/>
          </p:nvGrpSpPr>
          <p:grpSpPr>
            <a:xfrm>
              <a:off x="6995957" y="3335810"/>
              <a:ext cx="1230393" cy="71754"/>
              <a:chOff x="6995957" y="3287964"/>
              <a:chExt cx="1230393" cy="71754"/>
            </a:xfrm>
          </p:grpSpPr>
          <p:sp>
            <p:nvSpPr>
              <p:cNvPr id="16212" name="Google Shape;16212;p6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6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6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17" name="Google Shape;16217;p66"/>
          <p:cNvGrpSpPr/>
          <p:nvPr/>
        </p:nvGrpSpPr>
        <p:grpSpPr>
          <a:xfrm>
            <a:off x="6842640" y="3736984"/>
            <a:ext cx="1581862" cy="650625"/>
            <a:chOff x="6777990" y="3710194"/>
            <a:chExt cx="1646915" cy="677382"/>
          </a:xfrm>
        </p:grpSpPr>
        <p:grpSp>
          <p:nvGrpSpPr>
            <p:cNvPr id="16218" name="Google Shape;16218;p66"/>
            <p:cNvGrpSpPr/>
            <p:nvPr/>
          </p:nvGrpSpPr>
          <p:grpSpPr>
            <a:xfrm>
              <a:off x="6777990" y="3874492"/>
              <a:ext cx="411129" cy="513083"/>
              <a:chOff x="6777990" y="3874492"/>
              <a:chExt cx="411129" cy="513083"/>
            </a:xfrm>
          </p:grpSpPr>
          <p:cxnSp>
            <p:nvCxnSpPr>
              <p:cNvPr id="16219" name="Google Shape;16219;p6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6220" name="Google Shape;16220;p6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1" name="Google Shape;16221;p66"/>
            <p:cNvGrpSpPr/>
            <p:nvPr/>
          </p:nvGrpSpPr>
          <p:grpSpPr>
            <a:xfrm>
              <a:off x="7188425" y="3710194"/>
              <a:ext cx="411123" cy="520535"/>
              <a:chOff x="7188425" y="3710194"/>
              <a:chExt cx="411123" cy="520535"/>
            </a:xfrm>
          </p:grpSpPr>
          <p:cxnSp>
            <p:nvCxnSpPr>
              <p:cNvPr id="16222" name="Google Shape;16222;p6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16223" name="Google Shape;16223;p6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4" name="Google Shape;16224;p66"/>
            <p:cNvGrpSpPr/>
            <p:nvPr/>
          </p:nvGrpSpPr>
          <p:grpSpPr>
            <a:xfrm>
              <a:off x="7603341" y="3874492"/>
              <a:ext cx="411474" cy="513083"/>
              <a:chOff x="7603341" y="3874492"/>
              <a:chExt cx="411474" cy="513083"/>
            </a:xfrm>
          </p:grpSpPr>
          <p:cxnSp>
            <p:nvCxnSpPr>
              <p:cNvPr id="16225" name="Google Shape;16225;p6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6226" name="Google Shape;16226;p6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7" name="Google Shape;16227;p66"/>
            <p:cNvGrpSpPr/>
            <p:nvPr/>
          </p:nvGrpSpPr>
          <p:grpSpPr>
            <a:xfrm>
              <a:off x="8013776" y="3722847"/>
              <a:ext cx="411129" cy="507881"/>
              <a:chOff x="8013776" y="3722847"/>
              <a:chExt cx="411129" cy="507881"/>
            </a:xfrm>
          </p:grpSpPr>
          <p:cxnSp>
            <p:nvCxnSpPr>
              <p:cNvPr id="16228" name="Google Shape;16228;p6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16229" name="Google Shape;16229;p6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30" name="Google Shape;16230;p66"/>
          <p:cNvGrpSpPr/>
          <p:nvPr/>
        </p:nvGrpSpPr>
        <p:grpSpPr>
          <a:xfrm>
            <a:off x="5262155" y="2909824"/>
            <a:ext cx="1421889" cy="1020603"/>
            <a:chOff x="5190863" y="2824811"/>
            <a:chExt cx="1544860" cy="1108869"/>
          </a:xfrm>
        </p:grpSpPr>
        <p:grpSp>
          <p:nvGrpSpPr>
            <p:cNvPr id="16231" name="Google Shape;16231;p66"/>
            <p:cNvGrpSpPr/>
            <p:nvPr/>
          </p:nvGrpSpPr>
          <p:grpSpPr>
            <a:xfrm>
              <a:off x="5938695" y="3176919"/>
              <a:ext cx="685761" cy="404739"/>
              <a:chOff x="5938695" y="3176919"/>
              <a:chExt cx="685761" cy="404739"/>
            </a:xfrm>
          </p:grpSpPr>
          <p:grpSp>
            <p:nvGrpSpPr>
              <p:cNvPr id="16232" name="Google Shape;16232;p66"/>
              <p:cNvGrpSpPr/>
              <p:nvPr/>
            </p:nvGrpSpPr>
            <p:grpSpPr>
              <a:xfrm>
                <a:off x="5938695" y="3176919"/>
                <a:ext cx="685761" cy="404739"/>
                <a:chOff x="5938695" y="3176919"/>
                <a:chExt cx="685761" cy="404739"/>
              </a:xfrm>
            </p:grpSpPr>
            <p:sp>
              <p:nvSpPr>
                <p:cNvPr id="16233" name="Google Shape;16233;p6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6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35" name="Google Shape;16235;p6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6" name="Google Shape;16236;p66"/>
            <p:cNvGrpSpPr/>
            <p:nvPr/>
          </p:nvGrpSpPr>
          <p:grpSpPr>
            <a:xfrm>
              <a:off x="5305233" y="3176835"/>
              <a:ext cx="685971" cy="404655"/>
              <a:chOff x="5305233" y="3176835"/>
              <a:chExt cx="685971" cy="404655"/>
            </a:xfrm>
          </p:grpSpPr>
          <p:grpSp>
            <p:nvGrpSpPr>
              <p:cNvPr id="16237" name="Google Shape;16237;p66"/>
              <p:cNvGrpSpPr/>
              <p:nvPr/>
            </p:nvGrpSpPr>
            <p:grpSpPr>
              <a:xfrm>
                <a:off x="5305233" y="3176835"/>
                <a:ext cx="685971" cy="404655"/>
                <a:chOff x="5305233" y="3176835"/>
                <a:chExt cx="685971" cy="404655"/>
              </a:xfrm>
            </p:grpSpPr>
            <p:sp>
              <p:nvSpPr>
                <p:cNvPr id="16238" name="Google Shape;16238;p6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6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40" name="Google Shape;16240;p6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41" name="Google Shape;16241;p6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42" name="Google Shape;16242;p66"/>
            <p:cNvGrpSpPr/>
            <p:nvPr/>
          </p:nvGrpSpPr>
          <p:grpSpPr>
            <a:xfrm>
              <a:off x="5657361" y="2824811"/>
              <a:ext cx="1078361" cy="404655"/>
              <a:chOff x="5657361" y="2824811"/>
              <a:chExt cx="1078361" cy="404655"/>
            </a:xfrm>
          </p:grpSpPr>
          <p:grpSp>
            <p:nvGrpSpPr>
              <p:cNvPr id="16243" name="Google Shape;16243;p66"/>
              <p:cNvGrpSpPr/>
              <p:nvPr/>
            </p:nvGrpSpPr>
            <p:grpSpPr>
              <a:xfrm>
                <a:off x="5657361" y="2824811"/>
                <a:ext cx="1078361" cy="404655"/>
                <a:chOff x="5657361" y="2824811"/>
                <a:chExt cx="1078361" cy="404655"/>
              </a:xfrm>
            </p:grpSpPr>
            <p:grpSp>
              <p:nvGrpSpPr>
                <p:cNvPr id="16244" name="Google Shape;16244;p66"/>
                <p:cNvGrpSpPr/>
                <p:nvPr/>
              </p:nvGrpSpPr>
              <p:grpSpPr>
                <a:xfrm>
                  <a:off x="5938485" y="2824811"/>
                  <a:ext cx="797237" cy="404655"/>
                  <a:chOff x="5938485" y="2824811"/>
                  <a:chExt cx="797237" cy="404655"/>
                </a:xfrm>
              </p:grpSpPr>
              <p:sp>
                <p:nvSpPr>
                  <p:cNvPr id="16245" name="Google Shape;16245;p6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6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47" name="Google Shape;16247;p6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48" name="Google Shape;16248;p6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9" name="Google Shape;16249;p66"/>
            <p:cNvGrpSpPr/>
            <p:nvPr/>
          </p:nvGrpSpPr>
          <p:grpSpPr>
            <a:xfrm>
              <a:off x="5190863" y="3528942"/>
              <a:ext cx="1078026" cy="404739"/>
              <a:chOff x="5190863" y="3528942"/>
              <a:chExt cx="1078026" cy="404739"/>
            </a:xfrm>
          </p:grpSpPr>
          <p:sp>
            <p:nvSpPr>
              <p:cNvPr id="16250" name="Google Shape;16250;p6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1" name="Google Shape;16251;p66"/>
              <p:cNvGrpSpPr/>
              <p:nvPr/>
            </p:nvGrpSpPr>
            <p:grpSpPr>
              <a:xfrm>
                <a:off x="5190863" y="3528942"/>
                <a:ext cx="1078026" cy="404739"/>
                <a:chOff x="5190863" y="3528942"/>
                <a:chExt cx="1078026" cy="404739"/>
              </a:xfrm>
            </p:grpSpPr>
            <p:sp>
              <p:nvSpPr>
                <p:cNvPr id="16252" name="Google Shape;16252;p6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6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254" name="Google Shape;16254;p66"/>
          <p:cNvGrpSpPr/>
          <p:nvPr/>
        </p:nvGrpSpPr>
        <p:grpSpPr>
          <a:xfrm>
            <a:off x="728162" y="1474292"/>
            <a:ext cx="1086719" cy="879487"/>
            <a:chOff x="803162" y="1474292"/>
            <a:chExt cx="1086719" cy="879487"/>
          </a:xfrm>
        </p:grpSpPr>
        <p:grpSp>
          <p:nvGrpSpPr>
            <p:cNvPr id="16255" name="Google Shape;16255;p66"/>
            <p:cNvGrpSpPr/>
            <p:nvPr/>
          </p:nvGrpSpPr>
          <p:grpSpPr>
            <a:xfrm>
              <a:off x="803162" y="1625948"/>
              <a:ext cx="445856" cy="576579"/>
              <a:chOff x="803162" y="1625948"/>
              <a:chExt cx="445856" cy="576579"/>
            </a:xfrm>
          </p:grpSpPr>
          <p:sp>
            <p:nvSpPr>
              <p:cNvPr id="16256" name="Google Shape;16256;p6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7" name="Google Shape;16257;p66"/>
              <p:cNvGrpSpPr/>
              <p:nvPr/>
            </p:nvGrpSpPr>
            <p:grpSpPr>
              <a:xfrm>
                <a:off x="1056023" y="1625948"/>
                <a:ext cx="192995" cy="576579"/>
                <a:chOff x="1056023" y="1625948"/>
                <a:chExt cx="192995" cy="576579"/>
              </a:xfrm>
            </p:grpSpPr>
            <p:sp>
              <p:nvSpPr>
                <p:cNvPr id="16258" name="Google Shape;16258;p6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6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6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6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63" name="Google Shape;16263;p66"/>
            <p:cNvGrpSpPr/>
            <p:nvPr/>
          </p:nvGrpSpPr>
          <p:grpSpPr>
            <a:xfrm>
              <a:off x="1371406" y="1474292"/>
              <a:ext cx="518475" cy="879487"/>
              <a:chOff x="1398231" y="1474292"/>
              <a:chExt cx="518475" cy="879487"/>
            </a:xfrm>
          </p:grpSpPr>
          <p:grpSp>
            <p:nvGrpSpPr>
              <p:cNvPr id="16264" name="Google Shape;16264;p66"/>
              <p:cNvGrpSpPr/>
              <p:nvPr/>
            </p:nvGrpSpPr>
            <p:grpSpPr>
              <a:xfrm>
                <a:off x="1398231" y="1474292"/>
                <a:ext cx="518475" cy="341643"/>
                <a:chOff x="1398231" y="1474292"/>
                <a:chExt cx="518475" cy="341643"/>
              </a:xfrm>
            </p:grpSpPr>
            <p:sp>
              <p:nvSpPr>
                <p:cNvPr id="16265" name="Google Shape;16265;p6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66" name="Google Shape;16266;p66"/>
                <p:cNvGrpSpPr/>
                <p:nvPr/>
              </p:nvGrpSpPr>
              <p:grpSpPr>
                <a:xfrm>
                  <a:off x="1616453" y="1474292"/>
                  <a:ext cx="300253" cy="341643"/>
                  <a:chOff x="1616453" y="1475379"/>
                  <a:chExt cx="300253" cy="341643"/>
                </a:xfrm>
              </p:grpSpPr>
              <p:sp>
                <p:nvSpPr>
                  <p:cNvPr id="16267" name="Google Shape;16267;p6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6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6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6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6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6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74" name="Google Shape;16274;p66"/>
                  <p:cNvGrpSpPr/>
                  <p:nvPr/>
                </p:nvGrpSpPr>
                <p:grpSpPr>
                  <a:xfrm>
                    <a:off x="1839639" y="1475379"/>
                    <a:ext cx="77067" cy="341643"/>
                    <a:chOff x="1839639" y="1475379"/>
                    <a:chExt cx="77067" cy="341643"/>
                  </a:xfrm>
                </p:grpSpPr>
                <p:sp>
                  <p:nvSpPr>
                    <p:cNvPr id="16275" name="Google Shape;16275;p6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277" name="Google Shape;16277;p66"/>
              <p:cNvGrpSpPr/>
              <p:nvPr/>
            </p:nvGrpSpPr>
            <p:grpSpPr>
              <a:xfrm>
                <a:off x="1398451" y="2012951"/>
                <a:ext cx="518255" cy="340828"/>
                <a:chOff x="1398451" y="2012951"/>
                <a:chExt cx="518255" cy="340828"/>
              </a:xfrm>
            </p:grpSpPr>
            <p:sp>
              <p:nvSpPr>
                <p:cNvPr id="16278" name="Google Shape;16278;p6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79" name="Google Shape;16279;p66"/>
                <p:cNvGrpSpPr/>
                <p:nvPr/>
              </p:nvGrpSpPr>
              <p:grpSpPr>
                <a:xfrm>
                  <a:off x="1616453" y="2012951"/>
                  <a:ext cx="300253" cy="340828"/>
                  <a:chOff x="1616453" y="2013538"/>
                  <a:chExt cx="300253" cy="340828"/>
                </a:xfrm>
              </p:grpSpPr>
              <p:sp>
                <p:nvSpPr>
                  <p:cNvPr id="16280" name="Google Shape;16280;p6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6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6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6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6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87" name="Google Shape;16287;p66"/>
                  <p:cNvGrpSpPr/>
                  <p:nvPr/>
                </p:nvGrpSpPr>
                <p:grpSpPr>
                  <a:xfrm>
                    <a:off x="1839639" y="2013538"/>
                    <a:ext cx="77067" cy="340828"/>
                    <a:chOff x="1839639" y="2013538"/>
                    <a:chExt cx="77067" cy="340828"/>
                  </a:xfrm>
                </p:grpSpPr>
                <p:sp>
                  <p:nvSpPr>
                    <p:cNvPr id="16288" name="Google Shape;16288;p6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6290" name="Google Shape;16290;p66"/>
          <p:cNvGrpSpPr/>
          <p:nvPr/>
        </p:nvGrpSpPr>
        <p:grpSpPr>
          <a:xfrm>
            <a:off x="724986" y="3605478"/>
            <a:ext cx="1368681" cy="682918"/>
            <a:chOff x="724986" y="3605478"/>
            <a:chExt cx="1368681" cy="682918"/>
          </a:xfrm>
        </p:grpSpPr>
        <p:grpSp>
          <p:nvGrpSpPr>
            <p:cNvPr id="16291" name="Google Shape;16291;p66"/>
            <p:cNvGrpSpPr/>
            <p:nvPr/>
          </p:nvGrpSpPr>
          <p:grpSpPr>
            <a:xfrm>
              <a:off x="1289102" y="3823629"/>
              <a:ext cx="240442" cy="250435"/>
              <a:chOff x="-165066" y="3843615"/>
              <a:chExt cx="221259" cy="230455"/>
            </a:xfrm>
          </p:grpSpPr>
          <p:sp>
            <p:nvSpPr>
              <p:cNvPr id="16292" name="Google Shape;16292;p6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6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6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6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6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6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6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6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6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6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6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6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6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6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6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6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2" name="Google Shape;16312;p66"/>
            <p:cNvGrpSpPr/>
            <p:nvPr/>
          </p:nvGrpSpPr>
          <p:grpSpPr>
            <a:xfrm>
              <a:off x="724986" y="3605478"/>
              <a:ext cx="1368681" cy="682918"/>
              <a:chOff x="724986" y="3605478"/>
              <a:chExt cx="1368681" cy="682918"/>
            </a:xfrm>
          </p:grpSpPr>
          <p:grpSp>
            <p:nvGrpSpPr>
              <p:cNvPr id="16313" name="Google Shape;16313;p66"/>
              <p:cNvGrpSpPr/>
              <p:nvPr/>
            </p:nvGrpSpPr>
            <p:grpSpPr>
              <a:xfrm>
                <a:off x="1498221" y="4047614"/>
                <a:ext cx="529172" cy="240783"/>
                <a:chOff x="1498221" y="4047614"/>
                <a:chExt cx="529172" cy="240783"/>
              </a:xfrm>
            </p:grpSpPr>
            <p:grpSp>
              <p:nvGrpSpPr>
                <p:cNvPr id="16314" name="Google Shape;16314;p66"/>
                <p:cNvGrpSpPr/>
                <p:nvPr/>
              </p:nvGrpSpPr>
              <p:grpSpPr>
                <a:xfrm>
                  <a:off x="1826655" y="4224370"/>
                  <a:ext cx="200738" cy="25631"/>
                  <a:chOff x="1826655" y="4224370"/>
                  <a:chExt cx="200738" cy="25631"/>
                </a:xfrm>
              </p:grpSpPr>
              <p:sp>
                <p:nvSpPr>
                  <p:cNvPr id="16315" name="Google Shape;16315;p6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6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7" name="Google Shape;16317;p66"/>
                <p:cNvGrpSpPr/>
                <p:nvPr/>
              </p:nvGrpSpPr>
              <p:grpSpPr>
                <a:xfrm>
                  <a:off x="1498221" y="4047614"/>
                  <a:ext cx="328444" cy="240783"/>
                  <a:chOff x="1498221" y="4047614"/>
                  <a:chExt cx="328444" cy="240783"/>
                </a:xfrm>
              </p:grpSpPr>
              <p:sp>
                <p:nvSpPr>
                  <p:cNvPr id="16318" name="Google Shape;16318;p6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19" name="Google Shape;16319;p66"/>
                  <p:cNvGrpSpPr/>
                  <p:nvPr/>
                </p:nvGrpSpPr>
                <p:grpSpPr>
                  <a:xfrm>
                    <a:off x="1498221" y="4047614"/>
                    <a:ext cx="150566" cy="190416"/>
                    <a:chOff x="1498221" y="4047614"/>
                    <a:chExt cx="150566" cy="190416"/>
                  </a:xfrm>
                </p:grpSpPr>
                <p:sp>
                  <p:nvSpPr>
                    <p:cNvPr id="16320" name="Google Shape;16320;p6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6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322" name="Google Shape;16322;p66"/>
              <p:cNvGrpSpPr/>
              <p:nvPr/>
            </p:nvGrpSpPr>
            <p:grpSpPr>
              <a:xfrm>
                <a:off x="1560718" y="3800594"/>
                <a:ext cx="532948" cy="302090"/>
                <a:chOff x="1560718" y="3800594"/>
                <a:chExt cx="532948" cy="302090"/>
              </a:xfrm>
            </p:grpSpPr>
            <p:grpSp>
              <p:nvGrpSpPr>
                <p:cNvPr id="16323" name="Google Shape;16323;p66"/>
                <p:cNvGrpSpPr/>
                <p:nvPr/>
              </p:nvGrpSpPr>
              <p:grpSpPr>
                <a:xfrm>
                  <a:off x="1912179" y="3827344"/>
                  <a:ext cx="181487" cy="25631"/>
                  <a:chOff x="1912179" y="3827344"/>
                  <a:chExt cx="181487" cy="25631"/>
                </a:xfrm>
              </p:grpSpPr>
              <p:sp>
                <p:nvSpPr>
                  <p:cNvPr id="16324" name="Google Shape;16324;p6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6" name="Google Shape;16326;p66"/>
                <p:cNvGrpSpPr/>
                <p:nvPr/>
              </p:nvGrpSpPr>
              <p:grpSpPr>
                <a:xfrm>
                  <a:off x="1912179" y="4044505"/>
                  <a:ext cx="181487" cy="25622"/>
                  <a:chOff x="1912179" y="4044506"/>
                  <a:chExt cx="181487" cy="25622"/>
                </a:xfrm>
              </p:grpSpPr>
              <p:sp>
                <p:nvSpPr>
                  <p:cNvPr id="16327" name="Google Shape;16327;p6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6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9" name="Google Shape;16329;p66"/>
                <p:cNvGrpSpPr/>
                <p:nvPr/>
              </p:nvGrpSpPr>
              <p:grpSpPr>
                <a:xfrm>
                  <a:off x="1560718" y="3800594"/>
                  <a:ext cx="351472" cy="302090"/>
                  <a:chOff x="1560718" y="3800594"/>
                  <a:chExt cx="351472" cy="302090"/>
                </a:xfrm>
              </p:grpSpPr>
              <p:grpSp>
                <p:nvGrpSpPr>
                  <p:cNvPr id="16330" name="Google Shape;16330;p66"/>
                  <p:cNvGrpSpPr/>
                  <p:nvPr/>
                </p:nvGrpSpPr>
                <p:grpSpPr>
                  <a:xfrm>
                    <a:off x="1560718" y="3842857"/>
                    <a:ext cx="173586" cy="217131"/>
                    <a:chOff x="1560718" y="3842857"/>
                    <a:chExt cx="173586" cy="217131"/>
                  </a:xfrm>
                </p:grpSpPr>
                <p:sp>
                  <p:nvSpPr>
                    <p:cNvPr id="16331" name="Google Shape;16331;p6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6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4" name="Google Shape;16334;p6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6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336" name="Google Shape;16336;p6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7" name="Google Shape;16337;p66"/>
              <p:cNvGrpSpPr/>
              <p:nvPr/>
            </p:nvGrpSpPr>
            <p:grpSpPr>
              <a:xfrm>
                <a:off x="785350" y="3605478"/>
                <a:ext cx="535311" cy="249245"/>
                <a:chOff x="785350" y="3605478"/>
                <a:chExt cx="535311" cy="249245"/>
              </a:xfrm>
            </p:grpSpPr>
            <p:grpSp>
              <p:nvGrpSpPr>
                <p:cNvPr id="16338" name="Google Shape;16338;p66"/>
                <p:cNvGrpSpPr/>
                <p:nvPr/>
              </p:nvGrpSpPr>
              <p:grpSpPr>
                <a:xfrm>
                  <a:off x="785350" y="3605478"/>
                  <a:ext cx="376191" cy="102736"/>
                  <a:chOff x="785350" y="3605478"/>
                  <a:chExt cx="376191" cy="102736"/>
                </a:xfrm>
              </p:grpSpPr>
              <p:sp>
                <p:nvSpPr>
                  <p:cNvPr id="16339" name="Google Shape;16339;p6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6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2" name="Google Shape;16342;p66"/>
                <p:cNvGrpSpPr/>
                <p:nvPr/>
              </p:nvGrpSpPr>
              <p:grpSpPr>
                <a:xfrm>
                  <a:off x="1161530" y="3655851"/>
                  <a:ext cx="159131" cy="198872"/>
                  <a:chOff x="1161530" y="3655851"/>
                  <a:chExt cx="159131" cy="198872"/>
                </a:xfrm>
              </p:grpSpPr>
              <p:sp>
                <p:nvSpPr>
                  <p:cNvPr id="16343" name="Google Shape;16343;p6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6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45" name="Google Shape;16345;p66"/>
              <p:cNvGrpSpPr/>
              <p:nvPr/>
            </p:nvGrpSpPr>
            <p:grpSpPr>
              <a:xfrm>
                <a:off x="785350" y="4047614"/>
                <a:ext cx="535311" cy="240783"/>
                <a:chOff x="785350" y="4047614"/>
                <a:chExt cx="535311" cy="240783"/>
              </a:xfrm>
            </p:grpSpPr>
            <p:grpSp>
              <p:nvGrpSpPr>
                <p:cNvPr id="16346" name="Google Shape;16346;p66"/>
                <p:cNvGrpSpPr/>
                <p:nvPr/>
              </p:nvGrpSpPr>
              <p:grpSpPr>
                <a:xfrm>
                  <a:off x="1161636" y="4047614"/>
                  <a:ext cx="159025" cy="190415"/>
                  <a:chOff x="1161636" y="4047614"/>
                  <a:chExt cx="159025" cy="190415"/>
                </a:xfrm>
              </p:grpSpPr>
              <p:sp>
                <p:nvSpPr>
                  <p:cNvPr id="16347" name="Google Shape;16347;p6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6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9" name="Google Shape;16349;p66"/>
                <p:cNvGrpSpPr/>
                <p:nvPr/>
              </p:nvGrpSpPr>
              <p:grpSpPr>
                <a:xfrm>
                  <a:off x="785350" y="4185661"/>
                  <a:ext cx="376191" cy="102736"/>
                  <a:chOff x="785350" y="4185661"/>
                  <a:chExt cx="376191" cy="102736"/>
                </a:xfrm>
              </p:grpSpPr>
              <p:sp>
                <p:nvSpPr>
                  <p:cNvPr id="16350" name="Google Shape;16350;p6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6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6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53" name="Google Shape;16353;p66"/>
              <p:cNvGrpSpPr/>
              <p:nvPr/>
            </p:nvGrpSpPr>
            <p:grpSpPr>
              <a:xfrm>
                <a:off x="1501054" y="3605478"/>
                <a:ext cx="526340" cy="249240"/>
                <a:chOff x="1501054" y="3605478"/>
                <a:chExt cx="526340" cy="249240"/>
              </a:xfrm>
            </p:grpSpPr>
            <p:grpSp>
              <p:nvGrpSpPr>
                <p:cNvPr id="16354" name="Google Shape;16354;p66"/>
                <p:cNvGrpSpPr/>
                <p:nvPr/>
              </p:nvGrpSpPr>
              <p:grpSpPr>
                <a:xfrm>
                  <a:off x="1834208" y="3643867"/>
                  <a:ext cx="193185" cy="25622"/>
                  <a:chOff x="1834208" y="3643867"/>
                  <a:chExt cx="193185" cy="25622"/>
                </a:xfrm>
              </p:grpSpPr>
              <p:sp>
                <p:nvSpPr>
                  <p:cNvPr id="16355" name="Google Shape;16355;p6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6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7" name="Google Shape;16357;p66"/>
                <p:cNvGrpSpPr/>
                <p:nvPr/>
              </p:nvGrpSpPr>
              <p:grpSpPr>
                <a:xfrm>
                  <a:off x="1501054" y="3605478"/>
                  <a:ext cx="333165" cy="249240"/>
                  <a:chOff x="1501054" y="3605478"/>
                  <a:chExt cx="333165" cy="249240"/>
                </a:xfrm>
              </p:grpSpPr>
              <p:sp>
                <p:nvSpPr>
                  <p:cNvPr id="16358" name="Google Shape;16358;p6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59" name="Google Shape;16359;p66"/>
                  <p:cNvGrpSpPr/>
                  <p:nvPr/>
                </p:nvGrpSpPr>
                <p:grpSpPr>
                  <a:xfrm>
                    <a:off x="1501054" y="3655851"/>
                    <a:ext cx="155286" cy="198867"/>
                    <a:chOff x="1501054" y="3655851"/>
                    <a:chExt cx="155286" cy="198867"/>
                  </a:xfrm>
                </p:grpSpPr>
                <p:sp>
                  <p:nvSpPr>
                    <p:cNvPr id="16360" name="Google Shape;16360;p6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6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362" name="Google Shape;16362;p66"/>
              <p:cNvGrpSpPr/>
              <p:nvPr/>
            </p:nvGrpSpPr>
            <p:grpSpPr>
              <a:xfrm>
                <a:off x="724986" y="3800594"/>
                <a:ext cx="532950" cy="302090"/>
                <a:chOff x="724986" y="3800594"/>
                <a:chExt cx="532950" cy="302090"/>
              </a:xfrm>
            </p:grpSpPr>
            <p:grpSp>
              <p:nvGrpSpPr>
                <p:cNvPr id="16363" name="Google Shape;16363;p66"/>
                <p:cNvGrpSpPr/>
                <p:nvPr/>
              </p:nvGrpSpPr>
              <p:grpSpPr>
                <a:xfrm>
                  <a:off x="724986" y="4044367"/>
                  <a:ext cx="181314" cy="25626"/>
                  <a:chOff x="724986" y="4044367"/>
                  <a:chExt cx="181314" cy="25626"/>
                </a:xfrm>
              </p:grpSpPr>
              <p:sp>
                <p:nvSpPr>
                  <p:cNvPr id="16364" name="Google Shape;16364;p6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6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6" name="Google Shape;16366;p66"/>
                <p:cNvGrpSpPr/>
                <p:nvPr/>
              </p:nvGrpSpPr>
              <p:grpSpPr>
                <a:xfrm>
                  <a:off x="906290" y="3800594"/>
                  <a:ext cx="351646" cy="302090"/>
                  <a:chOff x="906290" y="3800594"/>
                  <a:chExt cx="351646" cy="302090"/>
                </a:xfrm>
              </p:grpSpPr>
              <p:grpSp>
                <p:nvGrpSpPr>
                  <p:cNvPr id="16367" name="Google Shape;16367;p66"/>
                  <p:cNvGrpSpPr/>
                  <p:nvPr/>
                </p:nvGrpSpPr>
                <p:grpSpPr>
                  <a:xfrm>
                    <a:off x="1084172" y="3842857"/>
                    <a:ext cx="173764" cy="217131"/>
                    <a:chOff x="1084172" y="3842857"/>
                    <a:chExt cx="173764" cy="217131"/>
                  </a:xfrm>
                </p:grpSpPr>
                <p:grpSp>
                  <p:nvGrpSpPr>
                    <p:cNvPr id="16368" name="Google Shape;16368;p66"/>
                    <p:cNvGrpSpPr/>
                    <p:nvPr/>
                  </p:nvGrpSpPr>
                  <p:grpSpPr>
                    <a:xfrm>
                      <a:off x="1156862" y="3936509"/>
                      <a:ext cx="101073" cy="25622"/>
                      <a:chOff x="1156862" y="3936509"/>
                      <a:chExt cx="101073" cy="25622"/>
                    </a:xfrm>
                  </p:grpSpPr>
                  <p:sp>
                    <p:nvSpPr>
                      <p:cNvPr id="16369" name="Google Shape;16369;p6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6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71" name="Google Shape;16371;p6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72" name="Google Shape;16372;p6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6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4" name="Google Shape;16374;p66"/>
                <p:cNvGrpSpPr/>
                <p:nvPr/>
              </p:nvGrpSpPr>
              <p:grpSpPr>
                <a:xfrm>
                  <a:off x="724986" y="3830189"/>
                  <a:ext cx="189533" cy="25626"/>
                  <a:chOff x="724986" y="3830189"/>
                  <a:chExt cx="189533" cy="25626"/>
                </a:xfrm>
              </p:grpSpPr>
              <p:sp>
                <p:nvSpPr>
                  <p:cNvPr id="16375" name="Google Shape;16375;p6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6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6377" name="Google Shape;16377;p66"/>
          <p:cNvGrpSpPr/>
          <p:nvPr/>
        </p:nvGrpSpPr>
        <p:grpSpPr>
          <a:xfrm>
            <a:off x="2253298" y="2455640"/>
            <a:ext cx="948701" cy="935378"/>
            <a:chOff x="2253298" y="2428317"/>
            <a:chExt cx="948701" cy="935378"/>
          </a:xfrm>
        </p:grpSpPr>
        <p:sp>
          <p:nvSpPr>
            <p:cNvPr id="16378" name="Google Shape;16378;p6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6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6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6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6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6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6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6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6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6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6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6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6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6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6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6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6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6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6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6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6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6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6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6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6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6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6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6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6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14" name="Shape 16414"/>
        <p:cNvGrpSpPr/>
        <p:nvPr/>
      </p:nvGrpSpPr>
      <p:grpSpPr>
        <a:xfrm>
          <a:off x="0" y="0"/>
          <a:ext cx="0" cy="0"/>
          <a:chOff x="0" y="0"/>
          <a:chExt cx="0" cy="0"/>
        </a:xfrm>
      </p:grpSpPr>
      <p:grpSp>
        <p:nvGrpSpPr>
          <p:cNvPr id="16415" name="Google Shape;16415;p67"/>
          <p:cNvGrpSpPr/>
          <p:nvPr/>
        </p:nvGrpSpPr>
        <p:grpSpPr>
          <a:xfrm>
            <a:off x="3353582" y="1145627"/>
            <a:ext cx="2363393" cy="1017867"/>
            <a:chOff x="3292400" y="1219146"/>
            <a:chExt cx="2615240" cy="1110239"/>
          </a:xfrm>
        </p:grpSpPr>
        <p:sp>
          <p:nvSpPr>
            <p:cNvPr id="16416" name="Google Shape;16416;p6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16417" name="Google Shape;16417;p6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18" name="Google Shape;16418;p6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6419" name="Google Shape;16419;p6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6420" name="Google Shape;16420;p6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6421" name="Google Shape;16421;p6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6422" name="Google Shape;16422;p6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6423" name="Google Shape;16423;p6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6424" name="Google Shape;16424;p6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6425" name="Google Shape;16425;p6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6426" name="Google Shape;16426;p6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6427" name="Google Shape;16427;p6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6428" name="Google Shape;16428;p6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6429" name="Google Shape;16429;p6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6430" name="Google Shape;16430;p67"/>
            <p:cNvGrpSpPr/>
            <p:nvPr/>
          </p:nvGrpSpPr>
          <p:grpSpPr>
            <a:xfrm>
              <a:off x="3748438" y="1378608"/>
              <a:ext cx="2159202" cy="903971"/>
              <a:chOff x="1683525" y="2179850"/>
              <a:chExt cx="4519050" cy="2134525"/>
            </a:xfrm>
          </p:grpSpPr>
          <p:sp>
            <p:nvSpPr>
              <p:cNvPr id="16431" name="Google Shape;16431;p6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32" name="Google Shape;16432;p6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33" name="Google Shape;16433;p6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34" name="Google Shape;16434;p6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35" name="Google Shape;16435;p6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36" name="Google Shape;16436;p6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37" name="Google Shape;16437;p6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38" name="Google Shape;16438;p6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39" name="Google Shape;16439;p6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40" name="Google Shape;16440;p6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41" name="Google Shape;16441;p6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6442" name="Google Shape;16442;p6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16443" name="Google Shape;16443;p67"/>
          <p:cNvGraphicFramePr/>
          <p:nvPr/>
        </p:nvGraphicFramePr>
        <p:xfrm>
          <a:off x="5949675" y="2323100"/>
          <a:ext cx="3000000" cy="3000000"/>
        </p:xfrm>
        <a:graphic>
          <a:graphicData uri="http://schemas.openxmlformats.org/drawingml/2006/table">
            <a:tbl>
              <a:tblPr>
                <a:noFill/>
                <a:tableStyleId>{D9AF62AF-C885-49AF-A155-5847A074F9DE}</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16444" name="Google Shape;16444;p67"/>
          <p:cNvGrpSpPr/>
          <p:nvPr/>
        </p:nvGrpSpPr>
        <p:grpSpPr>
          <a:xfrm>
            <a:off x="5926924" y="3381697"/>
            <a:ext cx="2519825" cy="1001454"/>
            <a:chOff x="1906114" y="789980"/>
            <a:chExt cx="1487676" cy="606868"/>
          </a:xfrm>
        </p:grpSpPr>
        <p:cxnSp>
          <p:nvCxnSpPr>
            <p:cNvPr id="16445" name="Google Shape;16445;p6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6446" name="Google Shape;16446;p6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6447" name="Google Shape;16447;p6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6448" name="Google Shape;16448;p67"/>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6449" name="Google Shape;16449;p67"/>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6450" name="Google Shape;16450;p67"/>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6451" name="Google Shape;16451;p67"/>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6452" name="Google Shape;16452;p6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6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6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6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6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6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67"/>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6459" name="Google Shape;16459;p67"/>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6460" name="Google Shape;16460;p67"/>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6461" name="Google Shape;16461;p6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2" name="Google Shape;16462;p67"/>
          <p:cNvGrpSpPr/>
          <p:nvPr/>
        </p:nvGrpSpPr>
        <p:grpSpPr>
          <a:xfrm>
            <a:off x="726399" y="1190655"/>
            <a:ext cx="2394370" cy="976502"/>
            <a:chOff x="749309" y="1112739"/>
            <a:chExt cx="2371603" cy="976502"/>
          </a:xfrm>
        </p:grpSpPr>
        <p:sp>
          <p:nvSpPr>
            <p:cNvPr id="16463" name="Google Shape;16463;p6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6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6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6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6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6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6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6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6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6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6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6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6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6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6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6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6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6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6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6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6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6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6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6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6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6495" name="Google Shape;16495;p67"/>
          <p:cNvGraphicFramePr/>
          <p:nvPr/>
        </p:nvGraphicFramePr>
        <p:xfrm>
          <a:off x="5949700" y="1188950"/>
          <a:ext cx="3000000" cy="3000000"/>
        </p:xfrm>
        <a:graphic>
          <a:graphicData uri="http://schemas.openxmlformats.org/drawingml/2006/table">
            <a:tbl>
              <a:tblPr>
                <a:noFill/>
                <a:tableStyleId>{D9AF62AF-C885-49AF-A155-5847A074F9DE}</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16496" name="Google Shape;16496;p67"/>
          <p:cNvGraphicFramePr/>
          <p:nvPr/>
        </p:nvGraphicFramePr>
        <p:xfrm>
          <a:off x="3356413" y="2323100"/>
          <a:ext cx="3000000" cy="3000000"/>
        </p:xfrm>
        <a:graphic>
          <a:graphicData uri="http://schemas.openxmlformats.org/drawingml/2006/table">
            <a:tbl>
              <a:tblPr>
                <a:noFill/>
                <a:tableStyleId>{D9AF62AF-C885-49AF-A155-5847A074F9DE}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6497" name="Google Shape;16497;p67"/>
          <p:cNvGrpSpPr/>
          <p:nvPr/>
        </p:nvGrpSpPr>
        <p:grpSpPr>
          <a:xfrm>
            <a:off x="4100342" y="2709743"/>
            <a:ext cx="1517436" cy="74460"/>
            <a:chOff x="3980086" y="2804397"/>
            <a:chExt cx="1227600" cy="66900"/>
          </a:xfrm>
        </p:grpSpPr>
        <p:sp>
          <p:nvSpPr>
            <p:cNvPr id="16498" name="Google Shape;16498;p6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6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0" name="Google Shape;16500;p67"/>
          <p:cNvGrpSpPr/>
          <p:nvPr/>
        </p:nvGrpSpPr>
        <p:grpSpPr>
          <a:xfrm>
            <a:off x="4725406" y="3002330"/>
            <a:ext cx="892956" cy="74460"/>
            <a:chOff x="3980086" y="2804397"/>
            <a:chExt cx="1227600" cy="66900"/>
          </a:xfrm>
        </p:grpSpPr>
        <p:sp>
          <p:nvSpPr>
            <p:cNvPr id="16501" name="Google Shape;16501;p6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6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3" name="Google Shape;16503;p67"/>
          <p:cNvGrpSpPr/>
          <p:nvPr/>
        </p:nvGrpSpPr>
        <p:grpSpPr>
          <a:xfrm>
            <a:off x="3358498" y="3361213"/>
            <a:ext cx="2363244" cy="1005943"/>
            <a:chOff x="3358415" y="3361302"/>
            <a:chExt cx="2363244" cy="1024695"/>
          </a:xfrm>
        </p:grpSpPr>
        <p:grpSp>
          <p:nvGrpSpPr>
            <p:cNvPr id="16504" name="Google Shape;16504;p67"/>
            <p:cNvGrpSpPr/>
            <p:nvPr/>
          </p:nvGrpSpPr>
          <p:grpSpPr>
            <a:xfrm>
              <a:off x="3358415" y="3361302"/>
              <a:ext cx="441300" cy="1024695"/>
              <a:chOff x="3358415" y="3361302"/>
              <a:chExt cx="441300" cy="1024695"/>
            </a:xfrm>
          </p:grpSpPr>
          <p:sp>
            <p:nvSpPr>
              <p:cNvPr id="16505" name="Google Shape;16505;p6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6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6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6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6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1" name="Google Shape;16511;p67"/>
            <p:cNvGrpSpPr/>
            <p:nvPr/>
          </p:nvGrpSpPr>
          <p:grpSpPr>
            <a:xfrm>
              <a:off x="3838901" y="3361302"/>
              <a:ext cx="441300" cy="1024695"/>
              <a:chOff x="3838901" y="3361302"/>
              <a:chExt cx="441300" cy="1024695"/>
            </a:xfrm>
          </p:grpSpPr>
          <p:sp>
            <p:nvSpPr>
              <p:cNvPr id="16512" name="Google Shape;16512;p6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6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6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6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6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8" name="Google Shape;16518;p67"/>
            <p:cNvGrpSpPr/>
            <p:nvPr/>
          </p:nvGrpSpPr>
          <p:grpSpPr>
            <a:xfrm>
              <a:off x="4319387" y="3361302"/>
              <a:ext cx="441300" cy="1024695"/>
              <a:chOff x="4319387" y="3361302"/>
              <a:chExt cx="441300" cy="1024695"/>
            </a:xfrm>
          </p:grpSpPr>
          <p:sp>
            <p:nvSpPr>
              <p:cNvPr id="16519" name="Google Shape;16519;p6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6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6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6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6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6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5" name="Google Shape;16525;p67"/>
            <p:cNvGrpSpPr/>
            <p:nvPr/>
          </p:nvGrpSpPr>
          <p:grpSpPr>
            <a:xfrm>
              <a:off x="4799873" y="3361302"/>
              <a:ext cx="441300" cy="1024695"/>
              <a:chOff x="4799873" y="3361302"/>
              <a:chExt cx="441300" cy="1024695"/>
            </a:xfrm>
          </p:grpSpPr>
          <p:sp>
            <p:nvSpPr>
              <p:cNvPr id="16526" name="Google Shape;16526;p6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6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6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6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6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6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2" name="Google Shape;16532;p67"/>
            <p:cNvGrpSpPr/>
            <p:nvPr/>
          </p:nvGrpSpPr>
          <p:grpSpPr>
            <a:xfrm>
              <a:off x="5280360" y="3361302"/>
              <a:ext cx="441300" cy="1024695"/>
              <a:chOff x="5280360" y="3361302"/>
              <a:chExt cx="441300" cy="1024695"/>
            </a:xfrm>
          </p:grpSpPr>
          <p:sp>
            <p:nvSpPr>
              <p:cNvPr id="16533" name="Google Shape;16533;p6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6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6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6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6539" name="Google Shape;16539;p67"/>
          <p:cNvGraphicFramePr/>
          <p:nvPr/>
        </p:nvGraphicFramePr>
        <p:xfrm>
          <a:off x="724925" y="2323100"/>
          <a:ext cx="3000000" cy="3000000"/>
        </p:xfrm>
        <a:graphic>
          <a:graphicData uri="http://schemas.openxmlformats.org/drawingml/2006/table">
            <a:tbl>
              <a:tblPr>
                <a:noFill/>
                <a:tableStyleId>{D9AF62AF-C885-49AF-A155-5847A074F9DE}</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6540" name="Google Shape;16540;p67"/>
          <p:cNvGrpSpPr/>
          <p:nvPr/>
        </p:nvGrpSpPr>
        <p:grpSpPr>
          <a:xfrm>
            <a:off x="726450" y="3372825"/>
            <a:ext cx="2403614" cy="1005900"/>
            <a:chOff x="726450" y="3372825"/>
            <a:chExt cx="2403614" cy="1005900"/>
          </a:xfrm>
        </p:grpSpPr>
        <p:grpSp>
          <p:nvGrpSpPr>
            <p:cNvPr id="16541" name="Google Shape;16541;p67"/>
            <p:cNvGrpSpPr/>
            <p:nvPr/>
          </p:nvGrpSpPr>
          <p:grpSpPr>
            <a:xfrm>
              <a:off x="726450" y="3696000"/>
              <a:ext cx="2403614" cy="500898"/>
              <a:chOff x="726450" y="3696000"/>
              <a:chExt cx="2403614" cy="500898"/>
            </a:xfrm>
          </p:grpSpPr>
          <p:sp>
            <p:nvSpPr>
              <p:cNvPr id="16542" name="Google Shape;16542;p6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6543" name="Google Shape;16543;p6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6544" name="Google Shape;16544;p67"/>
            <p:cNvGrpSpPr/>
            <p:nvPr/>
          </p:nvGrpSpPr>
          <p:grpSpPr>
            <a:xfrm>
              <a:off x="1348050" y="3372825"/>
              <a:ext cx="1720425" cy="1005900"/>
              <a:chOff x="1348050" y="3372825"/>
              <a:chExt cx="1720425" cy="1005900"/>
            </a:xfrm>
          </p:grpSpPr>
          <p:sp>
            <p:nvSpPr>
              <p:cNvPr id="16545" name="Google Shape;16545;p6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6546" name="Google Shape;16546;p6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6547" name="Google Shape;16547;p6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6548" name="Google Shape;16548;p6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6549" name="Google Shape;16549;p6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6550" name="Google Shape;16550;p67"/>
            <p:cNvGrpSpPr/>
            <p:nvPr/>
          </p:nvGrpSpPr>
          <p:grpSpPr>
            <a:xfrm>
              <a:off x="1455707" y="3731058"/>
              <a:ext cx="1491150" cy="417657"/>
              <a:chOff x="1455707" y="3731058"/>
              <a:chExt cx="1491150" cy="417657"/>
            </a:xfrm>
          </p:grpSpPr>
          <p:grpSp>
            <p:nvGrpSpPr>
              <p:cNvPr id="16551" name="Google Shape;16551;p67"/>
              <p:cNvGrpSpPr/>
              <p:nvPr/>
            </p:nvGrpSpPr>
            <p:grpSpPr>
              <a:xfrm>
                <a:off x="1472938" y="3745828"/>
                <a:ext cx="72126" cy="53788"/>
                <a:chOff x="1472938" y="3745828"/>
                <a:chExt cx="72126" cy="53788"/>
              </a:xfrm>
            </p:grpSpPr>
            <p:sp>
              <p:nvSpPr>
                <p:cNvPr id="16552" name="Google Shape;16552;p6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4" name="Google Shape;16554;p67"/>
              <p:cNvGrpSpPr/>
              <p:nvPr/>
            </p:nvGrpSpPr>
            <p:grpSpPr>
              <a:xfrm>
                <a:off x="1819181" y="4089633"/>
                <a:ext cx="72126" cy="53788"/>
                <a:chOff x="1819181" y="4089633"/>
                <a:chExt cx="72126" cy="53788"/>
              </a:xfrm>
            </p:grpSpPr>
            <p:sp>
              <p:nvSpPr>
                <p:cNvPr id="16555" name="Google Shape;16555;p6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6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7" name="Google Shape;16557;p67"/>
              <p:cNvGrpSpPr/>
              <p:nvPr/>
            </p:nvGrpSpPr>
            <p:grpSpPr>
              <a:xfrm>
                <a:off x="1455707" y="4084171"/>
                <a:ext cx="64321" cy="64544"/>
                <a:chOff x="1455707" y="4084171"/>
                <a:chExt cx="64321" cy="64544"/>
              </a:xfrm>
            </p:grpSpPr>
            <p:sp>
              <p:nvSpPr>
                <p:cNvPr id="16558" name="Google Shape;16558;p6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6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0" name="Google Shape;16560;p67"/>
              <p:cNvGrpSpPr/>
              <p:nvPr/>
            </p:nvGrpSpPr>
            <p:grpSpPr>
              <a:xfrm>
                <a:off x="1818610" y="3731058"/>
                <a:ext cx="64321" cy="64544"/>
                <a:chOff x="1818610" y="3731058"/>
                <a:chExt cx="64321" cy="64544"/>
              </a:xfrm>
            </p:grpSpPr>
            <p:sp>
              <p:nvSpPr>
                <p:cNvPr id="16561" name="Google Shape;16561;p6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6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3" name="Google Shape;16563;p67"/>
              <p:cNvGrpSpPr/>
              <p:nvPr/>
            </p:nvGrpSpPr>
            <p:grpSpPr>
              <a:xfrm>
                <a:off x="2172491" y="4089633"/>
                <a:ext cx="72126" cy="53788"/>
                <a:chOff x="2172491" y="4089633"/>
                <a:chExt cx="72126" cy="53788"/>
              </a:xfrm>
            </p:grpSpPr>
            <p:sp>
              <p:nvSpPr>
                <p:cNvPr id="16564" name="Google Shape;16564;p6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6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6" name="Google Shape;16566;p67"/>
              <p:cNvGrpSpPr/>
              <p:nvPr/>
            </p:nvGrpSpPr>
            <p:grpSpPr>
              <a:xfrm>
                <a:off x="2171920" y="3731058"/>
                <a:ext cx="64321" cy="64544"/>
                <a:chOff x="2171920" y="3731058"/>
                <a:chExt cx="64321" cy="64544"/>
              </a:xfrm>
            </p:grpSpPr>
            <p:sp>
              <p:nvSpPr>
                <p:cNvPr id="16567" name="Google Shape;16567;p6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6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9" name="Google Shape;16569;p67"/>
              <p:cNvGrpSpPr/>
              <p:nvPr/>
            </p:nvGrpSpPr>
            <p:grpSpPr>
              <a:xfrm>
                <a:off x="2874730" y="3745828"/>
                <a:ext cx="72126" cy="53788"/>
                <a:chOff x="2874730" y="3745828"/>
                <a:chExt cx="72126" cy="53788"/>
              </a:xfrm>
            </p:grpSpPr>
            <p:sp>
              <p:nvSpPr>
                <p:cNvPr id="16570" name="Google Shape;16570;p6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6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2" name="Google Shape;16572;p67"/>
              <p:cNvGrpSpPr/>
              <p:nvPr/>
            </p:nvGrpSpPr>
            <p:grpSpPr>
              <a:xfrm>
                <a:off x="2878589" y="4081481"/>
                <a:ext cx="64321" cy="64544"/>
                <a:chOff x="2878589" y="4081481"/>
                <a:chExt cx="64321" cy="64544"/>
              </a:xfrm>
            </p:grpSpPr>
            <p:sp>
              <p:nvSpPr>
                <p:cNvPr id="16573" name="Google Shape;16573;p6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5" name="Google Shape;16575;p67"/>
              <p:cNvGrpSpPr/>
              <p:nvPr/>
            </p:nvGrpSpPr>
            <p:grpSpPr>
              <a:xfrm>
                <a:off x="2525796" y="4089633"/>
                <a:ext cx="72126" cy="53788"/>
                <a:chOff x="2525796" y="4089633"/>
                <a:chExt cx="72126" cy="53788"/>
              </a:xfrm>
            </p:grpSpPr>
            <p:sp>
              <p:nvSpPr>
                <p:cNvPr id="16576" name="Google Shape;16576;p6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6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8" name="Google Shape;16578;p67"/>
              <p:cNvGrpSpPr/>
              <p:nvPr/>
            </p:nvGrpSpPr>
            <p:grpSpPr>
              <a:xfrm>
                <a:off x="2525225" y="3731058"/>
                <a:ext cx="64321" cy="64544"/>
                <a:chOff x="2525225" y="3731058"/>
                <a:chExt cx="64321" cy="64544"/>
              </a:xfrm>
            </p:grpSpPr>
            <p:sp>
              <p:nvSpPr>
                <p:cNvPr id="16579" name="Google Shape;16579;p6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6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84" name="Shape 16584"/>
        <p:cNvGrpSpPr/>
        <p:nvPr/>
      </p:nvGrpSpPr>
      <p:grpSpPr>
        <a:xfrm>
          <a:off x="0" y="0"/>
          <a:ext cx="0" cy="0"/>
          <a:chOff x="0" y="0"/>
          <a:chExt cx="0" cy="0"/>
        </a:xfrm>
      </p:grpSpPr>
      <p:grpSp>
        <p:nvGrpSpPr>
          <p:cNvPr id="16585" name="Google Shape;16585;p68"/>
          <p:cNvGrpSpPr/>
          <p:nvPr/>
        </p:nvGrpSpPr>
        <p:grpSpPr>
          <a:xfrm>
            <a:off x="732428" y="1171356"/>
            <a:ext cx="845921" cy="690752"/>
            <a:chOff x="732428" y="1198513"/>
            <a:chExt cx="845921" cy="690752"/>
          </a:xfrm>
        </p:grpSpPr>
        <p:grpSp>
          <p:nvGrpSpPr>
            <p:cNvPr id="16586" name="Google Shape;16586;p68"/>
            <p:cNvGrpSpPr/>
            <p:nvPr/>
          </p:nvGrpSpPr>
          <p:grpSpPr>
            <a:xfrm>
              <a:off x="823030" y="1198513"/>
              <a:ext cx="755319" cy="690752"/>
              <a:chOff x="823030" y="1198513"/>
              <a:chExt cx="755319" cy="690752"/>
            </a:xfrm>
          </p:grpSpPr>
          <p:sp>
            <p:nvSpPr>
              <p:cNvPr id="16587" name="Google Shape;16587;p6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9" name="Google Shape;16589;p68"/>
            <p:cNvGrpSpPr/>
            <p:nvPr/>
          </p:nvGrpSpPr>
          <p:grpSpPr>
            <a:xfrm>
              <a:off x="732428" y="1239937"/>
              <a:ext cx="739912" cy="607886"/>
              <a:chOff x="732428" y="1239937"/>
              <a:chExt cx="739912" cy="607886"/>
            </a:xfrm>
          </p:grpSpPr>
          <p:sp>
            <p:nvSpPr>
              <p:cNvPr id="16590" name="Google Shape;16590;p6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6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2" name="Google Shape;16592;p68"/>
            <p:cNvGrpSpPr/>
            <p:nvPr/>
          </p:nvGrpSpPr>
          <p:grpSpPr>
            <a:xfrm>
              <a:off x="732428" y="1277018"/>
              <a:ext cx="702832" cy="533758"/>
              <a:chOff x="732428" y="1277018"/>
              <a:chExt cx="702832" cy="533758"/>
            </a:xfrm>
          </p:grpSpPr>
          <p:sp>
            <p:nvSpPr>
              <p:cNvPr id="16593" name="Google Shape;16593;p6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5" name="Google Shape;16595;p68"/>
            <p:cNvGrpSpPr/>
            <p:nvPr/>
          </p:nvGrpSpPr>
          <p:grpSpPr>
            <a:xfrm>
              <a:off x="931170" y="1306653"/>
              <a:ext cx="647179" cy="474455"/>
              <a:chOff x="931170" y="1306653"/>
              <a:chExt cx="647179" cy="474455"/>
            </a:xfrm>
          </p:grpSpPr>
          <p:sp>
            <p:nvSpPr>
              <p:cNvPr id="16596" name="Google Shape;16596;p6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6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98" name="Google Shape;16598;p6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9" name="Google Shape;16599;p68"/>
          <p:cNvGrpSpPr/>
          <p:nvPr/>
        </p:nvGrpSpPr>
        <p:grpSpPr>
          <a:xfrm>
            <a:off x="3964037" y="1171363"/>
            <a:ext cx="634656" cy="699982"/>
            <a:chOff x="5985650" y="2860025"/>
            <a:chExt cx="1396075" cy="1539775"/>
          </a:xfrm>
        </p:grpSpPr>
        <p:sp>
          <p:nvSpPr>
            <p:cNvPr id="16600" name="Google Shape;16600;p6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6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6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6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6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6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6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6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6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6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6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6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6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6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6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6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6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6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6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6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6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6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6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6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2" name="Google Shape;16632;p68"/>
          <p:cNvGrpSpPr/>
          <p:nvPr/>
        </p:nvGrpSpPr>
        <p:grpSpPr>
          <a:xfrm>
            <a:off x="4719687" y="1171356"/>
            <a:ext cx="725845" cy="699975"/>
            <a:chOff x="4249973" y="1201875"/>
            <a:chExt cx="1958568" cy="1888762"/>
          </a:xfrm>
        </p:grpSpPr>
        <p:sp>
          <p:nvSpPr>
            <p:cNvPr id="16633" name="Google Shape;16633;p6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34" name="Google Shape;16634;p68"/>
            <p:cNvGrpSpPr/>
            <p:nvPr/>
          </p:nvGrpSpPr>
          <p:grpSpPr>
            <a:xfrm>
              <a:off x="5853086" y="1789142"/>
              <a:ext cx="355454" cy="1048099"/>
              <a:chOff x="5576108" y="2016725"/>
              <a:chExt cx="565200" cy="1666560"/>
            </a:xfrm>
          </p:grpSpPr>
          <p:sp>
            <p:nvSpPr>
              <p:cNvPr id="16635" name="Google Shape;16635;p6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6636" name="Google Shape;16636;p6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7" name="Google Shape;16637;p68"/>
            <p:cNvGrpSpPr/>
            <p:nvPr/>
          </p:nvGrpSpPr>
          <p:grpSpPr>
            <a:xfrm>
              <a:off x="4869455" y="2691676"/>
              <a:ext cx="1013897" cy="398961"/>
              <a:chOff x="4012057" y="3451825"/>
              <a:chExt cx="1612175" cy="634379"/>
            </a:xfrm>
          </p:grpSpPr>
          <p:sp>
            <p:nvSpPr>
              <p:cNvPr id="16638" name="Google Shape;16638;p6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6639" name="Google Shape;16639;p6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0" name="Google Shape;16640;p68"/>
            <p:cNvGrpSpPr/>
            <p:nvPr/>
          </p:nvGrpSpPr>
          <p:grpSpPr>
            <a:xfrm>
              <a:off x="4276937" y="2155961"/>
              <a:ext cx="651965" cy="891358"/>
              <a:chOff x="3069908" y="2599997"/>
              <a:chExt cx="1036675" cy="1417328"/>
            </a:xfrm>
          </p:grpSpPr>
          <p:sp>
            <p:nvSpPr>
              <p:cNvPr id="16641" name="Google Shape;16641;p6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6642" name="Google Shape;16642;p6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3" name="Google Shape;16643;p68"/>
            <p:cNvGrpSpPr/>
            <p:nvPr/>
          </p:nvGrpSpPr>
          <p:grpSpPr>
            <a:xfrm>
              <a:off x="5054918" y="1201875"/>
              <a:ext cx="999548" cy="602711"/>
              <a:chOff x="4306958" y="1082925"/>
              <a:chExt cx="1589359" cy="958358"/>
            </a:xfrm>
          </p:grpSpPr>
          <p:sp>
            <p:nvSpPr>
              <p:cNvPr id="16644" name="Google Shape;16644;p6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6645" name="Google Shape;16645;p6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6" name="Google Shape;16646;p68"/>
            <p:cNvGrpSpPr/>
            <p:nvPr/>
          </p:nvGrpSpPr>
          <p:grpSpPr>
            <a:xfrm>
              <a:off x="4249973" y="1303451"/>
              <a:ext cx="799317" cy="841334"/>
              <a:chOff x="3027033" y="1244439"/>
              <a:chExt cx="1270977" cy="1337786"/>
            </a:xfrm>
          </p:grpSpPr>
          <p:sp>
            <p:nvSpPr>
              <p:cNvPr id="16647" name="Google Shape;16647;p6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6648" name="Google Shape;16648;p6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49" name="Google Shape;16649;p68"/>
          <p:cNvGrpSpPr/>
          <p:nvPr/>
        </p:nvGrpSpPr>
        <p:grpSpPr>
          <a:xfrm>
            <a:off x="4072551" y="2058137"/>
            <a:ext cx="750769" cy="683784"/>
            <a:chOff x="4204684" y="2104422"/>
            <a:chExt cx="699822" cy="637382"/>
          </a:xfrm>
        </p:grpSpPr>
        <p:grpSp>
          <p:nvGrpSpPr>
            <p:cNvPr id="16650" name="Google Shape;16650;p68"/>
            <p:cNvGrpSpPr/>
            <p:nvPr/>
          </p:nvGrpSpPr>
          <p:grpSpPr>
            <a:xfrm>
              <a:off x="4204684" y="2430067"/>
              <a:ext cx="342957" cy="311738"/>
              <a:chOff x="4204684" y="2430067"/>
              <a:chExt cx="342957" cy="311738"/>
            </a:xfrm>
          </p:grpSpPr>
          <p:sp>
            <p:nvSpPr>
              <p:cNvPr id="16651" name="Google Shape;16651;p6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3" name="Google Shape;16653;p68"/>
            <p:cNvGrpSpPr/>
            <p:nvPr/>
          </p:nvGrpSpPr>
          <p:grpSpPr>
            <a:xfrm>
              <a:off x="4561586" y="2430067"/>
              <a:ext cx="342920" cy="311738"/>
              <a:chOff x="4561586" y="2430067"/>
              <a:chExt cx="342920" cy="311738"/>
            </a:xfrm>
          </p:grpSpPr>
          <p:sp>
            <p:nvSpPr>
              <p:cNvPr id="16654" name="Google Shape;16654;p6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6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6" name="Google Shape;16656;p68"/>
            <p:cNvGrpSpPr/>
            <p:nvPr/>
          </p:nvGrpSpPr>
          <p:grpSpPr>
            <a:xfrm>
              <a:off x="4561586" y="2104422"/>
              <a:ext cx="342920" cy="311738"/>
              <a:chOff x="4561586" y="2104422"/>
              <a:chExt cx="342920" cy="311738"/>
            </a:xfrm>
          </p:grpSpPr>
          <p:sp>
            <p:nvSpPr>
              <p:cNvPr id="16657" name="Google Shape;16657;p6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6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9" name="Google Shape;16659;p68"/>
            <p:cNvGrpSpPr/>
            <p:nvPr/>
          </p:nvGrpSpPr>
          <p:grpSpPr>
            <a:xfrm>
              <a:off x="4204684" y="2104422"/>
              <a:ext cx="342957" cy="311664"/>
              <a:chOff x="4204684" y="2104422"/>
              <a:chExt cx="342957" cy="311664"/>
            </a:xfrm>
          </p:grpSpPr>
          <p:sp>
            <p:nvSpPr>
              <p:cNvPr id="16660" name="Google Shape;16660;p6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6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62" name="Google Shape;16662;p68"/>
          <p:cNvGrpSpPr/>
          <p:nvPr/>
        </p:nvGrpSpPr>
        <p:grpSpPr>
          <a:xfrm>
            <a:off x="5536984" y="1171351"/>
            <a:ext cx="660591" cy="688867"/>
            <a:chOff x="5830645" y="1267368"/>
            <a:chExt cx="530340" cy="553040"/>
          </a:xfrm>
        </p:grpSpPr>
        <p:sp>
          <p:nvSpPr>
            <p:cNvPr id="16663" name="Google Shape;16663;p6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64" name="Google Shape;16664;p68"/>
            <p:cNvGrpSpPr/>
            <p:nvPr/>
          </p:nvGrpSpPr>
          <p:grpSpPr>
            <a:xfrm>
              <a:off x="5830645" y="1267368"/>
              <a:ext cx="259743" cy="269909"/>
              <a:chOff x="5830645" y="1267368"/>
              <a:chExt cx="259743" cy="269909"/>
            </a:xfrm>
          </p:grpSpPr>
          <p:sp>
            <p:nvSpPr>
              <p:cNvPr id="16665" name="Google Shape;16665;p6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6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7" name="Google Shape;16667;p68"/>
            <p:cNvGrpSpPr/>
            <p:nvPr/>
          </p:nvGrpSpPr>
          <p:grpSpPr>
            <a:xfrm>
              <a:off x="6101293" y="1267368"/>
              <a:ext cx="259692" cy="269909"/>
              <a:chOff x="6101293" y="1267368"/>
              <a:chExt cx="259692" cy="269909"/>
            </a:xfrm>
          </p:grpSpPr>
          <p:sp>
            <p:nvSpPr>
              <p:cNvPr id="16668" name="Google Shape;16668;p6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6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0" name="Google Shape;16670;p68"/>
            <p:cNvGrpSpPr/>
            <p:nvPr/>
          </p:nvGrpSpPr>
          <p:grpSpPr>
            <a:xfrm>
              <a:off x="5830645" y="1550500"/>
              <a:ext cx="259692" cy="269909"/>
              <a:chOff x="5830645" y="1550500"/>
              <a:chExt cx="259692" cy="269909"/>
            </a:xfrm>
          </p:grpSpPr>
          <p:sp>
            <p:nvSpPr>
              <p:cNvPr id="16671" name="Google Shape;16671;p6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6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3" name="Google Shape;16673;p68"/>
            <p:cNvGrpSpPr/>
            <p:nvPr/>
          </p:nvGrpSpPr>
          <p:grpSpPr>
            <a:xfrm>
              <a:off x="6101293" y="1550500"/>
              <a:ext cx="259692" cy="269909"/>
              <a:chOff x="6101293" y="1550500"/>
              <a:chExt cx="259692" cy="269909"/>
            </a:xfrm>
          </p:grpSpPr>
          <p:sp>
            <p:nvSpPr>
              <p:cNvPr id="16674" name="Google Shape;16674;p6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76" name="Google Shape;16676;p68"/>
          <p:cNvGrpSpPr/>
          <p:nvPr/>
        </p:nvGrpSpPr>
        <p:grpSpPr>
          <a:xfrm>
            <a:off x="739138" y="2061810"/>
            <a:ext cx="697154" cy="679574"/>
            <a:chOff x="2679875" y="2361475"/>
            <a:chExt cx="780425" cy="760575"/>
          </a:xfrm>
        </p:grpSpPr>
        <p:sp>
          <p:nvSpPr>
            <p:cNvPr id="16677" name="Google Shape;16677;p6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6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6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6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6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3" name="Google Shape;16683;p68"/>
          <p:cNvGrpSpPr/>
          <p:nvPr/>
        </p:nvGrpSpPr>
        <p:grpSpPr>
          <a:xfrm>
            <a:off x="3138297" y="1171402"/>
            <a:ext cx="735829" cy="684547"/>
            <a:chOff x="3351965" y="1148808"/>
            <a:chExt cx="750770" cy="698375"/>
          </a:xfrm>
        </p:grpSpPr>
        <p:grpSp>
          <p:nvGrpSpPr>
            <p:cNvPr id="16684" name="Google Shape;16684;p68"/>
            <p:cNvGrpSpPr/>
            <p:nvPr/>
          </p:nvGrpSpPr>
          <p:grpSpPr>
            <a:xfrm>
              <a:off x="3586796" y="1148808"/>
              <a:ext cx="294857" cy="286830"/>
              <a:chOff x="3750225" y="1774000"/>
              <a:chExt cx="149575" cy="145525"/>
            </a:xfrm>
          </p:grpSpPr>
          <p:sp>
            <p:nvSpPr>
              <p:cNvPr id="16685" name="Google Shape;16685;p6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7" name="Google Shape;16687;p68"/>
            <p:cNvGrpSpPr/>
            <p:nvPr/>
          </p:nvGrpSpPr>
          <p:grpSpPr>
            <a:xfrm>
              <a:off x="3779245" y="1375768"/>
              <a:ext cx="323490" cy="286978"/>
              <a:chOff x="3847850" y="1889150"/>
              <a:chExt cx="164100" cy="145600"/>
            </a:xfrm>
          </p:grpSpPr>
          <p:sp>
            <p:nvSpPr>
              <p:cNvPr id="16688" name="Google Shape;16688;p6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6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0" name="Google Shape;16690;p68"/>
            <p:cNvGrpSpPr/>
            <p:nvPr/>
          </p:nvGrpSpPr>
          <p:grpSpPr>
            <a:xfrm>
              <a:off x="3351965" y="1330435"/>
              <a:ext cx="295449" cy="285401"/>
              <a:chOff x="3631100" y="1866150"/>
              <a:chExt cx="149875" cy="144800"/>
            </a:xfrm>
          </p:grpSpPr>
          <p:sp>
            <p:nvSpPr>
              <p:cNvPr id="16691" name="Google Shape;16691;p6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6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3" name="Google Shape;16693;p68"/>
            <p:cNvGrpSpPr/>
            <p:nvPr/>
          </p:nvGrpSpPr>
          <p:grpSpPr>
            <a:xfrm>
              <a:off x="3548208" y="1560352"/>
              <a:ext cx="294808" cy="286830"/>
              <a:chOff x="3730650" y="1982800"/>
              <a:chExt cx="149550" cy="145525"/>
            </a:xfrm>
          </p:grpSpPr>
          <p:sp>
            <p:nvSpPr>
              <p:cNvPr id="16694" name="Google Shape;16694;p6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96" name="Google Shape;16696;p68"/>
          <p:cNvGrpSpPr/>
          <p:nvPr/>
        </p:nvGrpSpPr>
        <p:grpSpPr>
          <a:xfrm>
            <a:off x="7639949" y="1171356"/>
            <a:ext cx="804565" cy="677795"/>
            <a:chOff x="7636443" y="1204988"/>
            <a:chExt cx="804565" cy="677795"/>
          </a:xfrm>
        </p:grpSpPr>
        <p:grpSp>
          <p:nvGrpSpPr>
            <p:cNvPr id="16697" name="Google Shape;16697;p68"/>
            <p:cNvGrpSpPr/>
            <p:nvPr/>
          </p:nvGrpSpPr>
          <p:grpSpPr>
            <a:xfrm>
              <a:off x="7636443" y="1509705"/>
              <a:ext cx="804565" cy="373078"/>
              <a:chOff x="7636443" y="1509705"/>
              <a:chExt cx="804565" cy="373078"/>
            </a:xfrm>
          </p:grpSpPr>
          <p:sp>
            <p:nvSpPr>
              <p:cNvPr id="16698" name="Google Shape;16698;p6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6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0" name="Google Shape;16700;p68"/>
            <p:cNvGrpSpPr/>
            <p:nvPr/>
          </p:nvGrpSpPr>
          <p:grpSpPr>
            <a:xfrm>
              <a:off x="7636443" y="1408133"/>
              <a:ext cx="804565" cy="373078"/>
              <a:chOff x="7636443" y="1408133"/>
              <a:chExt cx="804565" cy="373078"/>
            </a:xfrm>
          </p:grpSpPr>
          <p:sp>
            <p:nvSpPr>
              <p:cNvPr id="16701" name="Google Shape;16701;p6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3" name="Google Shape;16703;p68"/>
            <p:cNvGrpSpPr/>
            <p:nvPr/>
          </p:nvGrpSpPr>
          <p:grpSpPr>
            <a:xfrm>
              <a:off x="7636443" y="1306560"/>
              <a:ext cx="804565" cy="373078"/>
              <a:chOff x="7636443" y="1306560"/>
              <a:chExt cx="804565" cy="373078"/>
            </a:xfrm>
          </p:grpSpPr>
          <p:sp>
            <p:nvSpPr>
              <p:cNvPr id="16704" name="Google Shape;16704;p6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6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6" name="Google Shape;16706;p68"/>
            <p:cNvGrpSpPr/>
            <p:nvPr/>
          </p:nvGrpSpPr>
          <p:grpSpPr>
            <a:xfrm>
              <a:off x="7636443" y="1204988"/>
              <a:ext cx="804565" cy="373078"/>
              <a:chOff x="7636443" y="1204988"/>
              <a:chExt cx="804565" cy="373078"/>
            </a:xfrm>
          </p:grpSpPr>
          <p:sp>
            <p:nvSpPr>
              <p:cNvPr id="16707" name="Google Shape;16707;p6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6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09" name="Google Shape;16709;p68"/>
          <p:cNvGrpSpPr/>
          <p:nvPr/>
        </p:nvGrpSpPr>
        <p:grpSpPr>
          <a:xfrm>
            <a:off x="4978796" y="2078771"/>
            <a:ext cx="661339" cy="661188"/>
            <a:chOff x="3990000" y="975400"/>
            <a:chExt cx="3934200" cy="3933300"/>
          </a:xfrm>
        </p:grpSpPr>
        <p:sp>
          <p:nvSpPr>
            <p:cNvPr id="16710" name="Google Shape;16710;p6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6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6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4" name="Google Shape;16714;p68"/>
          <p:cNvGrpSpPr/>
          <p:nvPr/>
        </p:nvGrpSpPr>
        <p:grpSpPr>
          <a:xfrm>
            <a:off x="6622444" y="2057409"/>
            <a:ext cx="868881" cy="684241"/>
            <a:chOff x="6598259" y="2078634"/>
            <a:chExt cx="868881" cy="684241"/>
          </a:xfrm>
        </p:grpSpPr>
        <p:sp>
          <p:nvSpPr>
            <p:cNvPr id="16715" name="Google Shape;16715;p6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6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6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6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21" name="Google Shape;16721;p68"/>
            <p:cNvGrpSpPr/>
            <p:nvPr/>
          </p:nvGrpSpPr>
          <p:grpSpPr>
            <a:xfrm>
              <a:off x="6808175" y="2078634"/>
              <a:ext cx="452229" cy="684241"/>
              <a:chOff x="6808175" y="2078634"/>
              <a:chExt cx="452229" cy="684241"/>
            </a:xfrm>
          </p:grpSpPr>
          <p:sp>
            <p:nvSpPr>
              <p:cNvPr id="16722" name="Google Shape;16722;p6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6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6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6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28" name="Google Shape;16728;p68"/>
              <p:cNvGrpSpPr/>
              <p:nvPr/>
            </p:nvGrpSpPr>
            <p:grpSpPr>
              <a:xfrm>
                <a:off x="6821586" y="2078634"/>
                <a:ext cx="426871" cy="684241"/>
                <a:chOff x="6821586" y="2078634"/>
                <a:chExt cx="426871" cy="684241"/>
              </a:xfrm>
            </p:grpSpPr>
            <p:grpSp>
              <p:nvGrpSpPr>
                <p:cNvPr id="16729" name="Google Shape;16729;p68"/>
                <p:cNvGrpSpPr/>
                <p:nvPr/>
              </p:nvGrpSpPr>
              <p:grpSpPr>
                <a:xfrm>
                  <a:off x="6821586" y="2078634"/>
                  <a:ext cx="426871" cy="684241"/>
                  <a:chOff x="6821586" y="2078634"/>
                  <a:chExt cx="426871" cy="684241"/>
                </a:xfrm>
              </p:grpSpPr>
              <p:sp>
                <p:nvSpPr>
                  <p:cNvPr id="16730" name="Google Shape;16730;p6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6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6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6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6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6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6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6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6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6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6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6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6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6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6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6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6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49" name="Google Shape;16749;p6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6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6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6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6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755" name="Google Shape;16755;p68"/>
          <p:cNvGrpSpPr/>
          <p:nvPr/>
        </p:nvGrpSpPr>
        <p:grpSpPr>
          <a:xfrm>
            <a:off x="5795610" y="2063018"/>
            <a:ext cx="671358" cy="671358"/>
            <a:chOff x="6535625" y="760425"/>
            <a:chExt cx="1665900" cy="1665900"/>
          </a:xfrm>
        </p:grpSpPr>
        <p:sp>
          <p:nvSpPr>
            <p:cNvPr id="16756" name="Google Shape;16756;p6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6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6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6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0" name="Google Shape;16760;p68"/>
          <p:cNvGrpSpPr/>
          <p:nvPr/>
        </p:nvGrpSpPr>
        <p:grpSpPr>
          <a:xfrm>
            <a:off x="732427" y="3731418"/>
            <a:ext cx="1340789" cy="640830"/>
            <a:chOff x="238125" y="1151100"/>
            <a:chExt cx="7139450" cy="3412300"/>
          </a:xfrm>
        </p:grpSpPr>
        <p:sp>
          <p:nvSpPr>
            <p:cNvPr id="16761" name="Google Shape;16761;p6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6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6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6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6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6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6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6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6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6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3" name="Google Shape;16773;p68"/>
          <p:cNvGrpSpPr/>
          <p:nvPr/>
        </p:nvGrpSpPr>
        <p:grpSpPr>
          <a:xfrm>
            <a:off x="5599650" y="2934699"/>
            <a:ext cx="985357" cy="585764"/>
            <a:chOff x="5145061" y="2881789"/>
            <a:chExt cx="1107641" cy="658458"/>
          </a:xfrm>
        </p:grpSpPr>
        <p:grpSp>
          <p:nvGrpSpPr>
            <p:cNvPr id="16774" name="Google Shape;16774;p68"/>
            <p:cNvGrpSpPr/>
            <p:nvPr/>
          </p:nvGrpSpPr>
          <p:grpSpPr>
            <a:xfrm>
              <a:off x="5722989" y="3244587"/>
              <a:ext cx="529713" cy="295659"/>
              <a:chOff x="5722989" y="3244587"/>
              <a:chExt cx="529713" cy="295659"/>
            </a:xfrm>
          </p:grpSpPr>
          <p:sp>
            <p:nvSpPr>
              <p:cNvPr id="16775" name="Google Shape;16775;p6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6776" name="Google Shape;16776;p6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6777" name="Google Shape;16777;p68"/>
            <p:cNvGrpSpPr/>
            <p:nvPr/>
          </p:nvGrpSpPr>
          <p:grpSpPr>
            <a:xfrm>
              <a:off x="5145061" y="3244587"/>
              <a:ext cx="536807" cy="295659"/>
              <a:chOff x="5145061" y="3244587"/>
              <a:chExt cx="536807" cy="295659"/>
            </a:xfrm>
          </p:grpSpPr>
          <p:sp>
            <p:nvSpPr>
              <p:cNvPr id="16778" name="Google Shape;16778;p6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6779" name="Google Shape;16779;p6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6780" name="Google Shape;16780;p68"/>
            <p:cNvGrpSpPr/>
            <p:nvPr/>
          </p:nvGrpSpPr>
          <p:grpSpPr>
            <a:xfrm>
              <a:off x="5341327" y="2898245"/>
              <a:ext cx="532309" cy="614891"/>
              <a:chOff x="5341327" y="2898245"/>
              <a:chExt cx="532309" cy="614891"/>
            </a:xfrm>
          </p:grpSpPr>
          <p:sp>
            <p:nvSpPr>
              <p:cNvPr id="16781" name="Google Shape;16781;p6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6782" name="Google Shape;16782;p6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6783" name="Google Shape;16783;p68"/>
            <p:cNvGrpSpPr/>
            <p:nvPr/>
          </p:nvGrpSpPr>
          <p:grpSpPr>
            <a:xfrm>
              <a:off x="5532290" y="2881789"/>
              <a:ext cx="620516" cy="305456"/>
              <a:chOff x="5532290" y="2881789"/>
              <a:chExt cx="620516" cy="305456"/>
            </a:xfrm>
          </p:grpSpPr>
          <p:sp>
            <p:nvSpPr>
              <p:cNvPr id="16784" name="Google Shape;16784;p6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6785" name="Google Shape;16785;p6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6786" name="Google Shape;16786;p68"/>
          <p:cNvGrpSpPr/>
          <p:nvPr/>
        </p:nvGrpSpPr>
        <p:grpSpPr>
          <a:xfrm>
            <a:off x="8178573" y="3726757"/>
            <a:ext cx="269068" cy="645491"/>
            <a:chOff x="7026852" y="3311869"/>
            <a:chExt cx="434331" cy="1041954"/>
          </a:xfrm>
        </p:grpSpPr>
        <p:sp>
          <p:nvSpPr>
            <p:cNvPr id="16787" name="Google Shape;16787;p6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6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6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0" name="Google Shape;16790;p68"/>
          <p:cNvGrpSpPr/>
          <p:nvPr/>
        </p:nvGrpSpPr>
        <p:grpSpPr>
          <a:xfrm>
            <a:off x="6195154" y="3765995"/>
            <a:ext cx="293882" cy="293836"/>
            <a:chOff x="4873519" y="3311869"/>
            <a:chExt cx="499374" cy="499296"/>
          </a:xfrm>
        </p:grpSpPr>
        <p:sp>
          <p:nvSpPr>
            <p:cNvPr id="16791" name="Google Shape;16791;p6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6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3" name="Google Shape;16793;p68"/>
          <p:cNvGrpSpPr/>
          <p:nvPr/>
        </p:nvGrpSpPr>
        <p:grpSpPr>
          <a:xfrm>
            <a:off x="6195154" y="4078366"/>
            <a:ext cx="293882" cy="293882"/>
            <a:chOff x="4873519" y="3875839"/>
            <a:chExt cx="499374" cy="499374"/>
          </a:xfrm>
        </p:grpSpPr>
        <p:sp>
          <p:nvSpPr>
            <p:cNvPr id="16794" name="Google Shape;16794;p6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6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6" name="Google Shape;16796;p68"/>
          <p:cNvGrpSpPr/>
          <p:nvPr/>
        </p:nvGrpSpPr>
        <p:grpSpPr>
          <a:xfrm>
            <a:off x="2425681" y="2050319"/>
            <a:ext cx="698104" cy="698208"/>
            <a:chOff x="2565073" y="2075876"/>
            <a:chExt cx="672482" cy="672518"/>
          </a:xfrm>
        </p:grpSpPr>
        <p:sp>
          <p:nvSpPr>
            <p:cNvPr id="16797" name="Google Shape;16797;p6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6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6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6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6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6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3" name="Google Shape;16803;p68"/>
          <p:cNvGrpSpPr/>
          <p:nvPr/>
        </p:nvGrpSpPr>
        <p:grpSpPr>
          <a:xfrm>
            <a:off x="5649092" y="3734919"/>
            <a:ext cx="438354" cy="637329"/>
            <a:chOff x="1697726" y="3244179"/>
            <a:chExt cx="788124" cy="1146069"/>
          </a:xfrm>
        </p:grpSpPr>
        <p:sp>
          <p:nvSpPr>
            <p:cNvPr id="16804" name="Google Shape;16804;p6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6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06" name="Google Shape;16806;p68"/>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07" name="Google Shape;16807;p68"/>
          <p:cNvGrpSpPr/>
          <p:nvPr/>
        </p:nvGrpSpPr>
        <p:grpSpPr>
          <a:xfrm>
            <a:off x="7650306" y="2063282"/>
            <a:ext cx="799565" cy="670282"/>
            <a:chOff x="7617850" y="2063282"/>
            <a:chExt cx="799565" cy="670282"/>
          </a:xfrm>
        </p:grpSpPr>
        <p:cxnSp>
          <p:nvCxnSpPr>
            <p:cNvPr id="16808" name="Google Shape;16808;p6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6809" name="Google Shape;16809;p6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6810" name="Google Shape;16810;p6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6811" name="Google Shape;16811;p6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6812" name="Google Shape;16812;p6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6813" name="Google Shape;16813;p6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6814" name="Google Shape;16814;p68"/>
            <p:cNvGrpSpPr/>
            <p:nvPr/>
          </p:nvGrpSpPr>
          <p:grpSpPr>
            <a:xfrm>
              <a:off x="7734309" y="2063282"/>
              <a:ext cx="570957" cy="620095"/>
              <a:chOff x="7734309" y="2063282"/>
              <a:chExt cx="570957" cy="620095"/>
            </a:xfrm>
          </p:grpSpPr>
          <p:grpSp>
            <p:nvGrpSpPr>
              <p:cNvPr id="16815" name="Google Shape;16815;p68"/>
              <p:cNvGrpSpPr/>
              <p:nvPr/>
            </p:nvGrpSpPr>
            <p:grpSpPr>
              <a:xfrm>
                <a:off x="8031573" y="2063282"/>
                <a:ext cx="273693" cy="620095"/>
                <a:chOff x="8031573" y="2063282"/>
                <a:chExt cx="273693" cy="620095"/>
              </a:xfrm>
            </p:grpSpPr>
            <p:sp>
              <p:nvSpPr>
                <p:cNvPr id="16816" name="Google Shape;16816;p6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6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6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6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0" name="Google Shape;16820;p68"/>
              <p:cNvGrpSpPr/>
              <p:nvPr/>
            </p:nvGrpSpPr>
            <p:grpSpPr>
              <a:xfrm flipH="1">
                <a:off x="7734309" y="2063282"/>
                <a:ext cx="273693" cy="620095"/>
                <a:chOff x="8031573" y="2063282"/>
                <a:chExt cx="273693" cy="620095"/>
              </a:xfrm>
            </p:grpSpPr>
            <p:sp>
              <p:nvSpPr>
                <p:cNvPr id="16821" name="Google Shape;16821;p6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6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6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6825" name="Google Shape;16825;p68"/>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68"/>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27" name="Google Shape;16827;p68"/>
          <p:cNvGrpSpPr/>
          <p:nvPr/>
        </p:nvGrpSpPr>
        <p:grpSpPr>
          <a:xfrm>
            <a:off x="7836913" y="2916765"/>
            <a:ext cx="602567" cy="601884"/>
            <a:chOff x="1186975" y="238125"/>
            <a:chExt cx="5244275" cy="5238325"/>
          </a:xfrm>
        </p:grpSpPr>
        <p:sp>
          <p:nvSpPr>
            <p:cNvPr id="16828" name="Google Shape;16828;p6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6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6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6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2" name="Google Shape;16832;p68"/>
          <p:cNvGrpSpPr/>
          <p:nvPr/>
        </p:nvGrpSpPr>
        <p:grpSpPr>
          <a:xfrm>
            <a:off x="3279650" y="2056249"/>
            <a:ext cx="651848" cy="687338"/>
            <a:chOff x="3400515" y="2056248"/>
            <a:chExt cx="698134" cy="735987"/>
          </a:xfrm>
        </p:grpSpPr>
        <p:grpSp>
          <p:nvGrpSpPr>
            <p:cNvPr id="16833" name="Google Shape;16833;p68"/>
            <p:cNvGrpSpPr/>
            <p:nvPr/>
          </p:nvGrpSpPr>
          <p:grpSpPr>
            <a:xfrm>
              <a:off x="3400515" y="2283913"/>
              <a:ext cx="312919" cy="219900"/>
              <a:chOff x="3400515" y="2283913"/>
              <a:chExt cx="312919" cy="219900"/>
            </a:xfrm>
          </p:grpSpPr>
          <p:sp>
            <p:nvSpPr>
              <p:cNvPr id="16834" name="Google Shape;16834;p6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6835" name="Google Shape;16835;p6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16836" name="Google Shape;16836;p68"/>
            <p:cNvGrpSpPr/>
            <p:nvPr/>
          </p:nvGrpSpPr>
          <p:grpSpPr>
            <a:xfrm>
              <a:off x="3547823" y="2461089"/>
              <a:ext cx="219900" cy="331146"/>
              <a:chOff x="3547823" y="2461089"/>
              <a:chExt cx="219900" cy="331146"/>
            </a:xfrm>
          </p:grpSpPr>
          <p:sp>
            <p:nvSpPr>
              <p:cNvPr id="16837" name="Google Shape;16837;p6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6838" name="Google Shape;16838;p6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16839" name="Google Shape;16839;p68"/>
            <p:cNvGrpSpPr/>
            <p:nvPr/>
          </p:nvGrpSpPr>
          <p:grpSpPr>
            <a:xfrm>
              <a:off x="3734138" y="2461089"/>
              <a:ext cx="219900" cy="331146"/>
              <a:chOff x="3734138" y="2461089"/>
              <a:chExt cx="219900" cy="331146"/>
            </a:xfrm>
          </p:grpSpPr>
          <p:sp>
            <p:nvSpPr>
              <p:cNvPr id="16840" name="Google Shape;16840;p6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6841" name="Google Shape;16841;p6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16842" name="Google Shape;16842;p68"/>
            <p:cNvGrpSpPr/>
            <p:nvPr/>
          </p:nvGrpSpPr>
          <p:grpSpPr>
            <a:xfrm>
              <a:off x="3787560" y="2281742"/>
              <a:ext cx="311089" cy="219900"/>
              <a:chOff x="3787560" y="2281742"/>
              <a:chExt cx="311089" cy="219900"/>
            </a:xfrm>
          </p:grpSpPr>
          <p:sp>
            <p:nvSpPr>
              <p:cNvPr id="16843" name="Google Shape;16843;p6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6844" name="Google Shape;16844;p6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16845" name="Google Shape;16845;p68"/>
            <p:cNvGrpSpPr/>
            <p:nvPr/>
          </p:nvGrpSpPr>
          <p:grpSpPr>
            <a:xfrm>
              <a:off x="3637290" y="2056248"/>
              <a:ext cx="219900" cy="330736"/>
              <a:chOff x="3637290" y="2056248"/>
              <a:chExt cx="219900" cy="330736"/>
            </a:xfrm>
          </p:grpSpPr>
          <p:sp>
            <p:nvSpPr>
              <p:cNvPr id="16846" name="Google Shape;16846;p6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6847" name="Google Shape;16847;p6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16848" name="Google Shape;16848;p68"/>
          <p:cNvGrpSpPr/>
          <p:nvPr/>
        </p:nvGrpSpPr>
        <p:grpSpPr>
          <a:xfrm>
            <a:off x="2571356" y="2926255"/>
            <a:ext cx="1268144" cy="592394"/>
            <a:chOff x="238125" y="1188750"/>
            <a:chExt cx="7140450" cy="3335550"/>
          </a:xfrm>
        </p:grpSpPr>
        <p:sp>
          <p:nvSpPr>
            <p:cNvPr id="16849" name="Google Shape;16849;p6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6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6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6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4" name="Google Shape;16854;p68"/>
          <p:cNvGrpSpPr/>
          <p:nvPr/>
        </p:nvGrpSpPr>
        <p:grpSpPr>
          <a:xfrm>
            <a:off x="6679257" y="2928410"/>
            <a:ext cx="1053944" cy="590147"/>
            <a:chOff x="238125" y="1335475"/>
            <a:chExt cx="5418735" cy="3034175"/>
          </a:xfrm>
        </p:grpSpPr>
        <p:sp>
          <p:nvSpPr>
            <p:cNvPr id="16855" name="Google Shape;16855;p6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8" name="Google Shape;16858;p68"/>
          <p:cNvGrpSpPr/>
          <p:nvPr/>
        </p:nvGrpSpPr>
        <p:grpSpPr>
          <a:xfrm>
            <a:off x="4110066" y="3733309"/>
            <a:ext cx="1268207" cy="638939"/>
            <a:chOff x="3967651" y="3645904"/>
            <a:chExt cx="1479304" cy="745292"/>
          </a:xfrm>
        </p:grpSpPr>
        <p:grpSp>
          <p:nvGrpSpPr>
            <p:cNvPr id="16859" name="Google Shape;16859;p68"/>
            <p:cNvGrpSpPr/>
            <p:nvPr/>
          </p:nvGrpSpPr>
          <p:grpSpPr>
            <a:xfrm>
              <a:off x="3967651" y="4009026"/>
              <a:ext cx="1479304" cy="382170"/>
              <a:chOff x="3967651" y="4009026"/>
              <a:chExt cx="1479304" cy="382170"/>
            </a:xfrm>
          </p:grpSpPr>
          <p:grpSp>
            <p:nvGrpSpPr>
              <p:cNvPr id="16860" name="Google Shape;16860;p68"/>
              <p:cNvGrpSpPr/>
              <p:nvPr/>
            </p:nvGrpSpPr>
            <p:grpSpPr>
              <a:xfrm>
                <a:off x="4892216" y="4195630"/>
                <a:ext cx="554739" cy="195566"/>
                <a:chOff x="3604375" y="4892160"/>
                <a:chExt cx="1651500" cy="582215"/>
              </a:xfrm>
            </p:grpSpPr>
            <p:sp>
              <p:nvSpPr>
                <p:cNvPr id="16861" name="Google Shape;16861;p6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6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3" name="Google Shape;16863;p68"/>
              <p:cNvGrpSpPr/>
              <p:nvPr/>
            </p:nvGrpSpPr>
            <p:grpSpPr>
              <a:xfrm>
                <a:off x="3967651" y="4146303"/>
                <a:ext cx="579402" cy="244893"/>
                <a:chOff x="851875" y="4745310"/>
                <a:chExt cx="1724925" cy="729065"/>
              </a:xfrm>
            </p:grpSpPr>
            <p:sp>
              <p:nvSpPr>
                <p:cNvPr id="16864" name="Google Shape;16864;p6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6" name="Google Shape;16866;p68"/>
              <p:cNvGrpSpPr/>
              <p:nvPr/>
            </p:nvGrpSpPr>
            <p:grpSpPr>
              <a:xfrm>
                <a:off x="4460753" y="4009026"/>
                <a:ext cx="493110" cy="382170"/>
                <a:chOff x="2319875" y="4336625"/>
                <a:chExt cx="1468025" cy="1137750"/>
              </a:xfrm>
            </p:grpSpPr>
            <p:sp>
              <p:nvSpPr>
                <p:cNvPr id="16867" name="Google Shape;16867;p6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69" name="Google Shape;16869;p68"/>
            <p:cNvGrpSpPr/>
            <p:nvPr/>
          </p:nvGrpSpPr>
          <p:grpSpPr>
            <a:xfrm>
              <a:off x="4479443" y="3645904"/>
              <a:ext cx="455965" cy="388789"/>
              <a:chOff x="2957425" y="238100"/>
              <a:chExt cx="1910200" cy="1628775"/>
            </a:xfrm>
          </p:grpSpPr>
          <p:sp>
            <p:nvSpPr>
              <p:cNvPr id="16870" name="Google Shape;16870;p6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6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6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6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6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6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6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6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6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80" name="Google Shape;16880;p68"/>
          <p:cNvGrpSpPr/>
          <p:nvPr/>
        </p:nvGrpSpPr>
        <p:grpSpPr>
          <a:xfrm>
            <a:off x="2496179" y="3734510"/>
            <a:ext cx="1243128" cy="637739"/>
            <a:chOff x="2496310" y="3693351"/>
            <a:chExt cx="1342906" cy="688926"/>
          </a:xfrm>
        </p:grpSpPr>
        <p:grpSp>
          <p:nvGrpSpPr>
            <p:cNvPr id="16881" name="Google Shape;16881;p68"/>
            <p:cNvGrpSpPr/>
            <p:nvPr/>
          </p:nvGrpSpPr>
          <p:grpSpPr>
            <a:xfrm>
              <a:off x="2496310" y="3693351"/>
              <a:ext cx="1342906" cy="688875"/>
              <a:chOff x="2496310" y="3693351"/>
              <a:chExt cx="1342906" cy="688875"/>
            </a:xfrm>
          </p:grpSpPr>
          <p:sp>
            <p:nvSpPr>
              <p:cNvPr id="16882" name="Google Shape;16882;p6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6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6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6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6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6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888" name="Google Shape;16888;p68"/>
              <p:cNvCxnSpPr>
                <a:stCxn id="1688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16889" name="Google Shape;16889;p68"/>
              <p:cNvCxnSpPr>
                <a:stCxn id="1688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16890" name="Google Shape;16890;p68"/>
              <p:cNvCxnSpPr>
                <a:stCxn id="1688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6891" name="Google Shape;16891;p68"/>
              <p:cNvCxnSpPr>
                <a:stCxn id="1688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6892" name="Google Shape;16892;p68"/>
              <p:cNvCxnSpPr>
                <a:stCxn id="1688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6893" name="Google Shape;16893;p68"/>
            <p:cNvGrpSpPr/>
            <p:nvPr/>
          </p:nvGrpSpPr>
          <p:grpSpPr>
            <a:xfrm>
              <a:off x="2675275" y="3930557"/>
              <a:ext cx="1003306" cy="451719"/>
              <a:chOff x="2675275" y="4174282"/>
              <a:chExt cx="1003306" cy="451719"/>
            </a:xfrm>
          </p:grpSpPr>
          <p:sp>
            <p:nvSpPr>
              <p:cNvPr id="16894" name="Google Shape;16894;p6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6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97" name="Google Shape;16897;p68"/>
          <p:cNvGrpSpPr/>
          <p:nvPr/>
        </p:nvGrpSpPr>
        <p:grpSpPr>
          <a:xfrm>
            <a:off x="1669850" y="1171356"/>
            <a:ext cx="574511" cy="874709"/>
            <a:chOff x="1715404" y="1112080"/>
            <a:chExt cx="642270" cy="977984"/>
          </a:xfrm>
        </p:grpSpPr>
        <p:grpSp>
          <p:nvGrpSpPr>
            <p:cNvPr id="16898" name="Google Shape;16898;p68"/>
            <p:cNvGrpSpPr/>
            <p:nvPr/>
          </p:nvGrpSpPr>
          <p:grpSpPr>
            <a:xfrm>
              <a:off x="1715404" y="1112080"/>
              <a:ext cx="642270" cy="977984"/>
              <a:chOff x="1715404" y="1112080"/>
              <a:chExt cx="642270" cy="977984"/>
            </a:xfrm>
          </p:grpSpPr>
          <p:sp>
            <p:nvSpPr>
              <p:cNvPr id="16899" name="Google Shape;16899;p6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6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1" name="Google Shape;16901;p68"/>
            <p:cNvGrpSpPr/>
            <p:nvPr/>
          </p:nvGrpSpPr>
          <p:grpSpPr>
            <a:xfrm>
              <a:off x="1768927" y="1165603"/>
              <a:ext cx="535225" cy="851367"/>
              <a:chOff x="1768927" y="1165603"/>
              <a:chExt cx="535225" cy="851367"/>
            </a:xfrm>
          </p:grpSpPr>
          <p:sp>
            <p:nvSpPr>
              <p:cNvPr id="16902" name="Google Shape;16902;p6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6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4" name="Google Shape;16904;p68"/>
            <p:cNvGrpSpPr/>
            <p:nvPr/>
          </p:nvGrpSpPr>
          <p:grpSpPr>
            <a:xfrm>
              <a:off x="1822449" y="1219125"/>
              <a:ext cx="428180" cy="718859"/>
              <a:chOff x="1822449" y="1219125"/>
              <a:chExt cx="428180" cy="718859"/>
            </a:xfrm>
          </p:grpSpPr>
          <p:sp>
            <p:nvSpPr>
              <p:cNvPr id="16905" name="Google Shape;16905;p6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6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7" name="Google Shape;16907;p68"/>
            <p:cNvGrpSpPr/>
            <p:nvPr/>
          </p:nvGrpSpPr>
          <p:grpSpPr>
            <a:xfrm>
              <a:off x="1875972" y="1272648"/>
              <a:ext cx="321135" cy="586939"/>
              <a:chOff x="1875972" y="1272648"/>
              <a:chExt cx="321135" cy="586939"/>
            </a:xfrm>
          </p:grpSpPr>
          <p:sp>
            <p:nvSpPr>
              <p:cNvPr id="16908" name="Google Shape;16908;p6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6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10" name="Google Shape;16910;p68"/>
          <p:cNvGrpSpPr/>
          <p:nvPr/>
        </p:nvGrpSpPr>
        <p:grpSpPr>
          <a:xfrm>
            <a:off x="7777011" y="3728078"/>
            <a:ext cx="293855" cy="644170"/>
            <a:chOff x="241025" y="3151575"/>
            <a:chExt cx="293855" cy="644170"/>
          </a:xfrm>
        </p:grpSpPr>
        <p:sp>
          <p:nvSpPr>
            <p:cNvPr id="16911" name="Google Shape;16911;p6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3" name="Google Shape;16913;p68"/>
          <p:cNvGrpSpPr/>
          <p:nvPr/>
        </p:nvGrpSpPr>
        <p:grpSpPr>
          <a:xfrm>
            <a:off x="724994" y="2928078"/>
            <a:ext cx="1779649" cy="591620"/>
            <a:chOff x="246070" y="1983375"/>
            <a:chExt cx="1855347" cy="616849"/>
          </a:xfrm>
        </p:grpSpPr>
        <p:sp>
          <p:nvSpPr>
            <p:cNvPr id="16914" name="Google Shape;16914;p6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6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6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6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6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6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6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6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6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3" name="Google Shape;16923;p68"/>
          <p:cNvGrpSpPr/>
          <p:nvPr/>
        </p:nvGrpSpPr>
        <p:grpSpPr>
          <a:xfrm>
            <a:off x="2335861" y="1171356"/>
            <a:ext cx="711055" cy="745993"/>
            <a:chOff x="2496269" y="1171698"/>
            <a:chExt cx="761953" cy="799392"/>
          </a:xfrm>
        </p:grpSpPr>
        <p:grpSp>
          <p:nvGrpSpPr>
            <p:cNvPr id="16924" name="Google Shape;16924;p68"/>
            <p:cNvGrpSpPr/>
            <p:nvPr/>
          </p:nvGrpSpPr>
          <p:grpSpPr>
            <a:xfrm>
              <a:off x="2496269" y="1171698"/>
              <a:ext cx="761953" cy="723022"/>
              <a:chOff x="2496269" y="1171698"/>
              <a:chExt cx="761953" cy="723022"/>
            </a:xfrm>
          </p:grpSpPr>
          <p:sp>
            <p:nvSpPr>
              <p:cNvPr id="16925" name="Google Shape;16925;p6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6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27" name="Google Shape;16927;p68"/>
              <p:cNvGrpSpPr/>
              <p:nvPr/>
            </p:nvGrpSpPr>
            <p:grpSpPr>
              <a:xfrm>
                <a:off x="2496269" y="1171698"/>
                <a:ext cx="761953" cy="723022"/>
                <a:chOff x="2496269" y="1120652"/>
                <a:chExt cx="761953" cy="723022"/>
              </a:xfrm>
            </p:grpSpPr>
            <p:grpSp>
              <p:nvGrpSpPr>
                <p:cNvPr id="16928" name="Google Shape;16928;p68"/>
                <p:cNvGrpSpPr/>
                <p:nvPr/>
              </p:nvGrpSpPr>
              <p:grpSpPr>
                <a:xfrm>
                  <a:off x="2496269" y="1120652"/>
                  <a:ext cx="761953" cy="723022"/>
                  <a:chOff x="2496269" y="1120652"/>
                  <a:chExt cx="761953" cy="723022"/>
                </a:xfrm>
              </p:grpSpPr>
              <p:grpSp>
                <p:nvGrpSpPr>
                  <p:cNvPr id="16929" name="Google Shape;16929;p68"/>
                  <p:cNvGrpSpPr/>
                  <p:nvPr/>
                </p:nvGrpSpPr>
                <p:grpSpPr>
                  <a:xfrm>
                    <a:off x="2496269" y="1304589"/>
                    <a:ext cx="407089" cy="305057"/>
                    <a:chOff x="2496269" y="1304589"/>
                    <a:chExt cx="407089" cy="305057"/>
                  </a:xfrm>
                </p:grpSpPr>
                <p:sp>
                  <p:nvSpPr>
                    <p:cNvPr id="16930" name="Google Shape;16930;p6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6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2" name="Google Shape;16932;p68"/>
                  <p:cNvGrpSpPr/>
                  <p:nvPr/>
                </p:nvGrpSpPr>
                <p:grpSpPr>
                  <a:xfrm>
                    <a:off x="2586468" y="1493376"/>
                    <a:ext cx="358850" cy="349656"/>
                    <a:chOff x="2586468" y="1493376"/>
                    <a:chExt cx="358850" cy="349656"/>
                  </a:xfrm>
                </p:grpSpPr>
                <p:sp>
                  <p:nvSpPr>
                    <p:cNvPr id="16933" name="Google Shape;16933;p6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5" name="Google Shape;16935;p68"/>
                  <p:cNvGrpSpPr/>
                  <p:nvPr/>
                </p:nvGrpSpPr>
                <p:grpSpPr>
                  <a:xfrm>
                    <a:off x="2807939" y="1494024"/>
                    <a:ext cx="358857" cy="349650"/>
                    <a:chOff x="2807939" y="1494024"/>
                    <a:chExt cx="358857" cy="349650"/>
                  </a:xfrm>
                </p:grpSpPr>
                <p:sp>
                  <p:nvSpPr>
                    <p:cNvPr id="16936" name="Google Shape;16936;p6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6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8" name="Google Shape;16938;p68"/>
                  <p:cNvGrpSpPr/>
                  <p:nvPr/>
                </p:nvGrpSpPr>
                <p:grpSpPr>
                  <a:xfrm>
                    <a:off x="2851133" y="1305635"/>
                    <a:ext cx="407089" cy="305057"/>
                    <a:chOff x="2851133" y="1305635"/>
                    <a:chExt cx="407089" cy="305057"/>
                  </a:xfrm>
                </p:grpSpPr>
                <p:sp>
                  <p:nvSpPr>
                    <p:cNvPr id="16939" name="Google Shape;16939;p6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6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1" name="Google Shape;16941;p68"/>
                  <p:cNvGrpSpPr/>
                  <p:nvPr/>
                </p:nvGrpSpPr>
                <p:grpSpPr>
                  <a:xfrm>
                    <a:off x="2727495" y="1120652"/>
                    <a:ext cx="300271" cy="396358"/>
                    <a:chOff x="2727495" y="1120652"/>
                    <a:chExt cx="300271" cy="396358"/>
                  </a:xfrm>
                </p:grpSpPr>
                <p:sp>
                  <p:nvSpPr>
                    <p:cNvPr id="16942" name="Google Shape;16942;p6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6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44" name="Google Shape;16944;p68"/>
                <p:cNvGrpSpPr/>
                <p:nvPr/>
              </p:nvGrpSpPr>
              <p:grpSpPr>
                <a:xfrm>
                  <a:off x="2722305" y="1350460"/>
                  <a:ext cx="308357" cy="308344"/>
                  <a:chOff x="2722305" y="1350460"/>
                  <a:chExt cx="308357" cy="308344"/>
                </a:xfrm>
              </p:grpSpPr>
              <p:sp>
                <p:nvSpPr>
                  <p:cNvPr id="16945" name="Google Shape;16945;p6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46" name="Google Shape;16946;p68"/>
                  <p:cNvGrpSpPr/>
                  <p:nvPr/>
                </p:nvGrpSpPr>
                <p:grpSpPr>
                  <a:xfrm>
                    <a:off x="2725064" y="1364529"/>
                    <a:ext cx="297954" cy="280182"/>
                    <a:chOff x="2725064" y="1364529"/>
                    <a:chExt cx="297954" cy="280182"/>
                  </a:xfrm>
                </p:grpSpPr>
                <p:sp>
                  <p:nvSpPr>
                    <p:cNvPr id="16947" name="Google Shape;16947;p6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6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6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6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6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6952" name="Google Shape;16952;p6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6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6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6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6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7" name="Google Shape;16957;p68"/>
          <p:cNvGrpSpPr/>
          <p:nvPr/>
        </p:nvGrpSpPr>
        <p:grpSpPr>
          <a:xfrm>
            <a:off x="3924561" y="2927462"/>
            <a:ext cx="1569144" cy="591015"/>
            <a:chOff x="3820100" y="3023049"/>
            <a:chExt cx="1303926" cy="491162"/>
          </a:xfrm>
        </p:grpSpPr>
        <p:grpSp>
          <p:nvGrpSpPr>
            <p:cNvPr id="16958" name="Google Shape;16958;p68"/>
            <p:cNvGrpSpPr/>
            <p:nvPr/>
          </p:nvGrpSpPr>
          <p:grpSpPr>
            <a:xfrm>
              <a:off x="3820100" y="3023072"/>
              <a:ext cx="1303926" cy="491139"/>
              <a:chOff x="3820100" y="3023072"/>
              <a:chExt cx="1303926" cy="491139"/>
            </a:xfrm>
          </p:grpSpPr>
          <p:sp>
            <p:nvSpPr>
              <p:cNvPr id="16959" name="Google Shape;16959;p6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6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1" name="Google Shape;16961;p68"/>
            <p:cNvGrpSpPr/>
            <p:nvPr/>
          </p:nvGrpSpPr>
          <p:grpSpPr>
            <a:xfrm>
              <a:off x="4132439" y="3023645"/>
              <a:ext cx="393633" cy="177096"/>
              <a:chOff x="4132439" y="3023645"/>
              <a:chExt cx="393633" cy="177096"/>
            </a:xfrm>
          </p:grpSpPr>
          <p:sp>
            <p:nvSpPr>
              <p:cNvPr id="16962" name="Google Shape;16962;p6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6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4" name="Google Shape;16964;p68"/>
            <p:cNvGrpSpPr/>
            <p:nvPr/>
          </p:nvGrpSpPr>
          <p:grpSpPr>
            <a:xfrm>
              <a:off x="3921811" y="3023049"/>
              <a:ext cx="1002397" cy="388943"/>
              <a:chOff x="3921811" y="3023049"/>
              <a:chExt cx="1002397" cy="388943"/>
            </a:xfrm>
          </p:grpSpPr>
          <p:sp>
            <p:nvSpPr>
              <p:cNvPr id="16965" name="Google Shape;16965;p6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6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7" name="Google Shape;16967;p68"/>
            <p:cNvGrpSpPr/>
            <p:nvPr/>
          </p:nvGrpSpPr>
          <p:grpSpPr>
            <a:xfrm>
              <a:off x="4023645" y="3023049"/>
              <a:ext cx="683032" cy="286722"/>
              <a:chOff x="4023645" y="3023049"/>
              <a:chExt cx="683032" cy="286722"/>
            </a:xfrm>
          </p:grpSpPr>
          <p:sp>
            <p:nvSpPr>
              <p:cNvPr id="16968" name="Google Shape;16968;p6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6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70" name="Google Shape;16970;p68"/>
          <p:cNvGrpSpPr/>
          <p:nvPr/>
        </p:nvGrpSpPr>
        <p:grpSpPr>
          <a:xfrm>
            <a:off x="1556683" y="2054307"/>
            <a:ext cx="713522" cy="688025"/>
            <a:chOff x="1706078" y="2092648"/>
            <a:chExt cx="660913" cy="637296"/>
          </a:xfrm>
        </p:grpSpPr>
        <p:sp>
          <p:nvSpPr>
            <p:cNvPr id="16971" name="Google Shape;16971;p6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72" name="Google Shape;16972;p68"/>
            <p:cNvGrpSpPr/>
            <p:nvPr/>
          </p:nvGrpSpPr>
          <p:grpSpPr>
            <a:xfrm>
              <a:off x="1706078" y="2092648"/>
              <a:ext cx="660913" cy="575241"/>
              <a:chOff x="1706078" y="2092648"/>
              <a:chExt cx="660913" cy="575241"/>
            </a:xfrm>
          </p:grpSpPr>
          <p:sp>
            <p:nvSpPr>
              <p:cNvPr id="16973" name="Google Shape;16973;p6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6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6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76" name="Google Shape;16976;p68"/>
          <p:cNvGrpSpPr/>
          <p:nvPr/>
        </p:nvGrpSpPr>
        <p:grpSpPr>
          <a:xfrm>
            <a:off x="6318542" y="1171856"/>
            <a:ext cx="1317459" cy="684168"/>
            <a:chOff x="238125" y="999450"/>
            <a:chExt cx="7140700" cy="3708225"/>
          </a:xfrm>
        </p:grpSpPr>
        <p:sp>
          <p:nvSpPr>
            <p:cNvPr id="16977" name="Google Shape;16977;p6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6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6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6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6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6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6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6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6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89" name="Shape 16989"/>
        <p:cNvGrpSpPr/>
        <p:nvPr/>
      </p:nvGrpSpPr>
      <p:grpSpPr>
        <a:xfrm>
          <a:off x="0" y="0"/>
          <a:ext cx="0" cy="0"/>
          <a:chOff x="0" y="0"/>
          <a:chExt cx="0" cy="0"/>
        </a:xfrm>
      </p:grpSpPr>
      <p:grpSp>
        <p:nvGrpSpPr>
          <p:cNvPr id="16990" name="Google Shape;16990;p69"/>
          <p:cNvGrpSpPr/>
          <p:nvPr/>
        </p:nvGrpSpPr>
        <p:grpSpPr>
          <a:xfrm>
            <a:off x="729238" y="1179665"/>
            <a:ext cx="1636117" cy="1526144"/>
            <a:chOff x="729238" y="1179665"/>
            <a:chExt cx="1636117" cy="1526144"/>
          </a:xfrm>
        </p:grpSpPr>
        <p:grpSp>
          <p:nvGrpSpPr>
            <p:cNvPr id="16991" name="Google Shape;16991;p69"/>
            <p:cNvGrpSpPr/>
            <p:nvPr/>
          </p:nvGrpSpPr>
          <p:grpSpPr>
            <a:xfrm>
              <a:off x="729238" y="1179665"/>
              <a:ext cx="80700" cy="1526144"/>
              <a:chOff x="729238" y="1179665"/>
              <a:chExt cx="80700" cy="1526144"/>
            </a:xfrm>
          </p:grpSpPr>
          <p:sp>
            <p:nvSpPr>
              <p:cNvPr id="16992" name="Google Shape;16992;p6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6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6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6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6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6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6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6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6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6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2" name="Google Shape;17002;p69"/>
            <p:cNvGrpSpPr/>
            <p:nvPr/>
          </p:nvGrpSpPr>
          <p:grpSpPr>
            <a:xfrm>
              <a:off x="903098" y="1179665"/>
              <a:ext cx="80700" cy="1526144"/>
              <a:chOff x="903098" y="1179665"/>
              <a:chExt cx="80700" cy="1526144"/>
            </a:xfrm>
          </p:grpSpPr>
          <p:sp>
            <p:nvSpPr>
              <p:cNvPr id="17003" name="Google Shape;17003;p6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6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6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6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6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6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6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6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6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6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3" name="Google Shape;17013;p69"/>
            <p:cNvGrpSpPr/>
            <p:nvPr/>
          </p:nvGrpSpPr>
          <p:grpSpPr>
            <a:xfrm>
              <a:off x="1076958" y="1179665"/>
              <a:ext cx="80700" cy="1526144"/>
              <a:chOff x="1076958" y="1179665"/>
              <a:chExt cx="80700" cy="1526144"/>
            </a:xfrm>
          </p:grpSpPr>
          <p:sp>
            <p:nvSpPr>
              <p:cNvPr id="17014" name="Google Shape;17014;p6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6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6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6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6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6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6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6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6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6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4" name="Google Shape;17024;p69"/>
            <p:cNvGrpSpPr/>
            <p:nvPr/>
          </p:nvGrpSpPr>
          <p:grpSpPr>
            <a:xfrm>
              <a:off x="1247707" y="1179665"/>
              <a:ext cx="80700" cy="1526144"/>
              <a:chOff x="1247707" y="1179665"/>
              <a:chExt cx="80700" cy="1526144"/>
            </a:xfrm>
          </p:grpSpPr>
          <p:sp>
            <p:nvSpPr>
              <p:cNvPr id="17025" name="Google Shape;17025;p6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6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6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6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6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6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6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6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6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6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5" name="Google Shape;17035;p69"/>
            <p:cNvGrpSpPr/>
            <p:nvPr/>
          </p:nvGrpSpPr>
          <p:grpSpPr>
            <a:xfrm>
              <a:off x="1421567" y="1179665"/>
              <a:ext cx="80700" cy="1526144"/>
              <a:chOff x="1421567" y="1179665"/>
              <a:chExt cx="80700" cy="1526144"/>
            </a:xfrm>
          </p:grpSpPr>
          <p:sp>
            <p:nvSpPr>
              <p:cNvPr id="17036" name="Google Shape;17036;p6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6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6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6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6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6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6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6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6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6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6" name="Google Shape;17046;p69"/>
            <p:cNvGrpSpPr/>
            <p:nvPr/>
          </p:nvGrpSpPr>
          <p:grpSpPr>
            <a:xfrm>
              <a:off x="1592327" y="1179665"/>
              <a:ext cx="80700" cy="1526144"/>
              <a:chOff x="1592327" y="1179665"/>
              <a:chExt cx="80700" cy="1526144"/>
            </a:xfrm>
          </p:grpSpPr>
          <p:sp>
            <p:nvSpPr>
              <p:cNvPr id="17047" name="Google Shape;17047;p6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6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6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6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6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6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6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6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6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6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7" name="Google Shape;17057;p69"/>
            <p:cNvGrpSpPr/>
            <p:nvPr/>
          </p:nvGrpSpPr>
          <p:grpSpPr>
            <a:xfrm>
              <a:off x="1766187" y="1179665"/>
              <a:ext cx="80700" cy="1526144"/>
              <a:chOff x="1766187" y="1179665"/>
              <a:chExt cx="80700" cy="1526144"/>
            </a:xfrm>
          </p:grpSpPr>
          <p:sp>
            <p:nvSpPr>
              <p:cNvPr id="17058" name="Google Shape;17058;p6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6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6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6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6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6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6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6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6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6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8" name="Google Shape;17068;p69"/>
            <p:cNvGrpSpPr/>
            <p:nvPr/>
          </p:nvGrpSpPr>
          <p:grpSpPr>
            <a:xfrm>
              <a:off x="1936935" y="1179665"/>
              <a:ext cx="80700" cy="1526144"/>
              <a:chOff x="1936935" y="1179665"/>
              <a:chExt cx="80700" cy="1526144"/>
            </a:xfrm>
          </p:grpSpPr>
          <p:sp>
            <p:nvSpPr>
              <p:cNvPr id="17069" name="Google Shape;17069;p6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6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6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6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6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6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6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6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6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6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9" name="Google Shape;17079;p69"/>
            <p:cNvGrpSpPr/>
            <p:nvPr/>
          </p:nvGrpSpPr>
          <p:grpSpPr>
            <a:xfrm>
              <a:off x="2110795" y="1179665"/>
              <a:ext cx="80700" cy="1526144"/>
              <a:chOff x="2110795" y="1179665"/>
              <a:chExt cx="80700" cy="1526144"/>
            </a:xfrm>
          </p:grpSpPr>
          <p:sp>
            <p:nvSpPr>
              <p:cNvPr id="17080" name="Google Shape;17080;p6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6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6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6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6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6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6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6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6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6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0" name="Google Shape;17090;p69"/>
            <p:cNvGrpSpPr/>
            <p:nvPr/>
          </p:nvGrpSpPr>
          <p:grpSpPr>
            <a:xfrm>
              <a:off x="2284655" y="1179665"/>
              <a:ext cx="80700" cy="1526144"/>
              <a:chOff x="2284655" y="1179665"/>
              <a:chExt cx="80700" cy="1526144"/>
            </a:xfrm>
          </p:grpSpPr>
          <p:sp>
            <p:nvSpPr>
              <p:cNvPr id="17091" name="Google Shape;17091;p6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6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6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6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6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6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6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6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6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6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01" name="Google Shape;17101;p69"/>
          <p:cNvGrpSpPr/>
          <p:nvPr/>
        </p:nvGrpSpPr>
        <p:grpSpPr>
          <a:xfrm>
            <a:off x="2623904" y="1198803"/>
            <a:ext cx="1364248" cy="1102133"/>
            <a:chOff x="2623904" y="1198803"/>
            <a:chExt cx="1364248" cy="1102133"/>
          </a:xfrm>
        </p:grpSpPr>
        <p:grpSp>
          <p:nvGrpSpPr>
            <p:cNvPr id="17102" name="Google Shape;17102;p69"/>
            <p:cNvGrpSpPr/>
            <p:nvPr/>
          </p:nvGrpSpPr>
          <p:grpSpPr>
            <a:xfrm>
              <a:off x="2623907" y="1198803"/>
              <a:ext cx="1364245" cy="273000"/>
              <a:chOff x="2623907" y="1198803"/>
              <a:chExt cx="1364245" cy="273000"/>
            </a:xfrm>
          </p:grpSpPr>
          <p:sp>
            <p:nvSpPr>
              <p:cNvPr id="17103" name="Google Shape;17103;p6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6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6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6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6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8" name="Google Shape;17108;p69"/>
            <p:cNvGrpSpPr/>
            <p:nvPr/>
          </p:nvGrpSpPr>
          <p:grpSpPr>
            <a:xfrm>
              <a:off x="2623904" y="1476964"/>
              <a:ext cx="1364245" cy="273000"/>
              <a:chOff x="2623904" y="1476964"/>
              <a:chExt cx="1364245" cy="273000"/>
            </a:xfrm>
          </p:grpSpPr>
          <p:sp>
            <p:nvSpPr>
              <p:cNvPr id="17109" name="Google Shape;17109;p6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6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6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6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6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4" name="Google Shape;17114;p69"/>
            <p:cNvGrpSpPr/>
            <p:nvPr/>
          </p:nvGrpSpPr>
          <p:grpSpPr>
            <a:xfrm>
              <a:off x="2623907" y="1749775"/>
              <a:ext cx="1364245" cy="273000"/>
              <a:chOff x="2623907" y="1749775"/>
              <a:chExt cx="1364245" cy="273000"/>
            </a:xfrm>
          </p:grpSpPr>
          <p:sp>
            <p:nvSpPr>
              <p:cNvPr id="17115" name="Google Shape;17115;p6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6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6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6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6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0" name="Google Shape;17120;p69"/>
            <p:cNvGrpSpPr/>
            <p:nvPr/>
          </p:nvGrpSpPr>
          <p:grpSpPr>
            <a:xfrm>
              <a:off x="2623904" y="2027936"/>
              <a:ext cx="1364245" cy="273000"/>
              <a:chOff x="2623904" y="2027936"/>
              <a:chExt cx="1364245" cy="273000"/>
            </a:xfrm>
          </p:grpSpPr>
          <p:sp>
            <p:nvSpPr>
              <p:cNvPr id="17121" name="Google Shape;17121;p6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6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6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6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6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26" name="Google Shape;17126;p69"/>
          <p:cNvGrpSpPr/>
          <p:nvPr/>
        </p:nvGrpSpPr>
        <p:grpSpPr>
          <a:xfrm>
            <a:off x="2613365" y="2657876"/>
            <a:ext cx="1387541" cy="159124"/>
            <a:chOff x="3200660" y="2180272"/>
            <a:chExt cx="2563824" cy="378237"/>
          </a:xfrm>
        </p:grpSpPr>
        <p:sp>
          <p:nvSpPr>
            <p:cNvPr id="17127" name="Google Shape;17127;p6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6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6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6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6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6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6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6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6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6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6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6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6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6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6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6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6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6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5" name="Google Shape;17145;p69"/>
          <p:cNvGrpSpPr/>
          <p:nvPr/>
        </p:nvGrpSpPr>
        <p:grpSpPr>
          <a:xfrm>
            <a:off x="2609890" y="2935640"/>
            <a:ext cx="1390502" cy="159625"/>
            <a:chOff x="3530150" y="2790075"/>
            <a:chExt cx="1962600" cy="225300"/>
          </a:xfrm>
        </p:grpSpPr>
        <p:sp>
          <p:nvSpPr>
            <p:cNvPr id="17146" name="Google Shape;17146;p6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6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8" name="Google Shape;17148;p69"/>
          <p:cNvGrpSpPr/>
          <p:nvPr/>
        </p:nvGrpSpPr>
        <p:grpSpPr>
          <a:xfrm>
            <a:off x="2609948" y="3213905"/>
            <a:ext cx="1411629" cy="154175"/>
            <a:chOff x="3558802" y="4011244"/>
            <a:chExt cx="1866000" cy="111600"/>
          </a:xfrm>
        </p:grpSpPr>
        <p:sp>
          <p:nvSpPr>
            <p:cNvPr id="17149" name="Google Shape;17149;p6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6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1" name="Google Shape;17151;p69"/>
          <p:cNvGrpSpPr/>
          <p:nvPr/>
        </p:nvGrpSpPr>
        <p:grpSpPr>
          <a:xfrm>
            <a:off x="2610235" y="2419475"/>
            <a:ext cx="1383503" cy="119761"/>
            <a:chOff x="3465975" y="2270258"/>
            <a:chExt cx="1986364" cy="171947"/>
          </a:xfrm>
        </p:grpSpPr>
        <p:sp>
          <p:nvSpPr>
            <p:cNvPr id="17152" name="Google Shape;17152;p6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6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6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6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6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6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6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6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0" name="Google Shape;17160;p69"/>
          <p:cNvGrpSpPr/>
          <p:nvPr/>
        </p:nvGrpSpPr>
        <p:grpSpPr>
          <a:xfrm>
            <a:off x="2621243" y="3783248"/>
            <a:ext cx="1369531" cy="195460"/>
            <a:chOff x="723300" y="4253549"/>
            <a:chExt cx="2276482" cy="324900"/>
          </a:xfrm>
        </p:grpSpPr>
        <p:sp>
          <p:nvSpPr>
            <p:cNvPr id="17161" name="Google Shape;17161;p6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6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6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6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6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6" name="Google Shape;17166;p69"/>
          <p:cNvGrpSpPr/>
          <p:nvPr/>
        </p:nvGrpSpPr>
        <p:grpSpPr>
          <a:xfrm>
            <a:off x="2610803" y="3484489"/>
            <a:ext cx="1389066" cy="180119"/>
            <a:chOff x="705948" y="3788465"/>
            <a:chExt cx="2308953" cy="299400"/>
          </a:xfrm>
        </p:grpSpPr>
        <p:sp>
          <p:nvSpPr>
            <p:cNvPr id="17167" name="Google Shape;17167;p6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6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6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6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6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2" name="Google Shape;17172;p69"/>
          <p:cNvGrpSpPr/>
          <p:nvPr/>
        </p:nvGrpSpPr>
        <p:grpSpPr>
          <a:xfrm>
            <a:off x="4207794" y="2088443"/>
            <a:ext cx="1433821" cy="191501"/>
            <a:chOff x="4273350" y="2088443"/>
            <a:chExt cx="1433821" cy="191501"/>
          </a:xfrm>
        </p:grpSpPr>
        <p:grpSp>
          <p:nvGrpSpPr>
            <p:cNvPr id="17173" name="Google Shape;17173;p69"/>
            <p:cNvGrpSpPr/>
            <p:nvPr/>
          </p:nvGrpSpPr>
          <p:grpSpPr>
            <a:xfrm>
              <a:off x="4273350" y="2088443"/>
              <a:ext cx="1433821" cy="0"/>
              <a:chOff x="5224975" y="2962250"/>
              <a:chExt cx="1544400" cy="0"/>
            </a:xfrm>
          </p:grpSpPr>
          <p:cxnSp>
            <p:nvCxnSpPr>
              <p:cNvPr id="17174" name="Google Shape;17174;p6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7175" name="Google Shape;17175;p6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17176" name="Google Shape;17176;p69"/>
            <p:cNvGrpSpPr/>
            <p:nvPr/>
          </p:nvGrpSpPr>
          <p:grpSpPr>
            <a:xfrm>
              <a:off x="4273350" y="2279944"/>
              <a:ext cx="1433821" cy="0"/>
              <a:chOff x="5224975" y="2962250"/>
              <a:chExt cx="1544400" cy="0"/>
            </a:xfrm>
          </p:grpSpPr>
          <p:cxnSp>
            <p:nvCxnSpPr>
              <p:cNvPr id="17177" name="Google Shape;17177;p6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7178" name="Google Shape;17178;p6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17179" name="Google Shape;17179;p69"/>
          <p:cNvGrpSpPr/>
          <p:nvPr/>
        </p:nvGrpSpPr>
        <p:grpSpPr>
          <a:xfrm>
            <a:off x="2658741" y="4097347"/>
            <a:ext cx="1304609" cy="294074"/>
            <a:chOff x="2658741" y="4097347"/>
            <a:chExt cx="1304609" cy="294074"/>
          </a:xfrm>
        </p:grpSpPr>
        <p:grpSp>
          <p:nvGrpSpPr>
            <p:cNvPr id="17180" name="Google Shape;17180;p69"/>
            <p:cNvGrpSpPr/>
            <p:nvPr/>
          </p:nvGrpSpPr>
          <p:grpSpPr>
            <a:xfrm>
              <a:off x="2658741" y="4097347"/>
              <a:ext cx="118572" cy="294074"/>
              <a:chOff x="3343310" y="4475555"/>
              <a:chExt cx="127717" cy="316753"/>
            </a:xfrm>
          </p:grpSpPr>
          <p:sp>
            <p:nvSpPr>
              <p:cNvPr id="17181" name="Google Shape;17181;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3" name="Google Shape;17183;p69"/>
            <p:cNvGrpSpPr/>
            <p:nvPr/>
          </p:nvGrpSpPr>
          <p:grpSpPr>
            <a:xfrm>
              <a:off x="3815519" y="4098388"/>
              <a:ext cx="147831" cy="291991"/>
              <a:chOff x="3527539" y="4476677"/>
              <a:chExt cx="159232" cy="314510"/>
            </a:xfrm>
          </p:grpSpPr>
          <p:sp>
            <p:nvSpPr>
              <p:cNvPr id="17184" name="Google Shape;17184;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6" name="Google Shape;17186;p69"/>
            <p:cNvGrpSpPr/>
            <p:nvPr/>
          </p:nvGrpSpPr>
          <p:grpSpPr>
            <a:xfrm>
              <a:off x="3511696" y="4098388"/>
              <a:ext cx="147831" cy="291991"/>
              <a:chOff x="3527539" y="4476677"/>
              <a:chExt cx="159232" cy="314510"/>
            </a:xfrm>
          </p:grpSpPr>
          <p:sp>
            <p:nvSpPr>
              <p:cNvPr id="17187" name="Google Shape;17187;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9" name="Google Shape;17189;p69"/>
            <p:cNvGrpSpPr/>
            <p:nvPr/>
          </p:nvGrpSpPr>
          <p:grpSpPr>
            <a:xfrm>
              <a:off x="3207874" y="4098388"/>
              <a:ext cx="147831" cy="291991"/>
              <a:chOff x="3527539" y="4476677"/>
              <a:chExt cx="159232" cy="314510"/>
            </a:xfrm>
          </p:grpSpPr>
          <p:sp>
            <p:nvSpPr>
              <p:cNvPr id="17190" name="Google Shape;17190;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2" name="Google Shape;17192;p69"/>
            <p:cNvGrpSpPr/>
            <p:nvPr/>
          </p:nvGrpSpPr>
          <p:grpSpPr>
            <a:xfrm>
              <a:off x="2933305" y="4097347"/>
              <a:ext cx="118572" cy="294074"/>
              <a:chOff x="3343310" y="4475555"/>
              <a:chExt cx="127717" cy="316753"/>
            </a:xfrm>
          </p:grpSpPr>
          <p:sp>
            <p:nvSpPr>
              <p:cNvPr id="17193" name="Google Shape;17193;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95" name="Google Shape;17195;p69"/>
          <p:cNvGrpSpPr/>
          <p:nvPr/>
        </p:nvGrpSpPr>
        <p:grpSpPr>
          <a:xfrm>
            <a:off x="4209349" y="1176041"/>
            <a:ext cx="1430711" cy="751237"/>
            <a:chOff x="5159450" y="1919950"/>
            <a:chExt cx="1541050" cy="862500"/>
          </a:xfrm>
        </p:grpSpPr>
        <p:sp>
          <p:nvSpPr>
            <p:cNvPr id="17196" name="Google Shape;17196;p6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7197" name="Google Shape;17197;p69"/>
            <p:cNvGrpSpPr/>
            <p:nvPr/>
          </p:nvGrpSpPr>
          <p:grpSpPr>
            <a:xfrm>
              <a:off x="5159450" y="1919950"/>
              <a:ext cx="1541050" cy="862500"/>
              <a:chOff x="5159450" y="1919950"/>
              <a:chExt cx="1541050" cy="862500"/>
            </a:xfrm>
          </p:grpSpPr>
          <p:cxnSp>
            <p:nvCxnSpPr>
              <p:cNvPr id="17198" name="Google Shape;17198;p6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7199" name="Google Shape;17199;p6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7200" name="Google Shape;17200;p69"/>
          <p:cNvGrpSpPr/>
          <p:nvPr/>
        </p:nvGrpSpPr>
        <p:grpSpPr>
          <a:xfrm>
            <a:off x="4257486" y="2439811"/>
            <a:ext cx="1334436" cy="967914"/>
            <a:chOff x="4294923" y="2439811"/>
            <a:chExt cx="1334436" cy="967914"/>
          </a:xfrm>
        </p:grpSpPr>
        <p:grpSp>
          <p:nvGrpSpPr>
            <p:cNvPr id="17201" name="Google Shape;17201;p69"/>
            <p:cNvGrpSpPr/>
            <p:nvPr/>
          </p:nvGrpSpPr>
          <p:grpSpPr>
            <a:xfrm>
              <a:off x="4960455" y="2469658"/>
              <a:ext cx="668904" cy="885524"/>
              <a:chOff x="4960455" y="2469658"/>
              <a:chExt cx="668904" cy="885524"/>
            </a:xfrm>
          </p:grpSpPr>
          <p:sp>
            <p:nvSpPr>
              <p:cNvPr id="17202" name="Google Shape;17202;p6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6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6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6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6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6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8" name="Google Shape;17208;p69"/>
            <p:cNvGrpSpPr/>
            <p:nvPr/>
          </p:nvGrpSpPr>
          <p:grpSpPr>
            <a:xfrm>
              <a:off x="4294923" y="2469658"/>
              <a:ext cx="668951" cy="885524"/>
              <a:chOff x="4294923" y="2469658"/>
              <a:chExt cx="668951" cy="885524"/>
            </a:xfrm>
          </p:grpSpPr>
          <p:sp>
            <p:nvSpPr>
              <p:cNvPr id="17209" name="Google Shape;17209;p6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6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6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6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6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6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15" name="Google Shape;17215;p6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6" name="Google Shape;17216;p69"/>
          <p:cNvGrpSpPr/>
          <p:nvPr/>
        </p:nvGrpSpPr>
        <p:grpSpPr>
          <a:xfrm>
            <a:off x="4243690" y="3494256"/>
            <a:ext cx="1430949" cy="897289"/>
            <a:chOff x="4351371" y="3547942"/>
            <a:chExt cx="1345130" cy="843475"/>
          </a:xfrm>
        </p:grpSpPr>
        <p:grpSp>
          <p:nvGrpSpPr>
            <p:cNvPr id="17217" name="Google Shape;17217;p69"/>
            <p:cNvGrpSpPr/>
            <p:nvPr/>
          </p:nvGrpSpPr>
          <p:grpSpPr>
            <a:xfrm>
              <a:off x="4351371" y="4209917"/>
              <a:ext cx="1345130" cy="181500"/>
              <a:chOff x="4351371" y="4209917"/>
              <a:chExt cx="1345130" cy="181500"/>
            </a:xfrm>
          </p:grpSpPr>
          <p:sp>
            <p:nvSpPr>
              <p:cNvPr id="17218" name="Google Shape;17218;p6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19" name="Google Shape;17219;p6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17220" name="Google Shape;17220;p69"/>
            <p:cNvGrpSpPr/>
            <p:nvPr/>
          </p:nvGrpSpPr>
          <p:grpSpPr>
            <a:xfrm>
              <a:off x="4403010" y="3985221"/>
              <a:ext cx="1109518" cy="181500"/>
              <a:chOff x="4403010" y="3985221"/>
              <a:chExt cx="1109518" cy="181500"/>
            </a:xfrm>
          </p:grpSpPr>
          <p:sp>
            <p:nvSpPr>
              <p:cNvPr id="17221" name="Google Shape;17221;p6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22" name="Google Shape;17222;p6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17223" name="Google Shape;17223;p69"/>
            <p:cNvGrpSpPr/>
            <p:nvPr/>
          </p:nvGrpSpPr>
          <p:grpSpPr>
            <a:xfrm>
              <a:off x="4618704" y="3766582"/>
              <a:ext cx="807858" cy="181500"/>
              <a:chOff x="4618704" y="3766582"/>
              <a:chExt cx="807858" cy="181500"/>
            </a:xfrm>
          </p:grpSpPr>
          <p:sp>
            <p:nvSpPr>
              <p:cNvPr id="17224" name="Google Shape;17224;p6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25" name="Google Shape;17225;p6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17226" name="Google Shape;17226;p69"/>
            <p:cNvGrpSpPr/>
            <p:nvPr/>
          </p:nvGrpSpPr>
          <p:grpSpPr>
            <a:xfrm>
              <a:off x="4735238" y="3547942"/>
              <a:ext cx="462839" cy="181500"/>
              <a:chOff x="4735238" y="3547942"/>
              <a:chExt cx="462839" cy="181500"/>
            </a:xfrm>
          </p:grpSpPr>
          <p:sp>
            <p:nvSpPr>
              <p:cNvPr id="17227" name="Google Shape;17227;p6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28" name="Google Shape;17228;p6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17229" name="Google Shape;17229;p69"/>
          <p:cNvGrpSpPr/>
          <p:nvPr/>
        </p:nvGrpSpPr>
        <p:grpSpPr>
          <a:xfrm>
            <a:off x="7420047" y="2429580"/>
            <a:ext cx="1020955" cy="928853"/>
            <a:chOff x="926675" y="238125"/>
            <a:chExt cx="5755100" cy="5232975"/>
          </a:xfrm>
        </p:grpSpPr>
        <p:sp>
          <p:nvSpPr>
            <p:cNvPr id="17230" name="Google Shape;17230;p6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6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6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6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4" name="Google Shape;17234;p69"/>
          <p:cNvGrpSpPr/>
          <p:nvPr/>
        </p:nvGrpSpPr>
        <p:grpSpPr>
          <a:xfrm>
            <a:off x="727421" y="2828315"/>
            <a:ext cx="1695374" cy="1560837"/>
            <a:chOff x="727421" y="2828315"/>
            <a:chExt cx="1695374" cy="1560837"/>
          </a:xfrm>
        </p:grpSpPr>
        <p:grpSp>
          <p:nvGrpSpPr>
            <p:cNvPr id="17235" name="Google Shape;17235;p69"/>
            <p:cNvGrpSpPr/>
            <p:nvPr/>
          </p:nvGrpSpPr>
          <p:grpSpPr>
            <a:xfrm>
              <a:off x="727421" y="2828315"/>
              <a:ext cx="1695374" cy="1560837"/>
              <a:chOff x="734799" y="2782450"/>
              <a:chExt cx="1571100" cy="1577400"/>
            </a:xfrm>
          </p:grpSpPr>
          <p:cxnSp>
            <p:nvCxnSpPr>
              <p:cNvPr id="17236" name="Google Shape;17236;p6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7237" name="Google Shape;17237;p6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7238" name="Google Shape;17238;p69"/>
            <p:cNvGrpSpPr/>
            <p:nvPr/>
          </p:nvGrpSpPr>
          <p:grpSpPr>
            <a:xfrm>
              <a:off x="819108" y="2882501"/>
              <a:ext cx="1556791" cy="1426186"/>
              <a:chOff x="819108" y="2882501"/>
              <a:chExt cx="1556791" cy="1426186"/>
            </a:xfrm>
          </p:grpSpPr>
          <p:grpSp>
            <p:nvGrpSpPr>
              <p:cNvPr id="17239" name="Google Shape;17239;p69"/>
              <p:cNvGrpSpPr/>
              <p:nvPr/>
            </p:nvGrpSpPr>
            <p:grpSpPr>
              <a:xfrm>
                <a:off x="819108" y="2882501"/>
                <a:ext cx="103104" cy="1426186"/>
                <a:chOff x="4674013" y="3100904"/>
                <a:chExt cx="122758" cy="1698043"/>
              </a:xfrm>
            </p:grpSpPr>
            <p:sp>
              <p:nvSpPr>
                <p:cNvPr id="17240" name="Google Shape;17240;p6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6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6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6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6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6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6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7" name="Google Shape;17247;p69"/>
              <p:cNvGrpSpPr/>
              <p:nvPr/>
            </p:nvGrpSpPr>
            <p:grpSpPr>
              <a:xfrm>
                <a:off x="1062475" y="2882501"/>
                <a:ext cx="103104" cy="1426186"/>
                <a:chOff x="4940438" y="3100904"/>
                <a:chExt cx="122758" cy="1698043"/>
              </a:xfrm>
            </p:grpSpPr>
            <p:sp>
              <p:nvSpPr>
                <p:cNvPr id="17248" name="Google Shape;17248;p6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6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6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6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6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6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6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5" name="Google Shape;17255;p69"/>
              <p:cNvGrpSpPr/>
              <p:nvPr/>
            </p:nvGrpSpPr>
            <p:grpSpPr>
              <a:xfrm>
                <a:off x="1299324" y="2882501"/>
                <a:ext cx="103104" cy="1426186"/>
                <a:chOff x="5206863" y="3100904"/>
                <a:chExt cx="122758" cy="1698043"/>
              </a:xfrm>
            </p:grpSpPr>
            <p:sp>
              <p:nvSpPr>
                <p:cNvPr id="17256" name="Google Shape;17256;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3" name="Google Shape;17263;p69"/>
              <p:cNvGrpSpPr/>
              <p:nvPr/>
            </p:nvGrpSpPr>
            <p:grpSpPr>
              <a:xfrm>
                <a:off x="1786057" y="2882501"/>
                <a:ext cx="103104" cy="1426186"/>
                <a:chOff x="6006138" y="3143629"/>
                <a:chExt cx="122758" cy="1698043"/>
              </a:xfrm>
            </p:grpSpPr>
            <p:sp>
              <p:nvSpPr>
                <p:cNvPr id="17264" name="Google Shape;17264;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1" name="Google Shape;17271;p69"/>
              <p:cNvGrpSpPr/>
              <p:nvPr/>
            </p:nvGrpSpPr>
            <p:grpSpPr>
              <a:xfrm>
                <a:off x="2029422" y="2882501"/>
                <a:ext cx="103104" cy="1426186"/>
                <a:chOff x="6805413" y="3100904"/>
                <a:chExt cx="122758" cy="1698043"/>
              </a:xfrm>
            </p:grpSpPr>
            <p:sp>
              <p:nvSpPr>
                <p:cNvPr id="17272" name="Google Shape;17272;p6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6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6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6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6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6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6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9" name="Google Shape;17279;p69"/>
              <p:cNvGrpSpPr/>
              <p:nvPr/>
            </p:nvGrpSpPr>
            <p:grpSpPr>
              <a:xfrm>
                <a:off x="2272795" y="2882501"/>
                <a:ext cx="103104" cy="1426186"/>
                <a:chOff x="5206863" y="3100904"/>
                <a:chExt cx="122758" cy="1698043"/>
              </a:xfrm>
            </p:grpSpPr>
            <p:sp>
              <p:nvSpPr>
                <p:cNvPr id="17280" name="Google Shape;17280;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7" name="Google Shape;17287;p69"/>
              <p:cNvGrpSpPr/>
              <p:nvPr/>
            </p:nvGrpSpPr>
            <p:grpSpPr>
              <a:xfrm>
                <a:off x="1542694" y="2882501"/>
                <a:ext cx="103104" cy="1426186"/>
                <a:chOff x="6006138" y="3143629"/>
                <a:chExt cx="122758" cy="1698043"/>
              </a:xfrm>
            </p:grpSpPr>
            <p:sp>
              <p:nvSpPr>
                <p:cNvPr id="17288" name="Google Shape;17288;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295" name="Google Shape;17295;p69"/>
          <p:cNvGrpSpPr/>
          <p:nvPr/>
        </p:nvGrpSpPr>
        <p:grpSpPr>
          <a:xfrm>
            <a:off x="5683472" y="3518037"/>
            <a:ext cx="2749952" cy="870677"/>
            <a:chOff x="238125" y="1725700"/>
            <a:chExt cx="7139025" cy="2260325"/>
          </a:xfrm>
        </p:grpSpPr>
        <p:sp>
          <p:nvSpPr>
            <p:cNvPr id="17296" name="Google Shape;17296;p6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6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6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6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6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6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6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6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6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6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6" name="Google Shape;17306;p69"/>
          <p:cNvGrpSpPr/>
          <p:nvPr/>
        </p:nvGrpSpPr>
        <p:grpSpPr>
          <a:xfrm>
            <a:off x="5953636" y="2459783"/>
            <a:ext cx="1105452" cy="916747"/>
            <a:chOff x="5249100" y="1210600"/>
            <a:chExt cx="3502700" cy="2904775"/>
          </a:xfrm>
        </p:grpSpPr>
        <p:sp>
          <p:nvSpPr>
            <p:cNvPr id="17307" name="Google Shape;17307;p6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6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6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6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11" name="Google Shape;17311;p6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17312" name="Google Shape;17312;p6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17313" name="Google Shape;17313;p6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17314" name="Google Shape;17314;p6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17315" name="Google Shape;17315;p6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6" name="Google Shape;17316;p69"/>
          <p:cNvGrpSpPr/>
          <p:nvPr/>
        </p:nvGrpSpPr>
        <p:grpSpPr>
          <a:xfrm>
            <a:off x="7136183" y="1179201"/>
            <a:ext cx="1304650" cy="1124856"/>
            <a:chOff x="7287122" y="1165658"/>
            <a:chExt cx="1219413" cy="1051365"/>
          </a:xfrm>
        </p:grpSpPr>
        <p:grpSp>
          <p:nvGrpSpPr>
            <p:cNvPr id="17317" name="Google Shape;17317;p69"/>
            <p:cNvGrpSpPr/>
            <p:nvPr/>
          </p:nvGrpSpPr>
          <p:grpSpPr>
            <a:xfrm>
              <a:off x="7287122" y="1969723"/>
              <a:ext cx="1219413" cy="247300"/>
              <a:chOff x="7287122" y="1969723"/>
              <a:chExt cx="1219413" cy="247300"/>
            </a:xfrm>
          </p:grpSpPr>
          <p:sp>
            <p:nvSpPr>
              <p:cNvPr id="17318" name="Google Shape;17318;p6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19" name="Google Shape;17319;p69"/>
              <p:cNvGrpSpPr/>
              <p:nvPr/>
            </p:nvGrpSpPr>
            <p:grpSpPr>
              <a:xfrm>
                <a:off x="7287122" y="2063892"/>
                <a:ext cx="1151753" cy="73428"/>
                <a:chOff x="7287122" y="2063892"/>
                <a:chExt cx="1151753" cy="73428"/>
              </a:xfrm>
            </p:grpSpPr>
            <p:sp>
              <p:nvSpPr>
                <p:cNvPr id="17320" name="Google Shape;17320;p6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21" name="Google Shape;17321;p6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7322" name="Google Shape;17322;p69"/>
            <p:cNvGrpSpPr/>
            <p:nvPr/>
          </p:nvGrpSpPr>
          <p:grpSpPr>
            <a:xfrm>
              <a:off x="7287122" y="1712201"/>
              <a:ext cx="1219403" cy="246767"/>
              <a:chOff x="7287122" y="1712201"/>
              <a:chExt cx="1219403" cy="246767"/>
            </a:xfrm>
          </p:grpSpPr>
          <p:sp>
            <p:nvSpPr>
              <p:cNvPr id="17323" name="Google Shape;17323;p6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24" name="Google Shape;17324;p69"/>
              <p:cNvGrpSpPr/>
              <p:nvPr/>
            </p:nvGrpSpPr>
            <p:grpSpPr>
              <a:xfrm>
                <a:off x="7287122" y="1842861"/>
                <a:ext cx="1005303" cy="73419"/>
                <a:chOff x="7287122" y="1842861"/>
                <a:chExt cx="1005303" cy="73419"/>
              </a:xfrm>
            </p:grpSpPr>
            <p:sp>
              <p:nvSpPr>
                <p:cNvPr id="17325" name="Google Shape;17325;p6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26" name="Google Shape;17326;p6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7327" name="Google Shape;17327;p69"/>
            <p:cNvGrpSpPr/>
            <p:nvPr/>
          </p:nvGrpSpPr>
          <p:grpSpPr>
            <a:xfrm>
              <a:off x="7287122" y="1447520"/>
              <a:ext cx="1219403" cy="286667"/>
              <a:chOff x="7287122" y="1447520"/>
              <a:chExt cx="1219403" cy="286667"/>
            </a:xfrm>
          </p:grpSpPr>
          <p:sp>
            <p:nvSpPr>
              <p:cNvPr id="17328" name="Google Shape;17328;p6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29" name="Google Shape;17329;p69"/>
              <p:cNvGrpSpPr/>
              <p:nvPr/>
            </p:nvGrpSpPr>
            <p:grpSpPr>
              <a:xfrm>
                <a:off x="7287122" y="1581977"/>
                <a:ext cx="852803" cy="73428"/>
                <a:chOff x="7287122" y="1581977"/>
                <a:chExt cx="852803" cy="73428"/>
              </a:xfrm>
            </p:grpSpPr>
            <p:sp>
              <p:nvSpPr>
                <p:cNvPr id="17330" name="Google Shape;17330;p6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31" name="Google Shape;17331;p6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7332" name="Google Shape;17332;p69"/>
            <p:cNvGrpSpPr/>
            <p:nvPr/>
          </p:nvGrpSpPr>
          <p:grpSpPr>
            <a:xfrm>
              <a:off x="7287122" y="1165658"/>
              <a:ext cx="1219403" cy="344253"/>
              <a:chOff x="7287122" y="1165658"/>
              <a:chExt cx="1219403" cy="344253"/>
            </a:xfrm>
          </p:grpSpPr>
          <p:sp>
            <p:nvSpPr>
              <p:cNvPr id="17333" name="Google Shape;17333;p6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34" name="Google Shape;17334;p69"/>
              <p:cNvGrpSpPr/>
              <p:nvPr/>
            </p:nvGrpSpPr>
            <p:grpSpPr>
              <a:xfrm>
                <a:off x="7287122" y="1341025"/>
                <a:ext cx="695703" cy="73419"/>
                <a:chOff x="7287122" y="1341025"/>
                <a:chExt cx="695703" cy="73419"/>
              </a:xfrm>
            </p:grpSpPr>
            <p:sp>
              <p:nvSpPr>
                <p:cNvPr id="17335" name="Google Shape;17335;p6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36" name="Google Shape;17336;p6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17337" name="Google Shape;17337;p69"/>
          <p:cNvGrpSpPr/>
          <p:nvPr/>
        </p:nvGrpSpPr>
        <p:grpSpPr>
          <a:xfrm>
            <a:off x="5802676" y="1185224"/>
            <a:ext cx="1397729" cy="1098540"/>
            <a:chOff x="5900602" y="1193063"/>
            <a:chExt cx="1299851" cy="1021707"/>
          </a:xfrm>
        </p:grpSpPr>
        <p:grpSp>
          <p:nvGrpSpPr>
            <p:cNvPr id="17338" name="Google Shape;17338;p69"/>
            <p:cNvGrpSpPr/>
            <p:nvPr/>
          </p:nvGrpSpPr>
          <p:grpSpPr>
            <a:xfrm>
              <a:off x="6520337" y="1193063"/>
              <a:ext cx="341815" cy="799959"/>
              <a:chOff x="6520337" y="1193063"/>
              <a:chExt cx="341815" cy="799959"/>
            </a:xfrm>
          </p:grpSpPr>
          <p:grpSp>
            <p:nvGrpSpPr>
              <p:cNvPr id="17339" name="Google Shape;17339;p69"/>
              <p:cNvGrpSpPr/>
              <p:nvPr/>
            </p:nvGrpSpPr>
            <p:grpSpPr>
              <a:xfrm>
                <a:off x="6520337" y="1589527"/>
                <a:ext cx="213950" cy="403494"/>
                <a:chOff x="6520337" y="1589527"/>
                <a:chExt cx="213950" cy="403494"/>
              </a:xfrm>
            </p:grpSpPr>
            <p:sp>
              <p:nvSpPr>
                <p:cNvPr id="17340" name="Google Shape;17340;p6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6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2" name="Google Shape;17342;p69"/>
              <p:cNvGrpSpPr/>
              <p:nvPr/>
            </p:nvGrpSpPr>
            <p:grpSpPr>
              <a:xfrm>
                <a:off x="6577204" y="1193063"/>
                <a:ext cx="284947" cy="464512"/>
                <a:chOff x="6577204" y="1193063"/>
                <a:chExt cx="284947" cy="464512"/>
              </a:xfrm>
            </p:grpSpPr>
            <p:sp>
              <p:nvSpPr>
                <p:cNvPr id="17343" name="Google Shape;17343;p6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44" name="Google Shape;17344;p6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17345" name="Google Shape;17345;p69"/>
            <p:cNvGrpSpPr/>
            <p:nvPr/>
          </p:nvGrpSpPr>
          <p:grpSpPr>
            <a:xfrm>
              <a:off x="6238903" y="1193063"/>
              <a:ext cx="300475" cy="900152"/>
              <a:chOff x="6238903" y="1193063"/>
              <a:chExt cx="300475" cy="900152"/>
            </a:xfrm>
          </p:grpSpPr>
          <p:grpSp>
            <p:nvGrpSpPr>
              <p:cNvPr id="17346" name="Google Shape;17346;p69"/>
              <p:cNvGrpSpPr/>
              <p:nvPr/>
            </p:nvGrpSpPr>
            <p:grpSpPr>
              <a:xfrm>
                <a:off x="6290865" y="1489315"/>
                <a:ext cx="248514" cy="603900"/>
                <a:chOff x="6290865" y="1489315"/>
                <a:chExt cx="248514" cy="603900"/>
              </a:xfrm>
            </p:grpSpPr>
            <p:sp>
              <p:nvSpPr>
                <p:cNvPr id="17347" name="Google Shape;17347;p6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6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9" name="Google Shape;17349;p69"/>
              <p:cNvGrpSpPr/>
              <p:nvPr/>
            </p:nvGrpSpPr>
            <p:grpSpPr>
              <a:xfrm>
                <a:off x="6238903" y="1193063"/>
                <a:ext cx="284947" cy="333087"/>
                <a:chOff x="6238903" y="1193063"/>
                <a:chExt cx="284947" cy="333087"/>
              </a:xfrm>
            </p:grpSpPr>
            <p:sp>
              <p:nvSpPr>
                <p:cNvPr id="17350" name="Google Shape;17350;p6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51" name="Google Shape;17351;p6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17352" name="Google Shape;17352;p69"/>
            <p:cNvGrpSpPr/>
            <p:nvPr/>
          </p:nvGrpSpPr>
          <p:grpSpPr>
            <a:xfrm>
              <a:off x="5900602" y="1193063"/>
              <a:ext cx="444345" cy="1021707"/>
              <a:chOff x="5900602" y="1193063"/>
              <a:chExt cx="444345" cy="1021707"/>
            </a:xfrm>
          </p:grpSpPr>
          <p:grpSp>
            <p:nvGrpSpPr>
              <p:cNvPr id="17353" name="Google Shape;17353;p69"/>
              <p:cNvGrpSpPr/>
              <p:nvPr/>
            </p:nvGrpSpPr>
            <p:grpSpPr>
              <a:xfrm>
                <a:off x="6046501" y="1367785"/>
                <a:ext cx="298446" cy="846986"/>
                <a:chOff x="6046501" y="1367785"/>
                <a:chExt cx="298446" cy="846986"/>
              </a:xfrm>
            </p:grpSpPr>
            <p:sp>
              <p:nvSpPr>
                <p:cNvPr id="17354" name="Google Shape;17354;p6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6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6" name="Google Shape;17356;p69"/>
              <p:cNvGrpSpPr/>
              <p:nvPr/>
            </p:nvGrpSpPr>
            <p:grpSpPr>
              <a:xfrm>
                <a:off x="5900602" y="1193063"/>
                <a:ext cx="284947" cy="182312"/>
                <a:chOff x="5900602" y="1193063"/>
                <a:chExt cx="284947" cy="182312"/>
              </a:xfrm>
            </p:grpSpPr>
            <p:sp>
              <p:nvSpPr>
                <p:cNvPr id="17357" name="Google Shape;17357;p6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58" name="Google Shape;17358;p6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17359" name="Google Shape;17359;p69"/>
            <p:cNvGrpSpPr/>
            <p:nvPr/>
          </p:nvGrpSpPr>
          <p:grpSpPr>
            <a:xfrm>
              <a:off x="6738300" y="1193063"/>
              <a:ext cx="462153" cy="707634"/>
              <a:chOff x="6738300" y="1193063"/>
              <a:chExt cx="462153" cy="707634"/>
            </a:xfrm>
          </p:grpSpPr>
          <p:grpSp>
            <p:nvGrpSpPr>
              <p:cNvPr id="17360" name="Google Shape;17360;p69"/>
              <p:cNvGrpSpPr/>
              <p:nvPr/>
            </p:nvGrpSpPr>
            <p:grpSpPr>
              <a:xfrm>
                <a:off x="6915505" y="1193063"/>
                <a:ext cx="284947" cy="597387"/>
                <a:chOff x="6915505" y="1193063"/>
                <a:chExt cx="284947" cy="597387"/>
              </a:xfrm>
            </p:grpSpPr>
            <p:sp>
              <p:nvSpPr>
                <p:cNvPr id="17361" name="Google Shape;17361;p6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62" name="Google Shape;17362;p6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17363" name="Google Shape;17363;p69"/>
              <p:cNvGrpSpPr/>
              <p:nvPr/>
            </p:nvGrpSpPr>
            <p:grpSpPr>
              <a:xfrm>
                <a:off x="6738300" y="1684725"/>
                <a:ext cx="230066" cy="215971"/>
                <a:chOff x="6738300" y="1684725"/>
                <a:chExt cx="230066" cy="215971"/>
              </a:xfrm>
            </p:grpSpPr>
            <p:sp>
              <p:nvSpPr>
                <p:cNvPr id="17364" name="Google Shape;17364;p6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6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369" name="Shape 17369"/>
        <p:cNvGrpSpPr/>
        <p:nvPr/>
      </p:nvGrpSpPr>
      <p:grpSpPr>
        <a:xfrm>
          <a:off x="0" y="0"/>
          <a:ext cx="0" cy="0"/>
          <a:chOff x="0" y="0"/>
          <a:chExt cx="0" cy="0"/>
        </a:xfrm>
      </p:grpSpPr>
      <p:sp>
        <p:nvSpPr>
          <p:cNvPr id="17370" name="Google Shape;17370;p7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7371" name="Google Shape;17371;p70"/>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7372" name="Google Shape;17372;p70"/>
          <p:cNvGrpSpPr/>
          <p:nvPr/>
        </p:nvGrpSpPr>
        <p:grpSpPr>
          <a:xfrm>
            <a:off x="1267741" y="2287103"/>
            <a:ext cx="298169" cy="339253"/>
            <a:chOff x="1529350" y="258825"/>
            <a:chExt cx="423475" cy="481825"/>
          </a:xfrm>
        </p:grpSpPr>
        <p:sp>
          <p:nvSpPr>
            <p:cNvPr id="17373" name="Google Shape;17373;p7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74" name="Google Shape;17374;p7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375" name="Google Shape;17375;p70"/>
          <p:cNvGrpSpPr/>
          <p:nvPr/>
        </p:nvGrpSpPr>
        <p:grpSpPr>
          <a:xfrm>
            <a:off x="1660716" y="2367273"/>
            <a:ext cx="340890" cy="178912"/>
            <a:chOff x="2084325" y="363300"/>
            <a:chExt cx="484150" cy="254100"/>
          </a:xfrm>
        </p:grpSpPr>
        <p:sp>
          <p:nvSpPr>
            <p:cNvPr id="17376" name="Google Shape;17376;p7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77" name="Google Shape;17377;p7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378" name="Google Shape;17378;p70"/>
          <p:cNvGrpSpPr/>
          <p:nvPr/>
        </p:nvGrpSpPr>
        <p:grpSpPr>
          <a:xfrm>
            <a:off x="2110011" y="2287102"/>
            <a:ext cx="298169" cy="339253"/>
            <a:chOff x="2707500" y="249400"/>
            <a:chExt cx="423475" cy="481825"/>
          </a:xfrm>
        </p:grpSpPr>
        <p:sp>
          <p:nvSpPr>
            <p:cNvPr id="17379" name="Google Shape;17379;p70"/>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80" name="Google Shape;17380;p70"/>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381" name="Google Shape;17381;p70"/>
          <p:cNvGrpSpPr/>
          <p:nvPr/>
        </p:nvGrpSpPr>
        <p:grpSpPr>
          <a:xfrm>
            <a:off x="2912712" y="2287349"/>
            <a:ext cx="352349" cy="338760"/>
            <a:chOff x="3854700" y="249750"/>
            <a:chExt cx="500425" cy="481125"/>
          </a:xfrm>
        </p:grpSpPr>
        <p:sp>
          <p:nvSpPr>
            <p:cNvPr id="17382" name="Google Shape;17382;p70"/>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83" name="Google Shape;17383;p70"/>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84" name="Google Shape;17384;p70"/>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85" name="Google Shape;17385;p70"/>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86" name="Google Shape;17386;p70"/>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87" name="Google Shape;17387;p70"/>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88" name="Google Shape;17388;p70"/>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89" name="Google Shape;17389;p70"/>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390" name="Google Shape;17390;p70"/>
          <p:cNvGrpSpPr/>
          <p:nvPr/>
        </p:nvGrpSpPr>
        <p:grpSpPr>
          <a:xfrm>
            <a:off x="3330701" y="2287349"/>
            <a:ext cx="352349" cy="338760"/>
            <a:chOff x="4447550" y="249750"/>
            <a:chExt cx="500425" cy="481125"/>
          </a:xfrm>
        </p:grpSpPr>
        <p:sp>
          <p:nvSpPr>
            <p:cNvPr id="17391" name="Google Shape;17391;p70"/>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92" name="Google Shape;17392;p70"/>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393" name="Google Shape;17393;p70"/>
          <p:cNvGrpSpPr/>
          <p:nvPr/>
        </p:nvGrpSpPr>
        <p:grpSpPr>
          <a:xfrm>
            <a:off x="3759902" y="2287102"/>
            <a:ext cx="339253" cy="339253"/>
            <a:chOff x="5049725" y="249400"/>
            <a:chExt cx="481825" cy="481825"/>
          </a:xfrm>
        </p:grpSpPr>
        <p:sp>
          <p:nvSpPr>
            <p:cNvPr id="17394" name="Google Shape;17394;p70"/>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95" name="Google Shape;17395;p70"/>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396" name="Google Shape;17396;p70"/>
          <p:cNvGrpSpPr/>
          <p:nvPr/>
        </p:nvGrpSpPr>
        <p:grpSpPr>
          <a:xfrm>
            <a:off x="4173843" y="2287102"/>
            <a:ext cx="339253" cy="339253"/>
            <a:chOff x="5660400" y="238125"/>
            <a:chExt cx="481825" cy="481825"/>
          </a:xfrm>
        </p:grpSpPr>
        <p:sp>
          <p:nvSpPr>
            <p:cNvPr id="17397" name="Google Shape;17397;p70"/>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398" name="Google Shape;17398;p70"/>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399" name="Google Shape;17399;p70"/>
          <p:cNvGrpSpPr/>
          <p:nvPr/>
        </p:nvGrpSpPr>
        <p:grpSpPr>
          <a:xfrm>
            <a:off x="4590529" y="2287102"/>
            <a:ext cx="339253" cy="339253"/>
            <a:chOff x="6235400" y="249400"/>
            <a:chExt cx="481825" cy="481825"/>
          </a:xfrm>
        </p:grpSpPr>
        <p:sp>
          <p:nvSpPr>
            <p:cNvPr id="17400" name="Google Shape;17400;p70"/>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01" name="Google Shape;17401;p70"/>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02" name="Google Shape;17402;p70"/>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03" name="Google Shape;17403;p70"/>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04" name="Google Shape;17404;p70"/>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405" name="Google Shape;17405;p70"/>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7406" name="Google Shape;17406;p70"/>
          <p:cNvGrpSpPr/>
          <p:nvPr/>
        </p:nvGrpSpPr>
        <p:grpSpPr>
          <a:xfrm>
            <a:off x="1660875" y="2711232"/>
            <a:ext cx="340573" cy="339271"/>
            <a:chOff x="2085450" y="842250"/>
            <a:chExt cx="483700" cy="481850"/>
          </a:xfrm>
        </p:grpSpPr>
        <p:sp>
          <p:nvSpPr>
            <p:cNvPr id="17407" name="Google Shape;17407;p7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08" name="Google Shape;17408;p7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09" name="Google Shape;17409;p7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10" name="Google Shape;17410;p70"/>
          <p:cNvGrpSpPr/>
          <p:nvPr/>
        </p:nvGrpSpPr>
        <p:grpSpPr>
          <a:xfrm>
            <a:off x="2089443" y="2711241"/>
            <a:ext cx="339306" cy="339253"/>
            <a:chOff x="2685825" y="840375"/>
            <a:chExt cx="481900" cy="481825"/>
          </a:xfrm>
        </p:grpSpPr>
        <p:sp>
          <p:nvSpPr>
            <p:cNvPr id="17411" name="Google Shape;17411;p7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12" name="Google Shape;17412;p7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13" name="Google Shape;17413;p70"/>
          <p:cNvGrpSpPr/>
          <p:nvPr/>
        </p:nvGrpSpPr>
        <p:grpSpPr>
          <a:xfrm>
            <a:off x="2501104" y="2710924"/>
            <a:ext cx="350431" cy="339887"/>
            <a:chOff x="3270675" y="841800"/>
            <a:chExt cx="497700" cy="482725"/>
          </a:xfrm>
        </p:grpSpPr>
        <p:sp>
          <p:nvSpPr>
            <p:cNvPr id="17414" name="Google Shape;17414;p7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15" name="Google Shape;17415;p7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16" name="Google Shape;17416;p7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417" name="Google Shape;17417;p70"/>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7418" name="Google Shape;17418;p70"/>
          <p:cNvGrpSpPr/>
          <p:nvPr/>
        </p:nvGrpSpPr>
        <p:grpSpPr>
          <a:xfrm>
            <a:off x="3337249" y="2731783"/>
            <a:ext cx="339253" cy="298169"/>
            <a:chOff x="4467200" y="877100"/>
            <a:chExt cx="481825" cy="423475"/>
          </a:xfrm>
        </p:grpSpPr>
        <p:sp>
          <p:nvSpPr>
            <p:cNvPr id="17419" name="Google Shape;17419;p7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20" name="Google Shape;17420;p7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21" name="Google Shape;17421;p7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22" name="Google Shape;17422;p7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23" name="Google Shape;17423;p70"/>
          <p:cNvGrpSpPr/>
          <p:nvPr/>
        </p:nvGrpSpPr>
        <p:grpSpPr>
          <a:xfrm>
            <a:off x="3752140" y="2711232"/>
            <a:ext cx="354778" cy="339271"/>
            <a:chOff x="5045500" y="842250"/>
            <a:chExt cx="503875" cy="481850"/>
          </a:xfrm>
        </p:grpSpPr>
        <p:sp>
          <p:nvSpPr>
            <p:cNvPr id="17424" name="Google Shape;17424;p70"/>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25" name="Google Shape;17425;p70"/>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26" name="Google Shape;17426;p70"/>
          <p:cNvGrpSpPr/>
          <p:nvPr/>
        </p:nvGrpSpPr>
        <p:grpSpPr>
          <a:xfrm>
            <a:off x="2523626" y="2287428"/>
            <a:ext cx="305386" cy="338602"/>
            <a:chOff x="3300325" y="249875"/>
            <a:chExt cx="433725" cy="480900"/>
          </a:xfrm>
        </p:grpSpPr>
        <p:sp>
          <p:nvSpPr>
            <p:cNvPr id="17427" name="Google Shape;17427;p7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28" name="Google Shape;17428;p7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29" name="Google Shape;17429;p7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30" name="Google Shape;17430;p7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31" name="Google Shape;17431;p7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32" name="Google Shape;17432;p7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33" name="Google Shape;17433;p70"/>
          <p:cNvGrpSpPr/>
          <p:nvPr/>
        </p:nvGrpSpPr>
        <p:grpSpPr>
          <a:xfrm>
            <a:off x="4174987" y="2737451"/>
            <a:ext cx="336965" cy="286833"/>
            <a:chOff x="5645200" y="879425"/>
            <a:chExt cx="478575" cy="407375"/>
          </a:xfrm>
        </p:grpSpPr>
        <p:sp>
          <p:nvSpPr>
            <p:cNvPr id="17434" name="Google Shape;17434;p70"/>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35" name="Google Shape;17435;p70"/>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36" name="Google Shape;17436;p70"/>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37" name="Google Shape;17437;p70"/>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38" name="Google Shape;17438;p70"/>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39" name="Google Shape;17439;p70"/>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40" name="Google Shape;17440;p70"/>
          <p:cNvGrpSpPr/>
          <p:nvPr/>
        </p:nvGrpSpPr>
        <p:grpSpPr>
          <a:xfrm>
            <a:off x="4611062" y="2711241"/>
            <a:ext cx="298186" cy="339253"/>
            <a:chOff x="6264525" y="842250"/>
            <a:chExt cx="423500" cy="481825"/>
          </a:xfrm>
        </p:grpSpPr>
        <p:sp>
          <p:nvSpPr>
            <p:cNvPr id="17441" name="Google Shape;17441;p70"/>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42" name="Google Shape;17442;p70"/>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43" name="Google Shape;17443;p70"/>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44" name="Google Shape;17444;p70"/>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45" name="Google Shape;17445;p70"/>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46" name="Google Shape;17446;p70"/>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47" name="Google Shape;17447;p70"/>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48" name="Google Shape;17448;p70"/>
          <p:cNvGrpSpPr/>
          <p:nvPr/>
        </p:nvGrpSpPr>
        <p:grpSpPr>
          <a:xfrm>
            <a:off x="829350" y="3125895"/>
            <a:ext cx="339253" cy="339253"/>
            <a:chOff x="900750" y="1436075"/>
            <a:chExt cx="481825" cy="481825"/>
          </a:xfrm>
        </p:grpSpPr>
        <p:sp>
          <p:nvSpPr>
            <p:cNvPr id="17449" name="Google Shape;17449;p70"/>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50" name="Google Shape;17450;p70"/>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51" name="Google Shape;17451;p70"/>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52" name="Google Shape;17452;p70"/>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53" name="Google Shape;17453;p70"/>
          <p:cNvGrpSpPr/>
          <p:nvPr/>
        </p:nvGrpSpPr>
        <p:grpSpPr>
          <a:xfrm>
            <a:off x="1247198" y="3186183"/>
            <a:ext cx="339253" cy="218676"/>
            <a:chOff x="1492675" y="1520750"/>
            <a:chExt cx="481825" cy="310575"/>
          </a:xfrm>
        </p:grpSpPr>
        <p:sp>
          <p:nvSpPr>
            <p:cNvPr id="17454" name="Google Shape;17454;p70"/>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55" name="Google Shape;17455;p70"/>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56" name="Google Shape;17456;p70"/>
          <p:cNvGrpSpPr/>
          <p:nvPr/>
        </p:nvGrpSpPr>
        <p:grpSpPr>
          <a:xfrm>
            <a:off x="1654995" y="3125877"/>
            <a:ext cx="352332" cy="339288"/>
            <a:chOff x="2071000" y="1435025"/>
            <a:chExt cx="500400" cy="481875"/>
          </a:xfrm>
        </p:grpSpPr>
        <p:sp>
          <p:nvSpPr>
            <p:cNvPr id="17457" name="Google Shape;17457;p70"/>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58" name="Google Shape;17458;p70"/>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59" name="Google Shape;17459;p70"/>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60" name="Google Shape;17460;p70"/>
          <p:cNvGrpSpPr/>
          <p:nvPr/>
        </p:nvGrpSpPr>
        <p:grpSpPr>
          <a:xfrm>
            <a:off x="828875" y="2731810"/>
            <a:ext cx="340204" cy="298116"/>
            <a:chOff x="899850" y="871450"/>
            <a:chExt cx="483175" cy="423400"/>
          </a:xfrm>
        </p:grpSpPr>
        <p:sp>
          <p:nvSpPr>
            <p:cNvPr id="17461" name="Google Shape;17461;p70"/>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62" name="Google Shape;17462;p70"/>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63" name="Google Shape;17463;p70"/>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64" name="Google Shape;17464;p70"/>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65" name="Google Shape;17465;p70"/>
          <p:cNvGrpSpPr/>
          <p:nvPr/>
        </p:nvGrpSpPr>
        <p:grpSpPr>
          <a:xfrm>
            <a:off x="2083159" y="3146709"/>
            <a:ext cx="351874" cy="297623"/>
            <a:chOff x="2678350" y="1464650"/>
            <a:chExt cx="499750" cy="422700"/>
          </a:xfrm>
        </p:grpSpPr>
        <p:sp>
          <p:nvSpPr>
            <p:cNvPr id="17466" name="Google Shape;17466;p70"/>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67" name="Google Shape;17467;p70"/>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68" name="Google Shape;17468;p70"/>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69" name="Google Shape;17469;p70"/>
          <p:cNvGrpSpPr/>
          <p:nvPr/>
        </p:nvGrpSpPr>
        <p:grpSpPr>
          <a:xfrm>
            <a:off x="2506692" y="3125895"/>
            <a:ext cx="339253" cy="339253"/>
            <a:chOff x="3271200" y="1435075"/>
            <a:chExt cx="481825" cy="481825"/>
          </a:xfrm>
        </p:grpSpPr>
        <p:sp>
          <p:nvSpPr>
            <p:cNvPr id="17470" name="Google Shape;17470;p7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71" name="Google Shape;17471;p7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72" name="Google Shape;17472;p70"/>
          <p:cNvGrpSpPr/>
          <p:nvPr/>
        </p:nvGrpSpPr>
        <p:grpSpPr>
          <a:xfrm>
            <a:off x="2917165" y="3125877"/>
            <a:ext cx="343442" cy="339288"/>
            <a:chOff x="3858100" y="1435075"/>
            <a:chExt cx="487775" cy="481875"/>
          </a:xfrm>
        </p:grpSpPr>
        <p:sp>
          <p:nvSpPr>
            <p:cNvPr id="17473" name="Google Shape;17473;p70"/>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74" name="Google Shape;17474;p70"/>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75" name="Google Shape;17475;p70"/>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76" name="Google Shape;17476;p70"/>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77" name="Google Shape;17477;p70"/>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78" name="Google Shape;17478;p70"/>
          <p:cNvGrpSpPr/>
          <p:nvPr/>
        </p:nvGrpSpPr>
        <p:grpSpPr>
          <a:xfrm>
            <a:off x="3337249" y="3125895"/>
            <a:ext cx="339253" cy="339253"/>
            <a:chOff x="4456875" y="1435075"/>
            <a:chExt cx="481825" cy="481825"/>
          </a:xfrm>
        </p:grpSpPr>
        <p:sp>
          <p:nvSpPr>
            <p:cNvPr id="17479" name="Google Shape;17479;p7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0" name="Google Shape;17480;p7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1" name="Google Shape;17481;p7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2" name="Google Shape;17482;p7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3" name="Google Shape;17483;p7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4" name="Google Shape;17484;p7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5" name="Google Shape;17485;p7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6" name="Google Shape;17486;p7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7" name="Google Shape;17487;p7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8" name="Google Shape;17488;p7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9" name="Google Shape;17489;p7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90" name="Google Shape;17490;p7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91" name="Google Shape;17491;p7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92" name="Google Shape;17492;p7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93" name="Google Shape;17493;p7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94" name="Google Shape;17494;p7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95" name="Google Shape;17495;p7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96" name="Google Shape;17496;p7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97" name="Google Shape;17497;p7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498" name="Google Shape;17498;p70"/>
          <p:cNvGrpSpPr/>
          <p:nvPr/>
        </p:nvGrpSpPr>
        <p:grpSpPr>
          <a:xfrm>
            <a:off x="3758239" y="3125886"/>
            <a:ext cx="342580" cy="339271"/>
            <a:chOff x="5049725" y="1435050"/>
            <a:chExt cx="486550" cy="481850"/>
          </a:xfrm>
        </p:grpSpPr>
        <p:sp>
          <p:nvSpPr>
            <p:cNvPr id="17499" name="Google Shape;17499;p7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00" name="Google Shape;17500;p7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01" name="Google Shape;17501;p7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02" name="Google Shape;17502;p7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03" name="Google Shape;17503;p70"/>
          <p:cNvGrpSpPr/>
          <p:nvPr/>
        </p:nvGrpSpPr>
        <p:grpSpPr>
          <a:xfrm>
            <a:off x="4173790" y="3125895"/>
            <a:ext cx="339359" cy="339253"/>
            <a:chOff x="5642475" y="1435075"/>
            <a:chExt cx="481975" cy="481825"/>
          </a:xfrm>
        </p:grpSpPr>
        <p:sp>
          <p:nvSpPr>
            <p:cNvPr id="17504" name="Google Shape;17504;p70"/>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05" name="Google Shape;17505;p70"/>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06" name="Google Shape;17506;p70"/>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07" name="Google Shape;17507;p70"/>
          <p:cNvGrpSpPr/>
          <p:nvPr/>
        </p:nvGrpSpPr>
        <p:grpSpPr>
          <a:xfrm>
            <a:off x="1661509" y="3559347"/>
            <a:ext cx="339306" cy="298186"/>
            <a:chOff x="2085450" y="2057100"/>
            <a:chExt cx="481900" cy="423500"/>
          </a:xfrm>
        </p:grpSpPr>
        <p:sp>
          <p:nvSpPr>
            <p:cNvPr id="17508" name="Google Shape;17508;p70"/>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09" name="Google Shape;17509;p70"/>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10" name="Google Shape;17510;p70"/>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11" name="Google Shape;17511;p70"/>
          <p:cNvGrpSpPr/>
          <p:nvPr/>
        </p:nvGrpSpPr>
        <p:grpSpPr>
          <a:xfrm>
            <a:off x="2089442" y="3582592"/>
            <a:ext cx="339306" cy="251698"/>
            <a:chOff x="2678275" y="2090100"/>
            <a:chExt cx="481900" cy="357475"/>
          </a:xfrm>
        </p:grpSpPr>
        <p:sp>
          <p:nvSpPr>
            <p:cNvPr id="17512" name="Google Shape;17512;p70"/>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13" name="Google Shape;17513;p70"/>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14" name="Google Shape;17514;p70"/>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15" name="Google Shape;17515;p70"/>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16" name="Google Shape;17516;p70"/>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17" name="Google Shape;17517;p70"/>
          <p:cNvGrpSpPr/>
          <p:nvPr/>
        </p:nvGrpSpPr>
        <p:grpSpPr>
          <a:xfrm>
            <a:off x="2566646" y="3594790"/>
            <a:ext cx="219345" cy="227301"/>
            <a:chOff x="3357325" y="2093500"/>
            <a:chExt cx="311525" cy="322825"/>
          </a:xfrm>
        </p:grpSpPr>
        <p:sp>
          <p:nvSpPr>
            <p:cNvPr id="17518" name="Google Shape;17518;p70"/>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19" name="Google Shape;17519;p70"/>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20" name="Google Shape;17520;p70"/>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521" name="Google Shape;17521;p70"/>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7522" name="Google Shape;17522;p70"/>
          <p:cNvGrpSpPr/>
          <p:nvPr/>
        </p:nvGrpSpPr>
        <p:grpSpPr>
          <a:xfrm>
            <a:off x="3360836" y="3538814"/>
            <a:ext cx="292078" cy="339253"/>
            <a:chOff x="4492800" y="2027925"/>
            <a:chExt cx="414825" cy="481825"/>
          </a:xfrm>
        </p:grpSpPr>
        <p:sp>
          <p:nvSpPr>
            <p:cNvPr id="17523" name="Google Shape;17523;p70"/>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24" name="Google Shape;17524;p70"/>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25" name="Google Shape;17525;p70"/>
          <p:cNvGrpSpPr/>
          <p:nvPr/>
        </p:nvGrpSpPr>
        <p:grpSpPr>
          <a:xfrm>
            <a:off x="3759928" y="3538805"/>
            <a:ext cx="339200" cy="339271"/>
            <a:chOff x="5049725" y="2027900"/>
            <a:chExt cx="481750" cy="481850"/>
          </a:xfrm>
        </p:grpSpPr>
        <p:sp>
          <p:nvSpPr>
            <p:cNvPr id="17526" name="Google Shape;17526;p7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27" name="Google Shape;17527;p7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28" name="Google Shape;17528;p7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29" name="Google Shape;17529;p7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30" name="Google Shape;17530;p7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31" name="Google Shape;17531;p7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32" name="Google Shape;17532;p7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33" name="Google Shape;17533;p7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34" name="Google Shape;17534;p70"/>
          <p:cNvGrpSpPr/>
          <p:nvPr/>
        </p:nvGrpSpPr>
        <p:grpSpPr>
          <a:xfrm>
            <a:off x="4233524" y="3538893"/>
            <a:ext cx="219890" cy="339095"/>
            <a:chOff x="5726350" y="2028150"/>
            <a:chExt cx="312300" cy="481600"/>
          </a:xfrm>
        </p:grpSpPr>
        <p:sp>
          <p:nvSpPr>
            <p:cNvPr id="17535" name="Google Shape;17535;p70"/>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36" name="Google Shape;17536;p70"/>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37" name="Google Shape;17537;p70"/>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38" name="Google Shape;17538;p70"/>
          <p:cNvGrpSpPr/>
          <p:nvPr/>
        </p:nvGrpSpPr>
        <p:grpSpPr>
          <a:xfrm>
            <a:off x="4593715" y="3542000"/>
            <a:ext cx="332881" cy="332881"/>
            <a:chOff x="6239925" y="2032450"/>
            <a:chExt cx="472775" cy="472775"/>
          </a:xfrm>
        </p:grpSpPr>
        <p:sp>
          <p:nvSpPr>
            <p:cNvPr id="17539" name="Google Shape;17539;p7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40" name="Google Shape;17540;p7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41" name="Google Shape;17541;p70"/>
          <p:cNvGrpSpPr/>
          <p:nvPr/>
        </p:nvGrpSpPr>
        <p:grpSpPr>
          <a:xfrm>
            <a:off x="5042807" y="2364092"/>
            <a:ext cx="334641" cy="185425"/>
            <a:chOff x="903075" y="2730000"/>
            <a:chExt cx="475275" cy="263350"/>
          </a:xfrm>
        </p:grpSpPr>
        <p:sp>
          <p:nvSpPr>
            <p:cNvPr id="17542" name="Google Shape;17542;p70"/>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43" name="Google Shape;17543;p70"/>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44" name="Google Shape;17544;p70"/>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45" name="Google Shape;17545;p70"/>
          <p:cNvGrpSpPr/>
          <p:nvPr/>
        </p:nvGrpSpPr>
        <p:grpSpPr>
          <a:xfrm>
            <a:off x="1247198" y="3538814"/>
            <a:ext cx="339253" cy="339253"/>
            <a:chOff x="1492675" y="2027925"/>
            <a:chExt cx="481825" cy="481825"/>
          </a:xfrm>
        </p:grpSpPr>
        <p:sp>
          <p:nvSpPr>
            <p:cNvPr id="17546" name="Google Shape;17546;p70"/>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47" name="Google Shape;17547;p70"/>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48" name="Google Shape;17548;p70"/>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49" name="Google Shape;17549;p70"/>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50" name="Google Shape;17550;p70"/>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51" name="Google Shape;17551;p70"/>
          <p:cNvGrpSpPr/>
          <p:nvPr/>
        </p:nvGrpSpPr>
        <p:grpSpPr>
          <a:xfrm>
            <a:off x="829359" y="2307635"/>
            <a:ext cx="339235" cy="298186"/>
            <a:chOff x="898875" y="244725"/>
            <a:chExt cx="481800" cy="423500"/>
          </a:xfrm>
        </p:grpSpPr>
        <p:sp>
          <p:nvSpPr>
            <p:cNvPr id="17552" name="Google Shape;17552;p70"/>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53" name="Google Shape;17553;p70"/>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54" name="Google Shape;17554;p70"/>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55" name="Google Shape;17555;p70"/>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56" name="Google Shape;17556;p70"/>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57" name="Google Shape;17557;p70"/>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58" name="Google Shape;17558;p70"/>
          <p:cNvGrpSpPr/>
          <p:nvPr/>
        </p:nvGrpSpPr>
        <p:grpSpPr>
          <a:xfrm>
            <a:off x="5473575" y="2287178"/>
            <a:ext cx="339253" cy="339253"/>
            <a:chOff x="1492675" y="2620775"/>
            <a:chExt cx="481825" cy="481825"/>
          </a:xfrm>
        </p:grpSpPr>
        <p:sp>
          <p:nvSpPr>
            <p:cNvPr id="17559" name="Google Shape;17559;p70"/>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60" name="Google Shape;17560;p70"/>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561" name="Google Shape;17561;p70"/>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7562" name="Google Shape;17562;p70"/>
          <p:cNvGrpSpPr/>
          <p:nvPr/>
        </p:nvGrpSpPr>
        <p:grpSpPr>
          <a:xfrm>
            <a:off x="6297328" y="2303161"/>
            <a:ext cx="333585" cy="307287"/>
            <a:chOff x="2682350" y="2643425"/>
            <a:chExt cx="473775" cy="436425"/>
          </a:xfrm>
        </p:grpSpPr>
        <p:sp>
          <p:nvSpPr>
            <p:cNvPr id="17563" name="Google Shape;17563;p70"/>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64" name="Google Shape;17564;p70"/>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65" name="Google Shape;17565;p70"/>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66" name="Google Shape;17566;p70"/>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67" name="Google Shape;17567;p70"/>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68" name="Google Shape;17568;p70"/>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69" name="Google Shape;17569;p70"/>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70" name="Google Shape;17570;p70"/>
          <p:cNvGrpSpPr/>
          <p:nvPr/>
        </p:nvGrpSpPr>
        <p:grpSpPr>
          <a:xfrm>
            <a:off x="6762818" y="2287178"/>
            <a:ext cx="238531" cy="339253"/>
            <a:chOff x="3342725" y="2620775"/>
            <a:chExt cx="338775" cy="481825"/>
          </a:xfrm>
        </p:grpSpPr>
        <p:sp>
          <p:nvSpPr>
            <p:cNvPr id="17571" name="Google Shape;17571;p70"/>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72" name="Google Shape;17572;p70"/>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73" name="Google Shape;17573;p70"/>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74" name="Google Shape;17574;p70"/>
          <p:cNvGrpSpPr/>
          <p:nvPr/>
        </p:nvGrpSpPr>
        <p:grpSpPr>
          <a:xfrm>
            <a:off x="7156568" y="2287178"/>
            <a:ext cx="278296" cy="339253"/>
            <a:chOff x="3907325" y="2620775"/>
            <a:chExt cx="395250" cy="481825"/>
          </a:xfrm>
        </p:grpSpPr>
        <p:sp>
          <p:nvSpPr>
            <p:cNvPr id="17575" name="Google Shape;17575;p70"/>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76" name="Google Shape;17576;p70"/>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77" name="Google Shape;17577;p70"/>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78" name="Google Shape;17578;p70"/>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79" name="Google Shape;17579;p70"/>
          <p:cNvGrpSpPr/>
          <p:nvPr/>
        </p:nvGrpSpPr>
        <p:grpSpPr>
          <a:xfrm>
            <a:off x="7974679" y="2297783"/>
            <a:ext cx="339253" cy="318042"/>
            <a:chOff x="5049725" y="2635825"/>
            <a:chExt cx="481825" cy="451700"/>
          </a:xfrm>
        </p:grpSpPr>
        <p:sp>
          <p:nvSpPr>
            <p:cNvPr id="17580" name="Google Shape;17580;p7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81" name="Google Shape;17581;p7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82" name="Google Shape;17582;p7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83" name="Google Shape;17583;p70"/>
          <p:cNvGrpSpPr/>
          <p:nvPr/>
        </p:nvGrpSpPr>
        <p:grpSpPr>
          <a:xfrm>
            <a:off x="2375386" y="3952243"/>
            <a:ext cx="338566" cy="338373"/>
            <a:chOff x="5643000" y="2621375"/>
            <a:chExt cx="480850" cy="480575"/>
          </a:xfrm>
        </p:grpSpPr>
        <p:sp>
          <p:nvSpPr>
            <p:cNvPr id="17584" name="Google Shape;17584;p70"/>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85" name="Google Shape;17585;p70"/>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86" name="Google Shape;17586;p70"/>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87" name="Google Shape;17587;p70"/>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88" name="Google Shape;17588;p70"/>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89" name="Google Shape;17589;p70"/>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90" name="Google Shape;17590;p70"/>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91" name="Google Shape;17591;p70"/>
          <p:cNvGrpSpPr/>
          <p:nvPr/>
        </p:nvGrpSpPr>
        <p:grpSpPr>
          <a:xfrm>
            <a:off x="4192782" y="3951803"/>
            <a:ext cx="339359" cy="339253"/>
            <a:chOff x="6235250" y="2620775"/>
            <a:chExt cx="481975" cy="481825"/>
          </a:xfrm>
        </p:grpSpPr>
        <p:sp>
          <p:nvSpPr>
            <p:cNvPr id="17592" name="Google Shape;17592;p70"/>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93" name="Google Shape;17593;p70"/>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94" name="Google Shape;17594;p70"/>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95" name="Google Shape;17595;p70"/>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96" name="Google Shape;17596;p70"/>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597" name="Google Shape;17597;p70"/>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7598" name="Google Shape;17598;p70"/>
          <p:cNvGrpSpPr/>
          <p:nvPr/>
        </p:nvGrpSpPr>
        <p:grpSpPr>
          <a:xfrm>
            <a:off x="5472652" y="2711317"/>
            <a:ext cx="341101" cy="339253"/>
            <a:chOff x="1535000" y="3223325"/>
            <a:chExt cx="484450" cy="481825"/>
          </a:xfrm>
        </p:grpSpPr>
        <p:sp>
          <p:nvSpPr>
            <p:cNvPr id="17599" name="Google Shape;17599;p70"/>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00" name="Google Shape;17600;p70"/>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01" name="Google Shape;17601;p70"/>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02" name="Google Shape;17602;p70"/>
          <p:cNvGrpSpPr/>
          <p:nvPr/>
        </p:nvGrpSpPr>
        <p:grpSpPr>
          <a:xfrm>
            <a:off x="5880219" y="2746618"/>
            <a:ext cx="339253" cy="268649"/>
            <a:chOff x="2085525" y="3263750"/>
            <a:chExt cx="481825" cy="381550"/>
          </a:xfrm>
        </p:grpSpPr>
        <p:sp>
          <p:nvSpPr>
            <p:cNvPr id="17603" name="Google Shape;17603;p7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04" name="Google Shape;17604;p7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605" name="Google Shape;17605;p70"/>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7606" name="Google Shape;17606;p70"/>
          <p:cNvGrpSpPr/>
          <p:nvPr/>
        </p:nvGrpSpPr>
        <p:grpSpPr>
          <a:xfrm>
            <a:off x="6711982" y="2711308"/>
            <a:ext cx="340204" cy="339271"/>
            <a:chOff x="3270450" y="3213625"/>
            <a:chExt cx="483175" cy="481850"/>
          </a:xfrm>
        </p:grpSpPr>
        <p:sp>
          <p:nvSpPr>
            <p:cNvPr id="17607" name="Google Shape;17607;p70"/>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08" name="Google Shape;17608;p70"/>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09" name="Google Shape;17609;p70"/>
          <p:cNvGrpSpPr/>
          <p:nvPr/>
        </p:nvGrpSpPr>
        <p:grpSpPr>
          <a:xfrm>
            <a:off x="7211250" y="2711317"/>
            <a:ext cx="168931" cy="339253"/>
            <a:chOff x="3984950" y="3213600"/>
            <a:chExt cx="239925" cy="481825"/>
          </a:xfrm>
        </p:grpSpPr>
        <p:sp>
          <p:nvSpPr>
            <p:cNvPr id="17610" name="Google Shape;17610;p7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11" name="Google Shape;17611;p7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612" name="Google Shape;17612;p70"/>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13" name="Google Shape;17613;p70"/>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7614" name="Google Shape;17614;p70"/>
          <p:cNvGrpSpPr/>
          <p:nvPr/>
        </p:nvGrpSpPr>
        <p:grpSpPr>
          <a:xfrm>
            <a:off x="1874281" y="3981487"/>
            <a:ext cx="355218" cy="279880"/>
            <a:chOff x="5629975" y="3255775"/>
            <a:chExt cx="504500" cy="397500"/>
          </a:xfrm>
        </p:grpSpPr>
        <p:sp>
          <p:nvSpPr>
            <p:cNvPr id="17615" name="Google Shape;17615;p70"/>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16" name="Google Shape;17616;p70"/>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17" name="Google Shape;17617;p70"/>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18" name="Google Shape;17618;p70"/>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19" name="Google Shape;17619;p70"/>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20" name="Google Shape;17620;p70"/>
          <p:cNvGrpSpPr/>
          <p:nvPr/>
        </p:nvGrpSpPr>
        <p:grpSpPr>
          <a:xfrm>
            <a:off x="3755839" y="3981593"/>
            <a:ext cx="340256" cy="279669"/>
            <a:chOff x="6234950" y="3255925"/>
            <a:chExt cx="483250" cy="397200"/>
          </a:xfrm>
        </p:grpSpPr>
        <p:sp>
          <p:nvSpPr>
            <p:cNvPr id="17621" name="Google Shape;17621;p70"/>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22" name="Google Shape;17622;p70"/>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23" name="Google Shape;17623;p70"/>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24" name="Google Shape;17624;p70"/>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25" name="Google Shape;17625;p70"/>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26" name="Google Shape;17626;p70"/>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27" name="Google Shape;17627;p70"/>
          <p:cNvGrpSpPr/>
          <p:nvPr/>
        </p:nvGrpSpPr>
        <p:grpSpPr>
          <a:xfrm>
            <a:off x="5051107" y="3125970"/>
            <a:ext cx="318042" cy="339253"/>
            <a:chOff x="914900" y="3806450"/>
            <a:chExt cx="451700" cy="481825"/>
          </a:xfrm>
        </p:grpSpPr>
        <p:sp>
          <p:nvSpPr>
            <p:cNvPr id="17628" name="Google Shape;17628;p70"/>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29" name="Google Shape;17629;p70"/>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30" name="Google Shape;17630;p70"/>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31" name="Google Shape;17631;p70"/>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32" name="Google Shape;17632;p70"/>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33" name="Google Shape;17633;p70"/>
          <p:cNvGrpSpPr/>
          <p:nvPr/>
        </p:nvGrpSpPr>
        <p:grpSpPr>
          <a:xfrm>
            <a:off x="5470028" y="3125785"/>
            <a:ext cx="346347" cy="339623"/>
            <a:chOff x="1490050" y="3805975"/>
            <a:chExt cx="491900" cy="482350"/>
          </a:xfrm>
        </p:grpSpPr>
        <p:sp>
          <p:nvSpPr>
            <p:cNvPr id="17634" name="Google Shape;17634;p70"/>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35" name="Google Shape;17635;p70"/>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36" name="Google Shape;17636;p70"/>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37" name="Google Shape;17637;p70"/>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38" name="Google Shape;17638;p70"/>
          <p:cNvGrpSpPr/>
          <p:nvPr/>
        </p:nvGrpSpPr>
        <p:grpSpPr>
          <a:xfrm>
            <a:off x="5893896" y="3125970"/>
            <a:ext cx="311899" cy="339253"/>
            <a:chOff x="2104275" y="3806450"/>
            <a:chExt cx="442975" cy="481825"/>
          </a:xfrm>
        </p:grpSpPr>
        <p:sp>
          <p:nvSpPr>
            <p:cNvPr id="17639" name="Google Shape;17639;p70"/>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40" name="Google Shape;17640;p70"/>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41" name="Google Shape;17641;p70"/>
          <p:cNvGrpSpPr/>
          <p:nvPr/>
        </p:nvGrpSpPr>
        <p:grpSpPr>
          <a:xfrm>
            <a:off x="6317413" y="3125970"/>
            <a:ext cx="293416" cy="339253"/>
            <a:chOff x="2710875" y="3806450"/>
            <a:chExt cx="416725" cy="481825"/>
          </a:xfrm>
        </p:grpSpPr>
        <p:sp>
          <p:nvSpPr>
            <p:cNvPr id="17642" name="Google Shape;17642;p70"/>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43" name="Google Shape;17643;p70"/>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44" name="Google Shape;17644;p70"/>
          <p:cNvGrpSpPr/>
          <p:nvPr/>
        </p:nvGrpSpPr>
        <p:grpSpPr>
          <a:xfrm>
            <a:off x="7147952" y="3126199"/>
            <a:ext cx="295528" cy="338795"/>
            <a:chOff x="3895050" y="3806775"/>
            <a:chExt cx="419725" cy="481175"/>
          </a:xfrm>
        </p:grpSpPr>
        <p:sp>
          <p:nvSpPr>
            <p:cNvPr id="17645" name="Google Shape;17645;p70"/>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46" name="Google Shape;17646;p70"/>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47" name="Google Shape;17647;p70"/>
          <p:cNvGrpSpPr/>
          <p:nvPr/>
        </p:nvGrpSpPr>
        <p:grpSpPr>
          <a:xfrm>
            <a:off x="7974679" y="3125970"/>
            <a:ext cx="339253" cy="339253"/>
            <a:chOff x="5049725" y="3806450"/>
            <a:chExt cx="481825" cy="481825"/>
          </a:xfrm>
        </p:grpSpPr>
        <p:sp>
          <p:nvSpPr>
            <p:cNvPr id="17648" name="Google Shape;17648;p70"/>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49" name="Google Shape;17649;p70"/>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50" name="Google Shape;17650;p70"/>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51" name="Google Shape;17651;p70"/>
          <p:cNvGrpSpPr/>
          <p:nvPr/>
        </p:nvGrpSpPr>
        <p:grpSpPr>
          <a:xfrm>
            <a:off x="1461983" y="3951798"/>
            <a:ext cx="339253" cy="339253"/>
            <a:chOff x="5651375" y="3806450"/>
            <a:chExt cx="481825" cy="481825"/>
          </a:xfrm>
        </p:grpSpPr>
        <p:sp>
          <p:nvSpPr>
            <p:cNvPr id="17652" name="Google Shape;17652;p7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53" name="Google Shape;17653;p7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54" name="Google Shape;17654;p7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55" name="Google Shape;17655;p7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56" name="Google Shape;17656;p70"/>
          <p:cNvGrpSpPr/>
          <p:nvPr/>
        </p:nvGrpSpPr>
        <p:grpSpPr>
          <a:xfrm>
            <a:off x="3360663" y="3953787"/>
            <a:ext cx="298503" cy="335275"/>
            <a:chOff x="6264300" y="3809300"/>
            <a:chExt cx="423950" cy="476175"/>
          </a:xfrm>
        </p:grpSpPr>
        <p:sp>
          <p:nvSpPr>
            <p:cNvPr id="17657" name="Google Shape;17657;p70"/>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58" name="Google Shape;17658;p70"/>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59" name="Google Shape;17659;p70"/>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60" name="Google Shape;17660;p70"/>
          <p:cNvGrpSpPr/>
          <p:nvPr/>
        </p:nvGrpSpPr>
        <p:grpSpPr>
          <a:xfrm>
            <a:off x="5039841" y="3538881"/>
            <a:ext cx="340573" cy="339271"/>
            <a:chOff x="898875" y="4399275"/>
            <a:chExt cx="483700" cy="481850"/>
          </a:xfrm>
        </p:grpSpPr>
        <p:sp>
          <p:nvSpPr>
            <p:cNvPr id="17661" name="Google Shape;17661;p7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62" name="Google Shape;17662;p70"/>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63" name="Google Shape;17663;p7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64" name="Google Shape;17664;p7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65" name="Google Shape;17665;p7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66" name="Google Shape;17666;p7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67" name="Google Shape;17667;p7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68" name="Google Shape;17668;p7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69" name="Google Shape;17669;p70"/>
          <p:cNvGrpSpPr/>
          <p:nvPr/>
        </p:nvGrpSpPr>
        <p:grpSpPr>
          <a:xfrm>
            <a:off x="5473575" y="3554133"/>
            <a:ext cx="339253" cy="308765"/>
            <a:chOff x="1492675" y="4420975"/>
            <a:chExt cx="481825" cy="438525"/>
          </a:xfrm>
        </p:grpSpPr>
        <p:sp>
          <p:nvSpPr>
            <p:cNvPr id="17670" name="Google Shape;17670;p70"/>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71" name="Google Shape;17671;p70"/>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72" name="Google Shape;17672;p70"/>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73" name="Google Shape;17673;p70"/>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74" name="Google Shape;17674;p70"/>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75" name="Google Shape;17675;p70"/>
          <p:cNvGrpSpPr/>
          <p:nvPr/>
        </p:nvGrpSpPr>
        <p:grpSpPr>
          <a:xfrm>
            <a:off x="4588276" y="3125886"/>
            <a:ext cx="343759" cy="339271"/>
            <a:chOff x="6232000" y="1435050"/>
            <a:chExt cx="488225" cy="481850"/>
          </a:xfrm>
        </p:grpSpPr>
        <p:sp>
          <p:nvSpPr>
            <p:cNvPr id="17676" name="Google Shape;17676;p70"/>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77" name="Google Shape;17677;p70"/>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78" name="Google Shape;17678;p70"/>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79" name="Google Shape;17679;p70"/>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80" name="Google Shape;17680;p70"/>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81" name="Google Shape;17681;p70"/>
          <p:cNvGrpSpPr/>
          <p:nvPr/>
        </p:nvGrpSpPr>
        <p:grpSpPr>
          <a:xfrm>
            <a:off x="849012" y="3539545"/>
            <a:ext cx="299929" cy="337792"/>
            <a:chOff x="924450" y="2028975"/>
            <a:chExt cx="425975" cy="479750"/>
          </a:xfrm>
        </p:grpSpPr>
        <p:sp>
          <p:nvSpPr>
            <p:cNvPr id="17682" name="Google Shape;17682;p70"/>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83" name="Google Shape;17683;p70"/>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84" name="Google Shape;17684;p70"/>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85" name="Google Shape;17685;p70"/>
          <p:cNvGrpSpPr/>
          <p:nvPr/>
        </p:nvGrpSpPr>
        <p:grpSpPr>
          <a:xfrm>
            <a:off x="5878556" y="3539558"/>
            <a:ext cx="342580" cy="337915"/>
            <a:chOff x="2084100" y="4400250"/>
            <a:chExt cx="486550" cy="479925"/>
          </a:xfrm>
        </p:grpSpPr>
        <p:sp>
          <p:nvSpPr>
            <p:cNvPr id="17686" name="Google Shape;17686;p70"/>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87" name="Google Shape;17687;p70"/>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88" name="Google Shape;17688;p70"/>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89" name="Google Shape;17689;p70"/>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90" name="Google Shape;17690;p70"/>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91" name="Google Shape;17691;p70"/>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92" name="Google Shape;17692;p70"/>
          <p:cNvGrpSpPr/>
          <p:nvPr/>
        </p:nvGrpSpPr>
        <p:grpSpPr>
          <a:xfrm>
            <a:off x="6744555" y="3538881"/>
            <a:ext cx="275057" cy="339271"/>
            <a:chOff x="3330525" y="4399275"/>
            <a:chExt cx="390650" cy="481850"/>
          </a:xfrm>
        </p:grpSpPr>
        <p:sp>
          <p:nvSpPr>
            <p:cNvPr id="17693" name="Google Shape;17693;p70"/>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94" name="Google Shape;17694;p70"/>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95" name="Google Shape;17695;p70"/>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96" name="Google Shape;17696;p70"/>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97" name="Google Shape;17697;p70"/>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98" name="Google Shape;17698;p70"/>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99" name="Google Shape;17699;p70"/>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00" name="Google Shape;17700;p70"/>
          <p:cNvGrpSpPr/>
          <p:nvPr/>
        </p:nvGrpSpPr>
        <p:grpSpPr>
          <a:xfrm>
            <a:off x="7169084" y="3538890"/>
            <a:ext cx="253265" cy="339253"/>
            <a:chOff x="3938800" y="4399275"/>
            <a:chExt cx="359700" cy="481825"/>
          </a:xfrm>
        </p:grpSpPr>
        <p:sp>
          <p:nvSpPr>
            <p:cNvPr id="17701" name="Google Shape;17701;p70"/>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02" name="Google Shape;17702;p70"/>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03" name="Google Shape;17703;p70"/>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04" name="Google Shape;17704;p70"/>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05" name="Google Shape;17705;p70"/>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06" name="Google Shape;17706;p70"/>
          <p:cNvGrpSpPr/>
          <p:nvPr/>
        </p:nvGrpSpPr>
        <p:grpSpPr>
          <a:xfrm>
            <a:off x="7639862" y="3538890"/>
            <a:ext cx="159039" cy="339253"/>
            <a:chOff x="4584850" y="4399275"/>
            <a:chExt cx="225875" cy="481825"/>
          </a:xfrm>
        </p:grpSpPr>
        <p:sp>
          <p:nvSpPr>
            <p:cNvPr id="17707" name="Google Shape;17707;p70"/>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08" name="Google Shape;17708;p70"/>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09" name="Google Shape;17709;p70"/>
          <p:cNvGrpSpPr/>
          <p:nvPr/>
        </p:nvGrpSpPr>
        <p:grpSpPr>
          <a:xfrm>
            <a:off x="6712457" y="3166412"/>
            <a:ext cx="339253" cy="258369"/>
            <a:chOff x="3271200" y="3863875"/>
            <a:chExt cx="481825" cy="366950"/>
          </a:xfrm>
        </p:grpSpPr>
        <p:sp>
          <p:nvSpPr>
            <p:cNvPr id="17710" name="Google Shape;17710;p7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11" name="Google Shape;17711;p7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712" name="Google Shape;17712;p70"/>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7713" name="Google Shape;17713;p70"/>
          <p:cNvGrpSpPr/>
          <p:nvPr/>
        </p:nvGrpSpPr>
        <p:grpSpPr>
          <a:xfrm>
            <a:off x="1049680" y="3951795"/>
            <a:ext cx="339253" cy="339253"/>
            <a:chOff x="5642550" y="4399275"/>
            <a:chExt cx="481825" cy="481825"/>
          </a:xfrm>
        </p:grpSpPr>
        <p:sp>
          <p:nvSpPr>
            <p:cNvPr id="17714" name="Google Shape;17714;p70"/>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15" name="Google Shape;17715;p70"/>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16" name="Google Shape;17716;p70"/>
          <p:cNvGrpSpPr/>
          <p:nvPr/>
        </p:nvGrpSpPr>
        <p:grpSpPr>
          <a:xfrm>
            <a:off x="2859815" y="3963703"/>
            <a:ext cx="363316" cy="315437"/>
            <a:chOff x="6218300" y="4416175"/>
            <a:chExt cx="516000" cy="448000"/>
          </a:xfrm>
        </p:grpSpPr>
        <p:sp>
          <p:nvSpPr>
            <p:cNvPr id="17717" name="Google Shape;17717;p70"/>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18" name="Google Shape;17718;p70"/>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19" name="Google Shape;17719;p70"/>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20" name="Google Shape;17720;p70"/>
          <p:cNvGrpSpPr/>
          <p:nvPr/>
        </p:nvGrpSpPr>
        <p:grpSpPr>
          <a:xfrm>
            <a:off x="5918879" y="3951792"/>
            <a:ext cx="339253" cy="339253"/>
            <a:chOff x="899850" y="4992125"/>
            <a:chExt cx="481825" cy="481825"/>
          </a:xfrm>
        </p:grpSpPr>
        <p:sp>
          <p:nvSpPr>
            <p:cNvPr id="17721" name="Google Shape;17721;p7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22" name="Google Shape;17722;p7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23" name="Google Shape;17723;p7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24" name="Google Shape;17724;p70"/>
          <p:cNvGrpSpPr/>
          <p:nvPr/>
        </p:nvGrpSpPr>
        <p:grpSpPr>
          <a:xfrm>
            <a:off x="5461708" y="3951792"/>
            <a:ext cx="339253" cy="339253"/>
            <a:chOff x="1492675" y="4992125"/>
            <a:chExt cx="481825" cy="481825"/>
          </a:xfrm>
        </p:grpSpPr>
        <p:sp>
          <p:nvSpPr>
            <p:cNvPr id="17725" name="Google Shape;17725;p7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26" name="Google Shape;17726;p7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27" name="Google Shape;17727;p70"/>
          <p:cNvGrpSpPr/>
          <p:nvPr/>
        </p:nvGrpSpPr>
        <p:grpSpPr>
          <a:xfrm>
            <a:off x="5004462" y="3951792"/>
            <a:ext cx="339253" cy="339253"/>
            <a:chOff x="2085525" y="4992125"/>
            <a:chExt cx="481825" cy="481825"/>
          </a:xfrm>
        </p:grpSpPr>
        <p:sp>
          <p:nvSpPr>
            <p:cNvPr id="17728" name="Google Shape;17728;p7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29" name="Google Shape;17729;p7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30" name="Google Shape;17730;p70"/>
          <p:cNvGrpSpPr/>
          <p:nvPr/>
        </p:nvGrpSpPr>
        <p:grpSpPr>
          <a:xfrm>
            <a:off x="6833221" y="3951792"/>
            <a:ext cx="339253" cy="339253"/>
            <a:chOff x="2678350" y="4992125"/>
            <a:chExt cx="481825" cy="481825"/>
          </a:xfrm>
        </p:grpSpPr>
        <p:sp>
          <p:nvSpPr>
            <p:cNvPr id="17731" name="Google Shape;17731;p70"/>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32" name="Google Shape;17732;p70"/>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33" name="Google Shape;17733;p70"/>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34" name="Google Shape;17734;p70"/>
          <p:cNvGrpSpPr/>
          <p:nvPr/>
        </p:nvGrpSpPr>
        <p:grpSpPr>
          <a:xfrm>
            <a:off x="4628816" y="3951792"/>
            <a:ext cx="339253" cy="339253"/>
            <a:chOff x="3271200" y="4992125"/>
            <a:chExt cx="481825" cy="481825"/>
          </a:xfrm>
        </p:grpSpPr>
        <p:sp>
          <p:nvSpPr>
            <p:cNvPr id="17735" name="Google Shape;17735;p70"/>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36" name="Google Shape;17736;p70"/>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37" name="Google Shape;17737;p70"/>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38" name="Google Shape;17738;p70"/>
          <p:cNvGrpSpPr/>
          <p:nvPr/>
        </p:nvGrpSpPr>
        <p:grpSpPr>
          <a:xfrm>
            <a:off x="7290263" y="3952822"/>
            <a:ext cx="339411" cy="337193"/>
            <a:chOff x="3863900" y="4993625"/>
            <a:chExt cx="482050" cy="478900"/>
          </a:xfrm>
        </p:grpSpPr>
        <p:sp>
          <p:nvSpPr>
            <p:cNvPr id="17739" name="Google Shape;17739;p70"/>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40" name="Google Shape;17740;p70"/>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41" name="Google Shape;17741;p70"/>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42" name="Google Shape;17742;p70"/>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43" name="Google Shape;17743;p70"/>
          <p:cNvGrpSpPr/>
          <p:nvPr/>
        </p:nvGrpSpPr>
        <p:grpSpPr>
          <a:xfrm>
            <a:off x="7747437" y="3952822"/>
            <a:ext cx="339411" cy="337193"/>
            <a:chOff x="4456725" y="4993625"/>
            <a:chExt cx="482050" cy="478900"/>
          </a:xfrm>
        </p:grpSpPr>
        <p:sp>
          <p:nvSpPr>
            <p:cNvPr id="17744" name="Google Shape;17744;p70"/>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45" name="Google Shape;17745;p70"/>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46" name="Google Shape;17746;p70"/>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47" name="Google Shape;17747;p70"/>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48" name="Google Shape;17748;p70"/>
          <p:cNvGrpSpPr/>
          <p:nvPr/>
        </p:nvGrpSpPr>
        <p:grpSpPr>
          <a:xfrm>
            <a:off x="7549755" y="2297783"/>
            <a:ext cx="339253" cy="318042"/>
            <a:chOff x="4456875" y="2635825"/>
            <a:chExt cx="481825" cy="451700"/>
          </a:xfrm>
        </p:grpSpPr>
        <p:sp>
          <p:nvSpPr>
            <p:cNvPr id="17749" name="Google Shape;17749;p7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50" name="Google Shape;17750;p7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51" name="Google Shape;17751;p7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52" name="Google Shape;17752;p7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53" name="Google Shape;17753;p7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54" name="Google Shape;17754;p7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55" name="Google Shape;17755;p70"/>
          <p:cNvGrpSpPr/>
          <p:nvPr/>
        </p:nvGrpSpPr>
        <p:grpSpPr>
          <a:xfrm>
            <a:off x="6376030" y="3952813"/>
            <a:ext cx="339411" cy="337211"/>
            <a:chOff x="5049575" y="4993600"/>
            <a:chExt cx="482050" cy="478925"/>
          </a:xfrm>
        </p:grpSpPr>
        <p:sp>
          <p:nvSpPr>
            <p:cNvPr id="17756" name="Google Shape;17756;p70"/>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57" name="Google Shape;17757;p70"/>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58" name="Google Shape;17758;p70"/>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59" name="Google Shape;17759;p70"/>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60" name="Google Shape;17760;p70"/>
          <p:cNvGrpSpPr/>
          <p:nvPr/>
        </p:nvGrpSpPr>
        <p:grpSpPr>
          <a:xfrm>
            <a:off x="7551234" y="3125979"/>
            <a:ext cx="336296" cy="339235"/>
            <a:chOff x="4464775" y="3806475"/>
            <a:chExt cx="477625" cy="481800"/>
          </a:xfrm>
        </p:grpSpPr>
        <p:sp>
          <p:nvSpPr>
            <p:cNvPr id="17761" name="Google Shape;17761;p7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62" name="Google Shape;17762;p7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63" name="Google Shape;17763;p7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64" name="Google Shape;17764;p7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65" name="Google Shape;17765;p7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66" name="Google Shape;17766;p7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67" name="Google Shape;17767;p70"/>
          <p:cNvGrpSpPr/>
          <p:nvPr/>
        </p:nvGrpSpPr>
        <p:grpSpPr>
          <a:xfrm>
            <a:off x="6315036" y="3538907"/>
            <a:ext cx="298169" cy="339218"/>
            <a:chOff x="2707950" y="4399325"/>
            <a:chExt cx="423475" cy="481775"/>
          </a:xfrm>
        </p:grpSpPr>
        <p:sp>
          <p:nvSpPr>
            <p:cNvPr id="17768" name="Google Shape;17768;p70"/>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69" name="Google Shape;17769;p70"/>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0" name="Google Shape;17770;p70"/>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1" name="Google Shape;17771;p70"/>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2" name="Google Shape;17772;p70"/>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3" name="Google Shape;17773;p70"/>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4" name="Google Shape;17774;p70"/>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5" name="Google Shape;17775;p70"/>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6" name="Google Shape;17776;p70"/>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7" name="Google Shape;17777;p70"/>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8" name="Google Shape;17778;p70"/>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79" name="Google Shape;17779;p70"/>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1103" name="Shape 11103"/>
        <p:cNvGrpSpPr/>
        <p:nvPr/>
      </p:nvGrpSpPr>
      <p:grpSpPr>
        <a:xfrm>
          <a:off x="0" y="0"/>
          <a:ext cx="0" cy="0"/>
          <a:chOff x="0" y="0"/>
          <a:chExt cx="0" cy="0"/>
        </a:xfrm>
      </p:grpSpPr>
      <p:sp>
        <p:nvSpPr>
          <p:cNvPr id="11104" name="Google Shape;11104;p35"/>
          <p:cNvSpPr txBox="1"/>
          <p:nvPr>
            <p:ph type="title"/>
          </p:nvPr>
        </p:nvSpPr>
        <p:spPr>
          <a:xfrm>
            <a:off x="714175" y="1537200"/>
            <a:ext cx="3052800" cy="195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about </a:t>
            </a:r>
            <a:r>
              <a:rPr lang="en">
                <a:solidFill>
                  <a:schemeClr val="accent2"/>
                </a:solidFill>
              </a:rPr>
              <a:t>us</a:t>
            </a:r>
            <a:endParaRPr>
              <a:solidFill>
                <a:schemeClr val="accent2"/>
              </a:solidFill>
            </a:endParaRPr>
          </a:p>
        </p:txBody>
      </p:sp>
      <p:sp>
        <p:nvSpPr>
          <p:cNvPr id="11105" name="Google Shape;11105;p35"/>
          <p:cNvSpPr txBox="1"/>
          <p:nvPr>
            <p:ph idx="1" type="subTitle"/>
          </p:nvPr>
        </p:nvSpPr>
        <p:spPr>
          <a:xfrm>
            <a:off x="4159200" y="1537200"/>
            <a:ext cx="4307100" cy="195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t>
            </a:r>
            <a:r>
              <a:rPr lang="en"/>
              <a:t>he closest planet to the Sun and the smallest one in the Solar System—it’s only a bit larger than the Moon. The planet’s name has nothing to do with the liquid metal since it was named after the Roman messenger god, Mercury</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783" name="Shape 17783"/>
        <p:cNvGrpSpPr/>
        <p:nvPr/>
      </p:nvGrpSpPr>
      <p:grpSpPr>
        <a:xfrm>
          <a:off x="0" y="0"/>
          <a:ext cx="0" cy="0"/>
          <a:chOff x="0" y="0"/>
          <a:chExt cx="0" cy="0"/>
        </a:xfrm>
      </p:grpSpPr>
      <p:sp>
        <p:nvSpPr>
          <p:cNvPr id="17784" name="Google Shape;17784;p71"/>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7785" name="Google Shape;17785;p71"/>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7786" name="Google Shape;17786;p71"/>
          <p:cNvGrpSpPr/>
          <p:nvPr/>
        </p:nvGrpSpPr>
        <p:grpSpPr>
          <a:xfrm>
            <a:off x="876361" y="1533504"/>
            <a:ext cx="322099" cy="370529"/>
            <a:chOff x="-42971725" y="3217825"/>
            <a:chExt cx="275675" cy="317125"/>
          </a:xfrm>
        </p:grpSpPr>
        <p:sp>
          <p:nvSpPr>
            <p:cNvPr id="17787" name="Google Shape;17787;p71"/>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71"/>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71"/>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0" name="Google Shape;17790;p71"/>
          <p:cNvGrpSpPr/>
          <p:nvPr/>
        </p:nvGrpSpPr>
        <p:grpSpPr>
          <a:xfrm>
            <a:off x="848276" y="2002160"/>
            <a:ext cx="378270" cy="337551"/>
            <a:chOff x="-42996150" y="3612600"/>
            <a:chExt cx="323750" cy="288900"/>
          </a:xfrm>
        </p:grpSpPr>
        <p:sp>
          <p:nvSpPr>
            <p:cNvPr id="17791" name="Google Shape;17791;p71"/>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71"/>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71"/>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4" name="Google Shape;17794;p71"/>
          <p:cNvGrpSpPr/>
          <p:nvPr/>
        </p:nvGrpSpPr>
        <p:grpSpPr>
          <a:xfrm>
            <a:off x="851036" y="2411530"/>
            <a:ext cx="372749" cy="370909"/>
            <a:chOff x="-42994575" y="3950300"/>
            <a:chExt cx="319025" cy="317450"/>
          </a:xfrm>
        </p:grpSpPr>
        <p:sp>
          <p:nvSpPr>
            <p:cNvPr id="17795" name="Google Shape;17795;p71"/>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71"/>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71"/>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8" name="Google Shape;17798;p71"/>
          <p:cNvGrpSpPr/>
          <p:nvPr/>
        </p:nvGrpSpPr>
        <p:grpSpPr>
          <a:xfrm>
            <a:off x="3004431" y="1558362"/>
            <a:ext cx="371785" cy="370879"/>
            <a:chOff x="-41111350" y="3239100"/>
            <a:chExt cx="318200" cy="317425"/>
          </a:xfrm>
        </p:grpSpPr>
        <p:sp>
          <p:nvSpPr>
            <p:cNvPr id="17799" name="Google Shape;17799;p71"/>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71"/>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71"/>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71"/>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3" name="Google Shape;17803;p71"/>
          <p:cNvGrpSpPr/>
          <p:nvPr/>
        </p:nvGrpSpPr>
        <p:grpSpPr>
          <a:xfrm>
            <a:off x="3000751" y="1993894"/>
            <a:ext cx="379146" cy="370967"/>
            <a:chOff x="-41117650" y="3605525"/>
            <a:chExt cx="324500" cy="317500"/>
          </a:xfrm>
        </p:grpSpPr>
        <p:sp>
          <p:nvSpPr>
            <p:cNvPr id="17804" name="Google Shape;17804;p71"/>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71"/>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71"/>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07" name="Google Shape;17807;p71"/>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08" name="Google Shape;17808;p71"/>
          <p:cNvGrpSpPr/>
          <p:nvPr/>
        </p:nvGrpSpPr>
        <p:grpSpPr>
          <a:xfrm>
            <a:off x="1827005" y="2885417"/>
            <a:ext cx="216271" cy="371814"/>
            <a:chOff x="-39205300" y="3220175"/>
            <a:chExt cx="185100" cy="318225"/>
          </a:xfrm>
        </p:grpSpPr>
        <p:sp>
          <p:nvSpPr>
            <p:cNvPr id="17809" name="Google Shape;17809;p71"/>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71"/>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1" name="Google Shape;17811;p71"/>
          <p:cNvGrpSpPr/>
          <p:nvPr/>
        </p:nvGrpSpPr>
        <p:grpSpPr>
          <a:xfrm>
            <a:off x="1792533" y="3345488"/>
            <a:ext cx="300016" cy="369273"/>
            <a:chOff x="-39248625" y="3588600"/>
            <a:chExt cx="256775" cy="316050"/>
          </a:xfrm>
        </p:grpSpPr>
        <p:sp>
          <p:nvSpPr>
            <p:cNvPr id="17812" name="Google Shape;17812;p71"/>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71"/>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14" name="Google Shape;17814;p71"/>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71"/>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16" name="Google Shape;17816;p71"/>
          <p:cNvGrpSpPr/>
          <p:nvPr/>
        </p:nvGrpSpPr>
        <p:grpSpPr>
          <a:xfrm>
            <a:off x="1243246" y="1533504"/>
            <a:ext cx="429504" cy="370879"/>
            <a:chOff x="-42651700" y="3217825"/>
            <a:chExt cx="367600" cy="317425"/>
          </a:xfrm>
        </p:grpSpPr>
        <p:sp>
          <p:nvSpPr>
            <p:cNvPr id="17817" name="Google Shape;17817;p71"/>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71"/>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71"/>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71"/>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1" name="Google Shape;17821;p71"/>
          <p:cNvGrpSpPr/>
          <p:nvPr/>
        </p:nvGrpSpPr>
        <p:grpSpPr>
          <a:xfrm>
            <a:off x="1278678" y="1973154"/>
            <a:ext cx="358640" cy="363226"/>
            <a:chOff x="-42617300" y="3587775"/>
            <a:chExt cx="306950" cy="310875"/>
          </a:xfrm>
        </p:grpSpPr>
        <p:sp>
          <p:nvSpPr>
            <p:cNvPr id="17822" name="Google Shape;17822;p71"/>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71"/>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24" name="Google Shape;17824;p71"/>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25" name="Google Shape;17825;p71"/>
          <p:cNvGrpSpPr/>
          <p:nvPr/>
        </p:nvGrpSpPr>
        <p:grpSpPr>
          <a:xfrm>
            <a:off x="3450506" y="1557895"/>
            <a:ext cx="376926" cy="370324"/>
            <a:chOff x="-40748275" y="3238700"/>
            <a:chExt cx="322600" cy="316950"/>
          </a:xfrm>
        </p:grpSpPr>
        <p:sp>
          <p:nvSpPr>
            <p:cNvPr id="17826" name="Google Shape;17826;p71"/>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71"/>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71"/>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71"/>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71"/>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71"/>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2" name="Google Shape;17832;p71"/>
          <p:cNvGrpSpPr/>
          <p:nvPr/>
        </p:nvGrpSpPr>
        <p:grpSpPr>
          <a:xfrm>
            <a:off x="3453062" y="2025879"/>
            <a:ext cx="371814" cy="338690"/>
            <a:chOff x="-40745125" y="3632900"/>
            <a:chExt cx="318225" cy="289875"/>
          </a:xfrm>
        </p:grpSpPr>
        <p:sp>
          <p:nvSpPr>
            <p:cNvPr id="17833" name="Google Shape;17833;p7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7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7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7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7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7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7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0" name="Google Shape;17840;p71"/>
          <p:cNvGrpSpPr/>
          <p:nvPr/>
        </p:nvGrpSpPr>
        <p:grpSpPr>
          <a:xfrm>
            <a:off x="3457209" y="2437089"/>
            <a:ext cx="363518" cy="370178"/>
            <a:chOff x="-40742750" y="3972175"/>
            <a:chExt cx="311125" cy="316825"/>
          </a:xfrm>
        </p:grpSpPr>
        <p:sp>
          <p:nvSpPr>
            <p:cNvPr id="17841" name="Google Shape;17841;p71"/>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71"/>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3" name="Google Shape;17843;p71"/>
          <p:cNvGrpSpPr/>
          <p:nvPr/>
        </p:nvGrpSpPr>
        <p:grpSpPr>
          <a:xfrm>
            <a:off x="2239871" y="2887257"/>
            <a:ext cx="266892" cy="369974"/>
            <a:chOff x="-38860325" y="3221750"/>
            <a:chExt cx="228425" cy="316650"/>
          </a:xfrm>
        </p:grpSpPr>
        <p:sp>
          <p:nvSpPr>
            <p:cNvPr id="17844" name="Google Shape;17844;p71"/>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71"/>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71"/>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71"/>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8" name="Google Shape;17848;p71"/>
          <p:cNvGrpSpPr/>
          <p:nvPr/>
        </p:nvGrpSpPr>
        <p:grpSpPr>
          <a:xfrm>
            <a:off x="2190678" y="3349314"/>
            <a:ext cx="380081" cy="367111"/>
            <a:chOff x="-38905225" y="3591875"/>
            <a:chExt cx="325300" cy="314200"/>
          </a:xfrm>
        </p:grpSpPr>
        <p:sp>
          <p:nvSpPr>
            <p:cNvPr id="17849" name="Google Shape;17849;p71"/>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71"/>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71"/>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52" name="Google Shape;17852;p71"/>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53" name="Google Shape;17853;p71"/>
          <p:cNvGrpSpPr/>
          <p:nvPr/>
        </p:nvGrpSpPr>
        <p:grpSpPr>
          <a:xfrm>
            <a:off x="3997427" y="3334394"/>
            <a:ext cx="290815" cy="369740"/>
            <a:chOff x="-37370925" y="3579105"/>
            <a:chExt cx="248900" cy="316450"/>
          </a:xfrm>
        </p:grpSpPr>
        <p:sp>
          <p:nvSpPr>
            <p:cNvPr id="17854" name="Google Shape;17854;p71"/>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71"/>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56" name="Google Shape;17856;p71"/>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71"/>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58" name="Google Shape;17858;p71"/>
          <p:cNvGrpSpPr/>
          <p:nvPr/>
        </p:nvGrpSpPr>
        <p:grpSpPr>
          <a:xfrm>
            <a:off x="1690803" y="2412465"/>
            <a:ext cx="371814" cy="369974"/>
            <a:chOff x="-42259725" y="3951100"/>
            <a:chExt cx="318225" cy="316650"/>
          </a:xfrm>
        </p:grpSpPr>
        <p:sp>
          <p:nvSpPr>
            <p:cNvPr id="17859" name="Google Shape;17859;p71"/>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71"/>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1" name="Google Shape;17861;p71"/>
          <p:cNvGrpSpPr/>
          <p:nvPr/>
        </p:nvGrpSpPr>
        <p:grpSpPr>
          <a:xfrm>
            <a:off x="3889164" y="1591486"/>
            <a:ext cx="370879" cy="337755"/>
            <a:chOff x="-40378075" y="3267450"/>
            <a:chExt cx="317425" cy="289075"/>
          </a:xfrm>
        </p:grpSpPr>
        <p:sp>
          <p:nvSpPr>
            <p:cNvPr id="17862" name="Google Shape;17862;p7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7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7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7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6" name="Google Shape;17866;p71"/>
          <p:cNvGrpSpPr/>
          <p:nvPr/>
        </p:nvGrpSpPr>
        <p:grpSpPr>
          <a:xfrm>
            <a:off x="3892830" y="1992754"/>
            <a:ext cx="363548" cy="369974"/>
            <a:chOff x="-40372575" y="3604550"/>
            <a:chExt cx="311150" cy="316650"/>
          </a:xfrm>
        </p:grpSpPr>
        <p:sp>
          <p:nvSpPr>
            <p:cNvPr id="17867" name="Google Shape;17867;p7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7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7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70" name="Google Shape;17870;p71"/>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71" name="Google Shape;17871;p71"/>
          <p:cNvGrpSpPr/>
          <p:nvPr/>
        </p:nvGrpSpPr>
        <p:grpSpPr>
          <a:xfrm>
            <a:off x="2616780" y="2885417"/>
            <a:ext cx="399038" cy="372165"/>
            <a:chOff x="-38542250" y="3220175"/>
            <a:chExt cx="341525" cy="318525"/>
          </a:xfrm>
        </p:grpSpPr>
        <p:sp>
          <p:nvSpPr>
            <p:cNvPr id="17872" name="Google Shape;17872;p71"/>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71"/>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71"/>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5" name="Google Shape;17875;p71"/>
          <p:cNvGrpSpPr/>
          <p:nvPr/>
        </p:nvGrpSpPr>
        <p:grpSpPr>
          <a:xfrm>
            <a:off x="2638712" y="3344787"/>
            <a:ext cx="369974" cy="369068"/>
            <a:chOff x="-38537400" y="3588000"/>
            <a:chExt cx="316650" cy="315875"/>
          </a:xfrm>
        </p:grpSpPr>
        <p:sp>
          <p:nvSpPr>
            <p:cNvPr id="17876" name="Google Shape;17876;p7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7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7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7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0" name="Google Shape;17880;p71"/>
          <p:cNvGrpSpPr/>
          <p:nvPr/>
        </p:nvGrpSpPr>
        <p:grpSpPr>
          <a:xfrm>
            <a:off x="2637792" y="3802316"/>
            <a:ext cx="371814" cy="369974"/>
            <a:chOff x="-38538975" y="3954250"/>
            <a:chExt cx="318225" cy="316650"/>
          </a:xfrm>
        </p:grpSpPr>
        <p:sp>
          <p:nvSpPr>
            <p:cNvPr id="17881" name="Google Shape;17881;p71"/>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71"/>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3" name="Google Shape;17883;p71"/>
          <p:cNvGrpSpPr/>
          <p:nvPr/>
        </p:nvGrpSpPr>
        <p:grpSpPr>
          <a:xfrm>
            <a:off x="3955104" y="3797243"/>
            <a:ext cx="375465" cy="371814"/>
            <a:chOff x="-37385100" y="3949908"/>
            <a:chExt cx="321350" cy="318225"/>
          </a:xfrm>
        </p:grpSpPr>
        <p:sp>
          <p:nvSpPr>
            <p:cNvPr id="17884" name="Google Shape;17884;p7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7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6" name="Google Shape;17886;p71"/>
          <p:cNvGrpSpPr/>
          <p:nvPr/>
        </p:nvGrpSpPr>
        <p:grpSpPr>
          <a:xfrm>
            <a:off x="2130763" y="1532803"/>
            <a:ext cx="370909" cy="370675"/>
            <a:chOff x="-41895050" y="3217225"/>
            <a:chExt cx="317450" cy="317250"/>
          </a:xfrm>
        </p:grpSpPr>
        <p:sp>
          <p:nvSpPr>
            <p:cNvPr id="17887" name="Google Shape;17887;p71"/>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71"/>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71"/>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71"/>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71"/>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2" name="Google Shape;17892;p71"/>
          <p:cNvGrpSpPr/>
          <p:nvPr/>
        </p:nvGrpSpPr>
        <p:grpSpPr>
          <a:xfrm>
            <a:off x="2130310" y="1969737"/>
            <a:ext cx="371814" cy="369974"/>
            <a:chOff x="-41893475" y="3584850"/>
            <a:chExt cx="318225" cy="316650"/>
          </a:xfrm>
        </p:grpSpPr>
        <p:sp>
          <p:nvSpPr>
            <p:cNvPr id="17893" name="Google Shape;17893;p7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7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7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7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97" name="Google Shape;17897;p71"/>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71"/>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99" name="Google Shape;17899;p71"/>
          <p:cNvGrpSpPr/>
          <p:nvPr/>
        </p:nvGrpSpPr>
        <p:grpSpPr>
          <a:xfrm>
            <a:off x="900338" y="3365029"/>
            <a:ext cx="337522" cy="370909"/>
            <a:chOff x="-39998250" y="3605325"/>
            <a:chExt cx="288875" cy="317450"/>
          </a:xfrm>
        </p:grpSpPr>
        <p:sp>
          <p:nvSpPr>
            <p:cNvPr id="17900" name="Google Shape;17900;p71"/>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71"/>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2" name="Google Shape;17902;p71"/>
          <p:cNvGrpSpPr/>
          <p:nvPr/>
        </p:nvGrpSpPr>
        <p:grpSpPr>
          <a:xfrm>
            <a:off x="884112" y="3823493"/>
            <a:ext cx="369974" cy="369945"/>
            <a:chOff x="-40011050" y="3972375"/>
            <a:chExt cx="316650" cy="316625"/>
          </a:xfrm>
        </p:grpSpPr>
        <p:sp>
          <p:nvSpPr>
            <p:cNvPr id="17903" name="Google Shape;17903;p7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7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5" name="Google Shape;17905;p71"/>
          <p:cNvGrpSpPr/>
          <p:nvPr/>
        </p:nvGrpSpPr>
        <p:grpSpPr>
          <a:xfrm>
            <a:off x="3116043" y="2888192"/>
            <a:ext cx="266921" cy="369039"/>
            <a:chOff x="-38129425" y="3222550"/>
            <a:chExt cx="228450" cy="315850"/>
          </a:xfrm>
        </p:grpSpPr>
        <p:sp>
          <p:nvSpPr>
            <p:cNvPr id="17906" name="Google Shape;17906;p71"/>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71"/>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8" name="Google Shape;17908;p71"/>
          <p:cNvGrpSpPr/>
          <p:nvPr/>
        </p:nvGrpSpPr>
        <p:grpSpPr>
          <a:xfrm>
            <a:off x="3071012" y="3344787"/>
            <a:ext cx="371785" cy="369974"/>
            <a:chOff x="-38172725" y="3588000"/>
            <a:chExt cx="318200" cy="316650"/>
          </a:xfrm>
        </p:grpSpPr>
        <p:sp>
          <p:nvSpPr>
            <p:cNvPr id="17909" name="Google Shape;17909;p71"/>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71"/>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71"/>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71"/>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71"/>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71"/>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71"/>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71"/>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7" name="Google Shape;17917;p71"/>
          <p:cNvGrpSpPr/>
          <p:nvPr/>
        </p:nvGrpSpPr>
        <p:grpSpPr>
          <a:xfrm>
            <a:off x="3146914" y="3803222"/>
            <a:ext cx="219981" cy="369974"/>
            <a:chOff x="-38109725" y="3955025"/>
            <a:chExt cx="188275" cy="316650"/>
          </a:xfrm>
        </p:grpSpPr>
        <p:sp>
          <p:nvSpPr>
            <p:cNvPr id="17918" name="Google Shape;17918;p71"/>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71"/>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20" name="Google Shape;17920;p71"/>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21" name="Google Shape;17921;p71"/>
          <p:cNvGrpSpPr/>
          <p:nvPr/>
        </p:nvGrpSpPr>
        <p:grpSpPr>
          <a:xfrm>
            <a:off x="2562313" y="1534643"/>
            <a:ext cx="373654" cy="369068"/>
            <a:chOff x="-41530375" y="3218800"/>
            <a:chExt cx="319800" cy="315875"/>
          </a:xfrm>
        </p:grpSpPr>
        <p:sp>
          <p:nvSpPr>
            <p:cNvPr id="17922" name="Google Shape;17922;p71"/>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71"/>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4" name="Google Shape;17924;p71"/>
          <p:cNvGrpSpPr/>
          <p:nvPr/>
        </p:nvGrpSpPr>
        <p:grpSpPr>
          <a:xfrm>
            <a:off x="2564607" y="2049801"/>
            <a:ext cx="369068" cy="289004"/>
            <a:chOff x="-41526450" y="3653375"/>
            <a:chExt cx="315875" cy="247350"/>
          </a:xfrm>
        </p:grpSpPr>
        <p:sp>
          <p:nvSpPr>
            <p:cNvPr id="17925" name="Google Shape;17925;p71"/>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71"/>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7" name="Google Shape;17927;p71"/>
          <p:cNvGrpSpPr/>
          <p:nvPr/>
        </p:nvGrpSpPr>
        <p:grpSpPr>
          <a:xfrm>
            <a:off x="2565994" y="2412465"/>
            <a:ext cx="366293" cy="369974"/>
            <a:chOff x="-41526450" y="3951100"/>
            <a:chExt cx="313500" cy="316650"/>
          </a:xfrm>
        </p:grpSpPr>
        <p:sp>
          <p:nvSpPr>
            <p:cNvPr id="17928" name="Google Shape;17928;p71"/>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71"/>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71"/>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1" name="Google Shape;17931;p71"/>
          <p:cNvGrpSpPr/>
          <p:nvPr/>
        </p:nvGrpSpPr>
        <p:grpSpPr>
          <a:xfrm>
            <a:off x="1331249" y="2906594"/>
            <a:ext cx="339595" cy="371814"/>
            <a:chOff x="-39625900" y="3238300"/>
            <a:chExt cx="290650" cy="318225"/>
          </a:xfrm>
        </p:grpSpPr>
        <p:sp>
          <p:nvSpPr>
            <p:cNvPr id="17932" name="Google Shape;17932;p71"/>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71"/>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34" name="Google Shape;17934;p71"/>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35" name="Google Shape;17935;p71"/>
          <p:cNvGrpSpPr/>
          <p:nvPr/>
        </p:nvGrpSpPr>
        <p:grpSpPr>
          <a:xfrm>
            <a:off x="1325300" y="3823055"/>
            <a:ext cx="366293" cy="370441"/>
            <a:chOff x="-39647175" y="3972000"/>
            <a:chExt cx="313500" cy="317050"/>
          </a:xfrm>
        </p:grpSpPr>
        <p:sp>
          <p:nvSpPr>
            <p:cNvPr id="17936" name="Google Shape;17936;p71"/>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71"/>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71"/>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9" name="Google Shape;17939;p71"/>
          <p:cNvGrpSpPr/>
          <p:nvPr/>
        </p:nvGrpSpPr>
        <p:grpSpPr>
          <a:xfrm>
            <a:off x="3494427" y="2887053"/>
            <a:ext cx="375495" cy="370879"/>
            <a:chOff x="-37808850" y="3221575"/>
            <a:chExt cx="321375" cy="317425"/>
          </a:xfrm>
        </p:grpSpPr>
        <p:sp>
          <p:nvSpPr>
            <p:cNvPr id="17940" name="Google Shape;17940;p71"/>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71"/>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2" name="Google Shape;17942;p71"/>
          <p:cNvGrpSpPr/>
          <p:nvPr/>
        </p:nvGrpSpPr>
        <p:grpSpPr>
          <a:xfrm>
            <a:off x="3503201" y="3409084"/>
            <a:ext cx="372749" cy="241158"/>
            <a:chOff x="-37806500" y="3643030"/>
            <a:chExt cx="319025" cy="206400"/>
          </a:xfrm>
        </p:grpSpPr>
        <p:sp>
          <p:nvSpPr>
            <p:cNvPr id="17943" name="Google Shape;17943;p7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7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5" name="Google Shape;17945;p71"/>
          <p:cNvGrpSpPr/>
          <p:nvPr/>
        </p:nvGrpSpPr>
        <p:grpSpPr>
          <a:xfrm>
            <a:off x="3505508" y="3801381"/>
            <a:ext cx="368134" cy="371814"/>
            <a:chOff x="-37804925" y="3953450"/>
            <a:chExt cx="315075" cy="318225"/>
          </a:xfrm>
        </p:grpSpPr>
        <p:sp>
          <p:nvSpPr>
            <p:cNvPr id="17946" name="Google Shape;17946;p7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7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7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49" name="Google Shape;17949;p71"/>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50" name="Google Shape;17950;p71"/>
          <p:cNvGrpSpPr/>
          <p:nvPr/>
        </p:nvGrpSpPr>
        <p:grpSpPr>
          <a:xfrm>
            <a:off x="4860977" y="1553988"/>
            <a:ext cx="355663" cy="308725"/>
            <a:chOff x="-28462125" y="3199700"/>
            <a:chExt cx="298550" cy="259150"/>
          </a:xfrm>
        </p:grpSpPr>
        <p:sp>
          <p:nvSpPr>
            <p:cNvPr id="17951" name="Google Shape;17951;p7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7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7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4" name="Google Shape;17954;p71"/>
          <p:cNvGrpSpPr/>
          <p:nvPr/>
        </p:nvGrpSpPr>
        <p:grpSpPr>
          <a:xfrm>
            <a:off x="4861930" y="1988678"/>
            <a:ext cx="353757" cy="352833"/>
            <a:chOff x="-28461325" y="3545475"/>
            <a:chExt cx="296950" cy="296175"/>
          </a:xfrm>
        </p:grpSpPr>
        <p:sp>
          <p:nvSpPr>
            <p:cNvPr id="17955" name="Google Shape;17955;p7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7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7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7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7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7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1" name="Google Shape;17961;p71"/>
          <p:cNvGrpSpPr/>
          <p:nvPr/>
        </p:nvGrpSpPr>
        <p:grpSpPr>
          <a:xfrm>
            <a:off x="4858162" y="2438722"/>
            <a:ext cx="361292" cy="352803"/>
            <a:chOff x="-28463700" y="3914875"/>
            <a:chExt cx="303275" cy="296150"/>
          </a:xfrm>
        </p:grpSpPr>
        <p:sp>
          <p:nvSpPr>
            <p:cNvPr id="17962" name="Google Shape;17962;p7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7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4" name="Google Shape;17964;p71"/>
          <p:cNvGrpSpPr/>
          <p:nvPr/>
        </p:nvGrpSpPr>
        <p:grpSpPr>
          <a:xfrm>
            <a:off x="7092947" y="1594805"/>
            <a:ext cx="351880" cy="227092"/>
            <a:chOff x="-26573400" y="3224125"/>
            <a:chExt cx="295375" cy="190625"/>
          </a:xfrm>
        </p:grpSpPr>
        <p:sp>
          <p:nvSpPr>
            <p:cNvPr id="17965" name="Google Shape;17965;p7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7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7" name="Google Shape;17967;p71"/>
          <p:cNvGrpSpPr/>
          <p:nvPr/>
        </p:nvGrpSpPr>
        <p:grpSpPr>
          <a:xfrm>
            <a:off x="7092947" y="1989140"/>
            <a:ext cx="351880" cy="351910"/>
            <a:chOff x="-26573400" y="3546250"/>
            <a:chExt cx="295375" cy="295400"/>
          </a:xfrm>
        </p:grpSpPr>
        <p:sp>
          <p:nvSpPr>
            <p:cNvPr id="17968" name="Google Shape;17968;p7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7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7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7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7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3" name="Google Shape;17973;p71"/>
          <p:cNvGrpSpPr/>
          <p:nvPr/>
        </p:nvGrpSpPr>
        <p:grpSpPr>
          <a:xfrm>
            <a:off x="7081228" y="2439049"/>
            <a:ext cx="375319" cy="352148"/>
            <a:chOff x="-26583625" y="3917025"/>
            <a:chExt cx="315050" cy="295600"/>
          </a:xfrm>
        </p:grpSpPr>
        <p:sp>
          <p:nvSpPr>
            <p:cNvPr id="17974" name="Google Shape;17974;p7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7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7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7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78" name="Google Shape;17978;p71"/>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79" name="Google Shape;17979;p71"/>
          <p:cNvGrpSpPr/>
          <p:nvPr/>
        </p:nvGrpSpPr>
        <p:grpSpPr>
          <a:xfrm>
            <a:off x="5779742" y="3398079"/>
            <a:ext cx="289039" cy="352833"/>
            <a:chOff x="-24694925" y="3518700"/>
            <a:chExt cx="242625" cy="296175"/>
          </a:xfrm>
        </p:grpSpPr>
        <p:sp>
          <p:nvSpPr>
            <p:cNvPr id="17980" name="Google Shape;17980;p7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7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7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7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4" name="Google Shape;17984;p71"/>
          <p:cNvGrpSpPr/>
          <p:nvPr/>
        </p:nvGrpSpPr>
        <p:grpSpPr>
          <a:xfrm>
            <a:off x="5779280" y="3848107"/>
            <a:ext cx="289962" cy="352833"/>
            <a:chOff x="-24709100" y="3888875"/>
            <a:chExt cx="243400" cy="296175"/>
          </a:xfrm>
        </p:grpSpPr>
        <p:sp>
          <p:nvSpPr>
            <p:cNvPr id="17985" name="Google Shape;17985;p7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7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7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8" name="Google Shape;17988;p71"/>
          <p:cNvGrpSpPr/>
          <p:nvPr/>
        </p:nvGrpSpPr>
        <p:grpSpPr>
          <a:xfrm>
            <a:off x="7979280" y="2920770"/>
            <a:ext cx="356556" cy="349557"/>
            <a:chOff x="-22863675" y="3131775"/>
            <a:chExt cx="299300" cy="293425"/>
          </a:xfrm>
        </p:grpSpPr>
        <p:sp>
          <p:nvSpPr>
            <p:cNvPr id="17989" name="Google Shape;17989;p7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7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7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2" name="Google Shape;17992;p71"/>
          <p:cNvGrpSpPr/>
          <p:nvPr/>
        </p:nvGrpSpPr>
        <p:grpSpPr>
          <a:xfrm>
            <a:off x="5322144" y="1531949"/>
            <a:ext cx="310602" cy="352803"/>
            <a:chOff x="-28069875" y="3175300"/>
            <a:chExt cx="260725" cy="296150"/>
          </a:xfrm>
        </p:grpSpPr>
        <p:sp>
          <p:nvSpPr>
            <p:cNvPr id="17993" name="Google Shape;17993;p7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7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7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7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7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7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7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7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7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02" name="Google Shape;18002;p71"/>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03" name="Google Shape;18003;p71"/>
          <p:cNvGrpSpPr/>
          <p:nvPr/>
        </p:nvGrpSpPr>
        <p:grpSpPr>
          <a:xfrm>
            <a:off x="5363423" y="2439183"/>
            <a:ext cx="228045" cy="351880"/>
            <a:chOff x="-28032075" y="3916450"/>
            <a:chExt cx="191425" cy="295375"/>
          </a:xfrm>
        </p:grpSpPr>
        <p:sp>
          <p:nvSpPr>
            <p:cNvPr id="18004" name="Google Shape;18004;p7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7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7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7" name="Google Shape;18007;p71"/>
          <p:cNvGrpSpPr/>
          <p:nvPr/>
        </p:nvGrpSpPr>
        <p:grpSpPr>
          <a:xfrm>
            <a:off x="7528769" y="1531934"/>
            <a:ext cx="352833" cy="352833"/>
            <a:chOff x="-26201650" y="3176075"/>
            <a:chExt cx="296175" cy="296175"/>
          </a:xfrm>
        </p:grpSpPr>
        <p:sp>
          <p:nvSpPr>
            <p:cNvPr id="18008" name="Google Shape;18008;p7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7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0" name="Google Shape;18010;p71"/>
          <p:cNvGrpSpPr/>
          <p:nvPr/>
        </p:nvGrpSpPr>
        <p:grpSpPr>
          <a:xfrm>
            <a:off x="7528293" y="1989155"/>
            <a:ext cx="353786" cy="351880"/>
            <a:chOff x="-26204800" y="3547050"/>
            <a:chExt cx="296975" cy="295375"/>
          </a:xfrm>
        </p:grpSpPr>
        <p:sp>
          <p:nvSpPr>
            <p:cNvPr id="18011" name="Google Shape;18011;p7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7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13" name="Google Shape;18013;p71"/>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14" name="Google Shape;18014;p71"/>
          <p:cNvGrpSpPr/>
          <p:nvPr/>
        </p:nvGrpSpPr>
        <p:grpSpPr>
          <a:xfrm>
            <a:off x="6199548" y="2919133"/>
            <a:ext cx="345328" cy="352833"/>
            <a:chOff x="-24353875" y="3147725"/>
            <a:chExt cx="289875" cy="296175"/>
          </a:xfrm>
        </p:grpSpPr>
        <p:sp>
          <p:nvSpPr>
            <p:cNvPr id="18015" name="Google Shape;18015;p7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7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7" name="Google Shape;18017;p71"/>
          <p:cNvGrpSpPr/>
          <p:nvPr/>
        </p:nvGrpSpPr>
        <p:grpSpPr>
          <a:xfrm>
            <a:off x="6207530" y="3398540"/>
            <a:ext cx="329365" cy="351910"/>
            <a:chOff x="-24344425" y="3519475"/>
            <a:chExt cx="276475" cy="295400"/>
          </a:xfrm>
        </p:grpSpPr>
        <p:sp>
          <p:nvSpPr>
            <p:cNvPr id="18018" name="Google Shape;18018;p7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7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0" name="Google Shape;18020;p71"/>
          <p:cNvGrpSpPr/>
          <p:nvPr/>
        </p:nvGrpSpPr>
        <p:grpSpPr>
          <a:xfrm>
            <a:off x="6197210" y="3850460"/>
            <a:ext cx="350004" cy="348128"/>
            <a:chOff x="-24353075" y="3891250"/>
            <a:chExt cx="293800" cy="292225"/>
          </a:xfrm>
        </p:grpSpPr>
        <p:sp>
          <p:nvSpPr>
            <p:cNvPr id="18021" name="Google Shape;18021;p7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7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3" name="Google Shape;18023;p71"/>
          <p:cNvGrpSpPr/>
          <p:nvPr/>
        </p:nvGrpSpPr>
        <p:grpSpPr>
          <a:xfrm>
            <a:off x="7980681" y="3398763"/>
            <a:ext cx="353757" cy="351463"/>
            <a:chOff x="-22845575" y="3504075"/>
            <a:chExt cx="296950" cy="295025"/>
          </a:xfrm>
        </p:grpSpPr>
        <p:sp>
          <p:nvSpPr>
            <p:cNvPr id="18024" name="Google Shape;18024;p7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7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6" name="Google Shape;18026;p71"/>
          <p:cNvGrpSpPr/>
          <p:nvPr/>
        </p:nvGrpSpPr>
        <p:grpSpPr>
          <a:xfrm>
            <a:off x="5773862" y="1532411"/>
            <a:ext cx="299344" cy="351880"/>
            <a:chOff x="-27691025" y="3175300"/>
            <a:chExt cx="251275" cy="295375"/>
          </a:xfrm>
        </p:grpSpPr>
        <p:sp>
          <p:nvSpPr>
            <p:cNvPr id="18027" name="Google Shape;18027;p7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7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7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7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1" name="Google Shape;18031;p71"/>
          <p:cNvGrpSpPr/>
          <p:nvPr/>
        </p:nvGrpSpPr>
        <p:grpSpPr>
          <a:xfrm>
            <a:off x="5746179" y="2051087"/>
            <a:ext cx="354710" cy="228015"/>
            <a:chOff x="-27721750" y="3598250"/>
            <a:chExt cx="297750" cy="191400"/>
          </a:xfrm>
        </p:grpSpPr>
        <p:sp>
          <p:nvSpPr>
            <p:cNvPr id="18032" name="Google Shape;18032;p7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7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4" name="Google Shape;18034;p71"/>
          <p:cNvGrpSpPr/>
          <p:nvPr/>
        </p:nvGrpSpPr>
        <p:grpSpPr>
          <a:xfrm>
            <a:off x="5747579" y="2444633"/>
            <a:ext cx="351910" cy="340980"/>
            <a:chOff x="-27719400" y="3925600"/>
            <a:chExt cx="295400" cy="286225"/>
          </a:xfrm>
        </p:grpSpPr>
        <p:sp>
          <p:nvSpPr>
            <p:cNvPr id="18035" name="Google Shape;18035;p7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7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7" name="Google Shape;18037;p71"/>
          <p:cNvGrpSpPr/>
          <p:nvPr/>
        </p:nvGrpSpPr>
        <p:grpSpPr>
          <a:xfrm>
            <a:off x="7968851" y="1531473"/>
            <a:ext cx="353757" cy="353757"/>
            <a:chOff x="-25834600" y="3176875"/>
            <a:chExt cx="296950" cy="296950"/>
          </a:xfrm>
        </p:grpSpPr>
        <p:sp>
          <p:nvSpPr>
            <p:cNvPr id="18038" name="Google Shape;18038;p7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7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7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7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7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3" name="Google Shape;18043;p71"/>
          <p:cNvGrpSpPr/>
          <p:nvPr/>
        </p:nvGrpSpPr>
        <p:grpSpPr>
          <a:xfrm>
            <a:off x="7968851" y="1999474"/>
            <a:ext cx="353757" cy="331241"/>
            <a:chOff x="-25834600" y="3564375"/>
            <a:chExt cx="296950" cy="278050"/>
          </a:xfrm>
        </p:grpSpPr>
        <p:sp>
          <p:nvSpPr>
            <p:cNvPr id="18044" name="Google Shape;18044;p7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7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7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7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7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7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7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7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2" name="Google Shape;18052;p71"/>
          <p:cNvGrpSpPr/>
          <p:nvPr/>
        </p:nvGrpSpPr>
        <p:grpSpPr>
          <a:xfrm>
            <a:off x="7966974" y="2438826"/>
            <a:ext cx="357509" cy="352595"/>
            <a:chOff x="-25834600" y="3915850"/>
            <a:chExt cx="300100" cy="295975"/>
          </a:xfrm>
        </p:grpSpPr>
        <p:sp>
          <p:nvSpPr>
            <p:cNvPr id="18053" name="Google Shape;18053;p7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7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7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6" name="Google Shape;18056;p71"/>
          <p:cNvGrpSpPr/>
          <p:nvPr/>
        </p:nvGrpSpPr>
        <p:grpSpPr>
          <a:xfrm>
            <a:off x="6702402" y="2920056"/>
            <a:ext cx="228968" cy="350987"/>
            <a:chOff x="-23930925" y="3149300"/>
            <a:chExt cx="192200" cy="294625"/>
          </a:xfrm>
        </p:grpSpPr>
        <p:sp>
          <p:nvSpPr>
            <p:cNvPr id="18057" name="Google Shape;18057;p7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7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7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7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1" name="Google Shape;18061;p71"/>
          <p:cNvGrpSpPr/>
          <p:nvPr/>
        </p:nvGrpSpPr>
        <p:grpSpPr>
          <a:xfrm>
            <a:off x="6659232" y="3398540"/>
            <a:ext cx="315307" cy="351910"/>
            <a:chOff x="-23962425" y="3519475"/>
            <a:chExt cx="264675" cy="295400"/>
          </a:xfrm>
        </p:grpSpPr>
        <p:sp>
          <p:nvSpPr>
            <p:cNvPr id="18062" name="Google Shape;18062;p7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7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64" name="Google Shape;18064;p71"/>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65" name="Google Shape;18065;p71"/>
          <p:cNvGrpSpPr/>
          <p:nvPr/>
        </p:nvGrpSpPr>
        <p:grpSpPr>
          <a:xfrm>
            <a:off x="8037908" y="3848584"/>
            <a:ext cx="239302" cy="351880"/>
            <a:chOff x="-22788075" y="3904625"/>
            <a:chExt cx="200875" cy="295375"/>
          </a:xfrm>
        </p:grpSpPr>
        <p:sp>
          <p:nvSpPr>
            <p:cNvPr id="18066" name="Google Shape;18066;p7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7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7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7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0" name="Google Shape;18070;p71"/>
          <p:cNvGrpSpPr/>
          <p:nvPr/>
        </p:nvGrpSpPr>
        <p:grpSpPr>
          <a:xfrm>
            <a:off x="6193206" y="1531949"/>
            <a:ext cx="354710" cy="352803"/>
            <a:chOff x="-27351575" y="3175300"/>
            <a:chExt cx="297750" cy="296150"/>
          </a:xfrm>
        </p:grpSpPr>
        <p:sp>
          <p:nvSpPr>
            <p:cNvPr id="18071" name="Google Shape;18071;p7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7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7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7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5" name="Google Shape;18075;p71"/>
          <p:cNvGrpSpPr/>
          <p:nvPr/>
        </p:nvGrpSpPr>
        <p:grpSpPr>
          <a:xfrm>
            <a:off x="6235914" y="1988559"/>
            <a:ext cx="269293" cy="353072"/>
            <a:chOff x="-27313750" y="3545275"/>
            <a:chExt cx="226050" cy="296375"/>
          </a:xfrm>
        </p:grpSpPr>
        <p:sp>
          <p:nvSpPr>
            <p:cNvPr id="18076" name="Google Shape;18076;p7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7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7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9" name="Google Shape;18079;p71"/>
          <p:cNvGrpSpPr/>
          <p:nvPr/>
        </p:nvGrpSpPr>
        <p:grpSpPr>
          <a:xfrm>
            <a:off x="6193206" y="2436830"/>
            <a:ext cx="354710" cy="356586"/>
            <a:chOff x="-27351575" y="3915650"/>
            <a:chExt cx="297750" cy="299325"/>
          </a:xfrm>
        </p:grpSpPr>
        <p:sp>
          <p:nvSpPr>
            <p:cNvPr id="18080" name="Google Shape;18080;p7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7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2" name="Google Shape;18082;p71"/>
          <p:cNvGrpSpPr/>
          <p:nvPr/>
        </p:nvGrpSpPr>
        <p:grpSpPr>
          <a:xfrm>
            <a:off x="4880696" y="2919029"/>
            <a:ext cx="319060" cy="353042"/>
            <a:chOff x="-25445525" y="3175900"/>
            <a:chExt cx="267825" cy="296350"/>
          </a:xfrm>
        </p:grpSpPr>
        <p:sp>
          <p:nvSpPr>
            <p:cNvPr id="18083" name="Google Shape;18083;p7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7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7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6" name="Google Shape;18086;p71"/>
          <p:cNvGrpSpPr/>
          <p:nvPr/>
        </p:nvGrpSpPr>
        <p:grpSpPr>
          <a:xfrm>
            <a:off x="4862410" y="3409352"/>
            <a:ext cx="355633" cy="330288"/>
            <a:chOff x="-25465200" y="3565175"/>
            <a:chExt cx="298525" cy="277250"/>
          </a:xfrm>
        </p:grpSpPr>
        <p:sp>
          <p:nvSpPr>
            <p:cNvPr id="18087" name="Google Shape;18087;p7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7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9" name="Google Shape;18089;p71"/>
          <p:cNvGrpSpPr/>
          <p:nvPr/>
        </p:nvGrpSpPr>
        <p:grpSpPr>
          <a:xfrm>
            <a:off x="4861948" y="3848882"/>
            <a:ext cx="356556" cy="351285"/>
            <a:chOff x="-25465200" y="3916150"/>
            <a:chExt cx="299300" cy="294875"/>
          </a:xfrm>
        </p:grpSpPr>
        <p:sp>
          <p:nvSpPr>
            <p:cNvPr id="18090" name="Google Shape;18090;p7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7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2" name="Google Shape;18092;p71"/>
          <p:cNvGrpSpPr/>
          <p:nvPr/>
        </p:nvGrpSpPr>
        <p:grpSpPr>
          <a:xfrm>
            <a:off x="7089388" y="2919148"/>
            <a:ext cx="351880" cy="352803"/>
            <a:chOff x="-23615075" y="3148525"/>
            <a:chExt cx="295375" cy="296150"/>
          </a:xfrm>
        </p:grpSpPr>
        <p:sp>
          <p:nvSpPr>
            <p:cNvPr id="18093" name="Google Shape;18093;p7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7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7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7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97" name="Google Shape;18097;p71"/>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98" name="Google Shape;18098;p71"/>
          <p:cNvGrpSpPr/>
          <p:nvPr/>
        </p:nvGrpSpPr>
        <p:grpSpPr>
          <a:xfrm>
            <a:off x="7088911" y="3858427"/>
            <a:ext cx="352833" cy="332194"/>
            <a:chOff x="-23615075" y="3906200"/>
            <a:chExt cx="296175" cy="278850"/>
          </a:xfrm>
        </p:grpSpPr>
        <p:sp>
          <p:nvSpPr>
            <p:cNvPr id="18099" name="Google Shape;18099;p7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7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7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02" name="Google Shape;18102;p71"/>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03" name="Google Shape;18103;p71"/>
          <p:cNvGrpSpPr/>
          <p:nvPr/>
        </p:nvGrpSpPr>
        <p:grpSpPr>
          <a:xfrm>
            <a:off x="6637880" y="1532068"/>
            <a:ext cx="353757" cy="352565"/>
            <a:chOff x="-26980600" y="3175500"/>
            <a:chExt cx="296950" cy="295950"/>
          </a:xfrm>
        </p:grpSpPr>
        <p:sp>
          <p:nvSpPr>
            <p:cNvPr id="18104" name="Google Shape;18104;p7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7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7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07" name="Google Shape;18107;p71"/>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08" name="Google Shape;18108;p71"/>
          <p:cNvGrpSpPr/>
          <p:nvPr/>
        </p:nvGrpSpPr>
        <p:grpSpPr>
          <a:xfrm>
            <a:off x="6638357" y="2470604"/>
            <a:ext cx="352803" cy="289039"/>
            <a:chOff x="-26981375" y="3951875"/>
            <a:chExt cx="296150" cy="242625"/>
          </a:xfrm>
        </p:grpSpPr>
        <p:sp>
          <p:nvSpPr>
            <p:cNvPr id="18109" name="Google Shape;18109;p7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7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7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2" name="Google Shape;18112;p71"/>
          <p:cNvGrpSpPr/>
          <p:nvPr/>
        </p:nvGrpSpPr>
        <p:grpSpPr>
          <a:xfrm>
            <a:off x="5303399" y="2918195"/>
            <a:ext cx="351910" cy="354710"/>
            <a:chOff x="-25094250" y="3176075"/>
            <a:chExt cx="295400" cy="297750"/>
          </a:xfrm>
        </p:grpSpPr>
        <p:sp>
          <p:nvSpPr>
            <p:cNvPr id="18113" name="Google Shape;18113;p7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7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7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6" name="Google Shape;18116;p71"/>
          <p:cNvGrpSpPr/>
          <p:nvPr/>
        </p:nvGrpSpPr>
        <p:grpSpPr>
          <a:xfrm>
            <a:off x="5303399" y="3398556"/>
            <a:ext cx="351910" cy="351880"/>
            <a:chOff x="-25094250" y="3547050"/>
            <a:chExt cx="295400" cy="295375"/>
          </a:xfrm>
        </p:grpSpPr>
        <p:sp>
          <p:nvSpPr>
            <p:cNvPr id="18117" name="Google Shape;18117;p7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7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7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7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7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2" name="Google Shape;18122;p71"/>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23" name="Google Shape;18123;p71"/>
          <p:cNvGrpSpPr/>
          <p:nvPr/>
        </p:nvGrpSpPr>
        <p:grpSpPr>
          <a:xfrm>
            <a:off x="7535476" y="2919148"/>
            <a:ext cx="352803" cy="352803"/>
            <a:chOff x="-23245675" y="3148525"/>
            <a:chExt cx="296150" cy="296150"/>
          </a:xfrm>
        </p:grpSpPr>
        <p:sp>
          <p:nvSpPr>
            <p:cNvPr id="18124" name="Google Shape;18124;p7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7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7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7" name="Google Shape;18127;p71"/>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28" name="Google Shape;18128;p71"/>
          <p:cNvGrpSpPr/>
          <p:nvPr/>
        </p:nvGrpSpPr>
        <p:grpSpPr>
          <a:xfrm>
            <a:off x="7535938" y="3848122"/>
            <a:ext cx="351880" cy="352803"/>
            <a:chOff x="-23244900" y="3888100"/>
            <a:chExt cx="295375" cy="296150"/>
          </a:xfrm>
        </p:grpSpPr>
        <p:sp>
          <p:nvSpPr>
            <p:cNvPr id="18129" name="Google Shape;18129;p7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7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7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7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7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7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7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7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7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7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7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40" name="Google Shape;18140;p71"/>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144" name="Shape 18144"/>
        <p:cNvGrpSpPr/>
        <p:nvPr/>
      </p:nvGrpSpPr>
      <p:grpSpPr>
        <a:xfrm>
          <a:off x="0" y="0"/>
          <a:ext cx="0" cy="0"/>
          <a:chOff x="0" y="0"/>
          <a:chExt cx="0" cy="0"/>
        </a:xfrm>
      </p:grpSpPr>
      <p:sp>
        <p:nvSpPr>
          <p:cNvPr id="18145" name="Google Shape;18145;p72"/>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8146" name="Google Shape;18146;p72"/>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18147" name="Google Shape;18147;p72"/>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48" name="Google Shape;18148;p72"/>
          <p:cNvGrpSpPr/>
          <p:nvPr/>
        </p:nvGrpSpPr>
        <p:grpSpPr>
          <a:xfrm>
            <a:off x="850004" y="1975418"/>
            <a:ext cx="367261" cy="367261"/>
            <a:chOff x="-65145700" y="3727425"/>
            <a:chExt cx="317425" cy="317425"/>
          </a:xfrm>
        </p:grpSpPr>
        <p:sp>
          <p:nvSpPr>
            <p:cNvPr id="18149" name="Google Shape;18149;p72"/>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72"/>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1" name="Google Shape;18151;p72"/>
          <p:cNvGrpSpPr/>
          <p:nvPr/>
        </p:nvGrpSpPr>
        <p:grpSpPr>
          <a:xfrm>
            <a:off x="853201" y="2404333"/>
            <a:ext cx="360868" cy="367261"/>
            <a:chOff x="-65144125" y="4094450"/>
            <a:chExt cx="311900" cy="317425"/>
          </a:xfrm>
        </p:grpSpPr>
        <p:sp>
          <p:nvSpPr>
            <p:cNvPr id="18152" name="Google Shape;18152;p7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7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7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55" name="Google Shape;18155;p72"/>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56" name="Google Shape;18156;p72"/>
          <p:cNvGrpSpPr/>
          <p:nvPr/>
        </p:nvGrpSpPr>
        <p:grpSpPr>
          <a:xfrm>
            <a:off x="3056770" y="1975028"/>
            <a:ext cx="370645" cy="368042"/>
            <a:chOff x="-63250675" y="3744075"/>
            <a:chExt cx="320350" cy="318100"/>
          </a:xfrm>
        </p:grpSpPr>
        <p:sp>
          <p:nvSpPr>
            <p:cNvPr id="18157" name="Google Shape;18157;p72"/>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72"/>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72"/>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0" name="Google Shape;18160;p72"/>
          <p:cNvGrpSpPr/>
          <p:nvPr/>
        </p:nvGrpSpPr>
        <p:grpSpPr>
          <a:xfrm>
            <a:off x="3058462" y="2404333"/>
            <a:ext cx="367261" cy="367261"/>
            <a:chOff x="-63250675" y="4110200"/>
            <a:chExt cx="317425" cy="317425"/>
          </a:xfrm>
        </p:grpSpPr>
        <p:sp>
          <p:nvSpPr>
            <p:cNvPr id="18161" name="Google Shape;18161;p72"/>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72"/>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72"/>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72"/>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72"/>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72"/>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72"/>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72"/>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72"/>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0" name="Google Shape;18170;p72"/>
          <p:cNvGrpSpPr/>
          <p:nvPr/>
        </p:nvGrpSpPr>
        <p:grpSpPr>
          <a:xfrm>
            <a:off x="1737509" y="2901428"/>
            <a:ext cx="359075" cy="358844"/>
            <a:chOff x="-61351725" y="3372400"/>
            <a:chExt cx="310350" cy="310150"/>
          </a:xfrm>
        </p:grpSpPr>
        <p:sp>
          <p:nvSpPr>
            <p:cNvPr id="18171" name="Google Shape;18171;p7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7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7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4" name="Google Shape;18174;p72"/>
          <p:cNvGrpSpPr/>
          <p:nvPr/>
        </p:nvGrpSpPr>
        <p:grpSpPr>
          <a:xfrm>
            <a:off x="1733864" y="3364484"/>
            <a:ext cx="366364" cy="333534"/>
            <a:chOff x="-61354875" y="3751050"/>
            <a:chExt cx="316650" cy="288275"/>
          </a:xfrm>
        </p:grpSpPr>
        <p:sp>
          <p:nvSpPr>
            <p:cNvPr id="18175" name="Google Shape;18175;p72"/>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72"/>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72"/>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8" name="Google Shape;18178;p72"/>
          <p:cNvGrpSpPr/>
          <p:nvPr/>
        </p:nvGrpSpPr>
        <p:grpSpPr>
          <a:xfrm>
            <a:off x="1733864" y="3806124"/>
            <a:ext cx="366364" cy="367290"/>
            <a:chOff x="-61354875" y="4101525"/>
            <a:chExt cx="316650" cy="317450"/>
          </a:xfrm>
        </p:grpSpPr>
        <p:sp>
          <p:nvSpPr>
            <p:cNvPr id="18179" name="Google Shape;18179;p7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7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1" name="Google Shape;18181;p72"/>
          <p:cNvGrpSpPr/>
          <p:nvPr/>
        </p:nvGrpSpPr>
        <p:grpSpPr>
          <a:xfrm>
            <a:off x="3950299" y="2898000"/>
            <a:ext cx="368157" cy="365699"/>
            <a:chOff x="-59470075" y="3308975"/>
            <a:chExt cx="318200" cy="316075"/>
          </a:xfrm>
        </p:grpSpPr>
        <p:sp>
          <p:nvSpPr>
            <p:cNvPr id="18182" name="Google Shape;18182;p72"/>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72"/>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72"/>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72"/>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72"/>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72"/>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72"/>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72"/>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72"/>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1" name="Google Shape;18191;p72"/>
          <p:cNvGrpSpPr/>
          <p:nvPr/>
        </p:nvGrpSpPr>
        <p:grpSpPr>
          <a:xfrm>
            <a:off x="1295729" y="1533705"/>
            <a:ext cx="367261" cy="364686"/>
            <a:chOff x="-64781025" y="3361050"/>
            <a:chExt cx="317425" cy="315200"/>
          </a:xfrm>
        </p:grpSpPr>
        <p:sp>
          <p:nvSpPr>
            <p:cNvPr id="18192" name="Google Shape;18192;p7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7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7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7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96" name="Google Shape;18196;p72"/>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72"/>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72"/>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99" name="Google Shape;18199;p72"/>
          <p:cNvGrpSpPr/>
          <p:nvPr/>
        </p:nvGrpSpPr>
        <p:grpSpPr>
          <a:xfrm>
            <a:off x="3500129" y="1975144"/>
            <a:ext cx="382765" cy="367810"/>
            <a:chOff x="-62890750" y="3747425"/>
            <a:chExt cx="330825" cy="317900"/>
          </a:xfrm>
        </p:grpSpPr>
        <p:sp>
          <p:nvSpPr>
            <p:cNvPr id="18200" name="Google Shape;18200;p7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7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7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7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7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7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7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7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7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7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7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7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7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7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4" name="Google Shape;18214;p72"/>
          <p:cNvGrpSpPr/>
          <p:nvPr/>
        </p:nvGrpSpPr>
        <p:grpSpPr>
          <a:xfrm>
            <a:off x="3507881" y="2404781"/>
            <a:ext cx="367261" cy="366364"/>
            <a:chOff x="-62884425" y="4111775"/>
            <a:chExt cx="317425" cy="316650"/>
          </a:xfrm>
        </p:grpSpPr>
        <p:sp>
          <p:nvSpPr>
            <p:cNvPr id="18215" name="Google Shape;18215;p72"/>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72"/>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7" name="Google Shape;18217;p72"/>
          <p:cNvGrpSpPr/>
          <p:nvPr/>
        </p:nvGrpSpPr>
        <p:grpSpPr>
          <a:xfrm>
            <a:off x="2180515" y="2900850"/>
            <a:ext cx="365438" cy="360001"/>
            <a:chOff x="-60991775" y="3376900"/>
            <a:chExt cx="315850" cy="311150"/>
          </a:xfrm>
        </p:grpSpPr>
        <p:sp>
          <p:nvSpPr>
            <p:cNvPr id="18218" name="Google Shape;18218;p7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7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7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1" name="Google Shape;18221;p72"/>
          <p:cNvGrpSpPr/>
          <p:nvPr/>
        </p:nvGrpSpPr>
        <p:grpSpPr>
          <a:xfrm>
            <a:off x="2180052" y="3351714"/>
            <a:ext cx="366364" cy="359075"/>
            <a:chOff x="-60988625" y="3740800"/>
            <a:chExt cx="316650" cy="310350"/>
          </a:xfrm>
        </p:grpSpPr>
        <p:sp>
          <p:nvSpPr>
            <p:cNvPr id="18222" name="Google Shape;18222;p72"/>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72"/>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72"/>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5" name="Google Shape;18225;p72"/>
          <p:cNvGrpSpPr/>
          <p:nvPr/>
        </p:nvGrpSpPr>
        <p:grpSpPr>
          <a:xfrm>
            <a:off x="2180052" y="3807165"/>
            <a:ext cx="366364" cy="365207"/>
            <a:chOff x="-60987850" y="4100950"/>
            <a:chExt cx="316650" cy="315650"/>
          </a:xfrm>
        </p:grpSpPr>
        <p:sp>
          <p:nvSpPr>
            <p:cNvPr id="18226" name="Google Shape;18226;p72"/>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72"/>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72"/>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72"/>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72"/>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1" name="Google Shape;18231;p72"/>
          <p:cNvGrpSpPr/>
          <p:nvPr/>
        </p:nvGrpSpPr>
        <p:grpSpPr>
          <a:xfrm>
            <a:off x="3949836" y="3352625"/>
            <a:ext cx="369083" cy="357253"/>
            <a:chOff x="-59447250" y="3706150"/>
            <a:chExt cx="319000" cy="308775"/>
          </a:xfrm>
        </p:grpSpPr>
        <p:sp>
          <p:nvSpPr>
            <p:cNvPr id="18232" name="Google Shape;18232;p72"/>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72"/>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72"/>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72"/>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6" name="Google Shape;18236;p72"/>
          <p:cNvGrpSpPr/>
          <p:nvPr/>
        </p:nvGrpSpPr>
        <p:grpSpPr>
          <a:xfrm>
            <a:off x="1738564" y="1545199"/>
            <a:ext cx="368186" cy="364224"/>
            <a:chOff x="-64406125" y="3362225"/>
            <a:chExt cx="318225" cy="314800"/>
          </a:xfrm>
        </p:grpSpPr>
        <p:sp>
          <p:nvSpPr>
            <p:cNvPr id="18237" name="Google Shape;18237;p7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7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39" name="Google Shape;18239;p72"/>
          <p:cNvSpPr/>
          <p:nvPr/>
        </p:nvSpPr>
        <p:spPr>
          <a:xfrm>
            <a:off x="1801771" y="1986663"/>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40" name="Google Shape;18240;p72"/>
          <p:cNvGrpSpPr/>
          <p:nvPr/>
        </p:nvGrpSpPr>
        <p:grpSpPr>
          <a:xfrm>
            <a:off x="1739027" y="2416044"/>
            <a:ext cx="367261" cy="366364"/>
            <a:chOff x="-64410850" y="4094450"/>
            <a:chExt cx="317425" cy="316650"/>
          </a:xfrm>
        </p:grpSpPr>
        <p:sp>
          <p:nvSpPr>
            <p:cNvPr id="18241" name="Google Shape;18241;p72"/>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72"/>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72"/>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44" name="Google Shape;18244;p72"/>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45" name="Google Shape;18245;p72"/>
          <p:cNvGrpSpPr/>
          <p:nvPr/>
        </p:nvGrpSpPr>
        <p:grpSpPr>
          <a:xfrm>
            <a:off x="3960575" y="1974854"/>
            <a:ext cx="365467" cy="368389"/>
            <a:chOff x="-62516625" y="3743175"/>
            <a:chExt cx="315875" cy="318400"/>
          </a:xfrm>
        </p:grpSpPr>
        <p:sp>
          <p:nvSpPr>
            <p:cNvPr id="18246" name="Google Shape;18246;p72"/>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72"/>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8" name="Google Shape;18248;p72"/>
          <p:cNvGrpSpPr/>
          <p:nvPr/>
        </p:nvGrpSpPr>
        <p:grpSpPr>
          <a:xfrm>
            <a:off x="3967415" y="2424826"/>
            <a:ext cx="351786" cy="326274"/>
            <a:chOff x="-62511900" y="4129100"/>
            <a:chExt cx="304050" cy="282000"/>
          </a:xfrm>
        </p:grpSpPr>
        <p:sp>
          <p:nvSpPr>
            <p:cNvPr id="18249" name="Google Shape;18249;p72"/>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72"/>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72"/>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72"/>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72"/>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4" name="Google Shape;18254;p72"/>
          <p:cNvGrpSpPr/>
          <p:nvPr/>
        </p:nvGrpSpPr>
        <p:grpSpPr>
          <a:xfrm>
            <a:off x="2645537" y="2897220"/>
            <a:ext cx="310770" cy="367261"/>
            <a:chOff x="-60597975" y="3367475"/>
            <a:chExt cx="268600" cy="317425"/>
          </a:xfrm>
        </p:grpSpPr>
        <p:sp>
          <p:nvSpPr>
            <p:cNvPr id="18255" name="Google Shape;18255;p72"/>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72"/>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72"/>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72"/>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72"/>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60" name="Google Shape;18260;p72"/>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61" name="Google Shape;18261;p72"/>
          <p:cNvGrpSpPr/>
          <p:nvPr/>
        </p:nvGrpSpPr>
        <p:grpSpPr>
          <a:xfrm>
            <a:off x="2617740" y="3858536"/>
            <a:ext cx="366364" cy="262465"/>
            <a:chOff x="-60621600" y="4145650"/>
            <a:chExt cx="316650" cy="226850"/>
          </a:xfrm>
        </p:grpSpPr>
        <p:sp>
          <p:nvSpPr>
            <p:cNvPr id="18262" name="Google Shape;18262;p72"/>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72"/>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72"/>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5" name="Google Shape;18265;p72"/>
          <p:cNvGrpSpPr/>
          <p:nvPr/>
        </p:nvGrpSpPr>
        <p:grpSpPr>
          <a:xfrm>
            <a:off x="3954392" y="3807035"/>
            <a:ext cx="359972" cy="365467"/>
            <a:chOff x="-59400775" y="4084200"/>
            <a:chExt cx="311125" cy="315875"/>
          </a:xfrm>
        </p:grpSpPr>
        <p:sp>
          <p:nvSpPr>
            <p:cNvPr id="18266" name="Google Shape;18266;p7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7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7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7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7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7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2" name="Google Shape;18272;p72"/>
          <p:cNvGrpSpPr/>
          <p:nvPr/>
        </p:nvGrpSpPr>
        <p:grpSpPr>
          <a:xfrm>
            <a:off x="2178486" y="1532866"/>
            <a:ext cx="365438" cy="366364"/>
            <a:chOff x="-64044600" y="3360375"/>
            <a:chExt cx="315850" cy="316650"/>
          </a:xfrm>
        </p:grpSpPr>
        <p:sp>
          <p:nvSpPr>
            <p:cNvPr id="18273" name="Google Shape;18273;p72"/>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72"/>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72"/>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6" name="Google Shape;18276;p72"/>
          <p:cNvGrpSpPr/>
          <p:nvPr/>
        </p:nvGrpSpPr>
        <p:grpSpPr>
          <a:xfrm>
            <a:off x="2204909" y="1975418"/>
            <a:ext cx="312592" cy="367261"/>
            <a:chOff x="-64022550" y="3727425"/>
            <a:chExt cx="270175" cy="317425"/>
          </a:xfrm>
        </p:grpSpPr>
        <p:sp>
          <p:nvSpPr>
            <p:cNvPr id="18277" name="Google Shape;18277;p72"/>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72"/>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72"/>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0" name="Google Shape;18280;p72"/>
          <p:cNvGrpSpPr/>
          <p:nvPr/>
        </p:nvGrpSpPr>
        <p:grpSpPr>
          <a:xfrm>
            <a:off x="2229047" y="2404318"/>
            <a:ext cx="264317" cy="367290"/>
            <a:chOff x="-64001300" y="4093650"/>
            <a:chExt cx="228450" cy="317450"/>
          </a:xfrm>
        </p:grpSpPr>
        <p:sp>
          <p:nvSpPr>
            <p:cNvPr id="18281" name="Google Shape;18281;p72"/>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72"/>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72"/>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72"/>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5" name="Google Shape;18285;p72"/>
          <p:cNvGrpSpPr/>
          <p:nvPr/>
        </p:nvGrpSpPr>
        <p:grpSpPr>
          <a:xfrm>
            <a:off x="848051" y="2897610"/>
            <a:ext cx="359972" cy="366480"/>
            <a:chOff x="-62148800" y="3377700"/>
            <a:chExt cx="311125" cy="316750"/>
          </a:xfrm>
        </p:grpSpPr>
        <p:sp>
          <p:nvSpPr>
            <p:cNvPr id="18286" name="Google Shape;18286;p7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7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8" name="Google Shape;18288;p72"/>
          <p:cNvGrpSpPr/>
          <p:nvPr/>
        </p:nvGrpSpPr>
        <p:grpSpPr>
          <a:xfrm>
            <a:off x="843958" y="3347607"/>
            <a:ext cx="368157" cy="367290"/>
            <a:chOff x="-62154300" y="3743950"/>
            <a:chExt cx="318200" cy="317450"/>
          </a:xfrm>
        </p:grpSpPr>
        <p:sp>
          <p:nvSpPr>
            <p:cNvPr id="18289" name="Google Shape;18289;p7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7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1" name="Google Shape;18291;p72"/>
          <p:cNvGrpSpPr/>
          <p:nvPr/>
        </p:nvGrpSpPr>
        <p:grpSpPr>
          <a:xfrm>
            <a:off x="843944" y="3806587"/>
            <a:ext cx="368186" cy="366364"/>
            <a:chOff x="-62151950" y="4111775"/>
            <a:chExt cx="318225" cy="316650"/>
          </a:xfrm>
        </p:grpSpPr>
        <p:sp>
          <p:nvSpPr>
            <p:cNvPr id="18292" name="Google Shape;18292;p7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7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7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7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6" name="Google Shape;18296;p72"/>
          <p:cNvGrpSpPr/>
          <p:nvPr/>
        </p:nvGrpSpPr>
        <p:grpSpPr>
          <a:xfrm>
            <a:off x="3062568" y="2897133"/>
            <a:ext cx="368157" cy="367434"/>
            <a:chOff x="-60254550" y="3367325"/>
            <a:chExt cx="318200" cy="317575"/>
          </a:xfrm>
        </p:grpSpPr>
        <p:sp>
          <p:nvSpPr>
            <p:cNvPr id="18297" name="Google Shape;18297;p7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7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7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7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1" name="Google Shape;18301;p72"/>
          <p:cNvGrpSpPr/>
          <p:nvPr/>
        </p:nvGrpSpPr>
        <p:grpSpPr>
          <a:xfrm>
            <a:off x="3063465" y="3348127"/>
            <a:ext cx="366364" cy="366248"/>
            <a:chOff x="-60255350" y="3733825"/>
            <a:chExt cx="316650" cy="316550"/>
          </a:xfrm>
        </p:grpSpPr>
        <p:sp>
          <p:nvSpPr>
            <p:cNvPr id="18302" name="Google Shape;18302;p7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7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7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7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7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7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7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9" name="Google Shape;18309;p72"/>
          <p:cNvGrpSpPr/>
          <p:nvPr/>
        </p:nvGrpSpPr>
        <p:grpSpPr>
          <a:xfrm>
            <a:off x="3091262" y="3807035"/>
            <a:ext cx="310770" cy="365467"/>
            <a:chOff x="-60232500" y="4101525"/>
            <a:chExt cx="268600" cy="315875"/>
          </a:xfrm>
        </p:grpSpPr>
        <p:sp>
          <p:nvSpPr>
            <p:cNvPr id="18310" name="Google Shape;18310;p72"/>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72"/>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12" name="Google Shape;18312;p72"/>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13" name="Google Shape;18313;p72"/>
          <p:cNvGrpSpPr/>
          <p:nvPr/>
        </p:nvGrpSpPr>
        <p:grpSpPr>
          <a:xfrm>
            <a:off x="2624262" y="1532866"/>
            <a:ext cx="368186" cy="366364"/>
            <a:chOff x="-63679950" y="3360375"/>
            <a:chExt cx="318225" cy="316650"/>
          </a:xfrm>
        </p:grpSpPr>
        <p:sp>
          <p:nvSpPr>
            <p:cNvPr id="18314" name="Google Shape;18314;p7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7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7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7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18" name="Google Shape;18318;p72"/>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19" name="Google Shape;18319;p72"/>
          <p:cNvGrpSpPr/>
          <p:nvPr/>
        </p:nvGrpSpPr>
        <p:grpSpPr>
          <a:xfrm>
            <a:off x="2622889" y="2404203"/>
            <a:ext cx="370934" cy="367521"/>
            <a:chOff x="-63679950" y="4093450"/>
            <a:chExt cx="320600" cy="317650"/>
          </a:xfrm>
        </p:grpSpPr>
        <p:sp>
          <p:nvSpPr>
            <p:cNvPr id="18320" name="Google Shape;18320;p72"/>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72"/>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72"/>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3" name="Google Shape;18323;p72"/>
          <p:cNvGrpSpPr/>
          <p:nvPr/>
        </p:nvGrpSpPr>
        <p:grpSpPr>
          <a:xfrm>
            <a:off x="1283006" y="2897205"/>
            <a:ext cx="366364" cy="367290"/>
            <a:chOff x="-61784125" y="3377700"/>
            <a:chExt cx="316650" cy="317450"/>
          </a:xfrm>
        </p:grpSpPr>
        <p:sp>
          <p:nvSpPr>
            <p:cNvPr id="18324" name="Google Shape;18324;p72"/>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72"/>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72"/>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72"/>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72"/>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72"/>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72"/>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1" name="Google Shape;18331;p72"/>
          <p:cNvGrpSpPr/>
          <p:nvPr/>
        </p:nvGrpSpPr>
        <p:grpSpPr>
          <a:xfrm>
            <a:off x="1283006" y="3347607"/>
            <a:ext cx="366364" cy="367290"/>
            <a:chOff x="-61783350" y="3743950"/>
            <a:chExt cx="316650" cy="317450"/>
          </a:xfrm>
        </p:grpSpPr>
        <p:sp>
          <p:nvSpPr>
            <p:cNvPr id="18332" name="Google Shape;18332;p72"/>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72"/>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34" name="Google Shape;18334;p72"/>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72"/>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72"/>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37" name="Google Shape;18337;p72"/>
          <p:cNvGrpSpPr/>
          <p:nvPr/>
        </p:nvGrpSpPr>
        <p:grpSpPr>
          <a:xfrm>
            <a:off x="3504430" y="3807440"/>
            <a:ext cx="369112" cy="364657"/>
            <a:chOff x="-59869425" y="4102225"/>
            <a:chExt cx="319025" cy="315175"/>
          </a:xfrm>
        </p:grpSpPr>
        <p:sp>
          <p:nvSpPr>
            <p:cNvPr id="18338" name="Google Shape;18338;p7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7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7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7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2" name="Google Shape;18342;p72"/>
          <p:cNvGrpSpPr/>
          <p:nvPr/>
        </p:nvGrpSpPr>
        <p:grpSpPr>
          <a:xfrm>
            <a:off x="2623233" y="4276262"/>
            <a:ext cx="366364" cy="365467"/>
            <a:chOff x="-59029025" y="3711650"/>
            <a:chExt cx="316650" cy="315875"/>
          </a:xfrm>
        </p:grpSpPr>
        <p:sp>
          <p:nvSpPr>
            <p:cNvPr id="18343" name="Google Shape;18343;p72"/>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72"/>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72"/>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72"/>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72"/>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72"/>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72"/>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0" name="Google Shape;18350;p72"/>
          <p:cNvGrpSpPr/>
          <p:nvPr/>
        </p:nvGrpSpPr>
        <p:grpSpPr>
          <a:xfrm>
            <a:off x="4859311" y="1532317"/>
            <a:ext cx="351940" cy="348188"/>
            <a:chOff x="581525" y="3254850"/>
            <a:chExt cx="297750" cy="294575"/>
          </a:xfrm>
        </p:grpSpPr>
        <p:sp>
          <p:nvSpPr>
            <p:cNvPr id="18351" name="Google Shape;18351;p72"/>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72"/>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72"/>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4" name="Google Shape;18354;p72"/>
          <p:cNvGrpSpPr/>
          <p:nvPr/>
        </p:nvGrpSpPr>
        <p:grpSpPr>
          <a:xfrm>
            <a:off x="4858380" y="1971253"/>
            <a:ext cx="353802" cy="351497"/>
            <a:chOff x="580725" y="3617925"/>
            <a:chExt cx="299325" cy="297375"/>
          </a:xfrm>
        </p:grpSpPr>
        <p:sp>
          <p:nvSpPr>
            <p:cNvPr id="18355" name="Google Shape;18355;p7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7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7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7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7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0" name="Google Shape;18360;p72"/>
          <p:cNvGrpSpPr/>
          <p:nvPr/>
        </p:nvGrpSpPr>
        <p:grpSpPr>
          <a:xfrm>
            <a:off x="4860242" y="2418443"/>
            <a:ext cx="350079" cy="350079"/>
            <a:chOff x="583100" y="3982600"/>
            <a:chExt cx="296175" cy="296175"/>
          </a:xfrm>
        </p:grpSpPr>
        <p:sp>
          <p:nvSpPr>
            <p:cNvPr id="18361" name="Google Shape;18361;p72"/>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72"/>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72"/>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72"/>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72"/>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72"/>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72"/>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8" name="Google Shape;18368;p72"/>
          <p:cNvGrpSpPr/>
          <p:nvPr/>
        </p:nvGrpSpPr>
        <p:grpSpPr>
          <a:xfrm>
            <a:off x="7092856" y="1532067"/>
            <a:ext cx="307231" cy="348690"/>
            <a:chOff x="2423775" y="3226875"/>
            <a:chExt cx="259925" cy="295000"/>
          </a:xfrm>
        </p:grpSpPr>
        <p:sp>
          <p:nvSpPr>
            <p:cNvPr id="18369" name="Google Shape;18369;p7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7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7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2" name="Google Shape;18372;p72"/>
          <p:cNvGrpSpPr/>
          <p:nvPr/>
        </p:nvGrpSpPr>
        <p:grpSpPr>
          <a:xfrm>
            <a:off x="7070043" y="1973352"/>
            <a:ext cx="352857" cy="347301"/>
            <a:chOff x="2404875" y="3592725"/>
            <a:chExt cx="298525" cy="293825"/>
          </a:xfrm>
        </p:grpSpPr>
        <p:sp>
          <p:nvSpPr>
            <p:cNvPr id="18373" name="Google Shape;18373;p72"/>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72"/>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72"/>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6" name="Google Shape;18376;p72"/>
          <p:cNvGrpSpPr/>
          <p:nvPr/>
        </p:nvGrpSpPr>
        <p:grpSpPr>
          <a:xfrm>
            <a:off x="7070974" y="2418917"/>
            <a:ext cx="350995" cy="349133"/>
            <a:chOff x="2404875" y="3955825"/>
            <a:chExt cx="296950" cy="295375"/>
          </a:xfrm>
        </p:grpSpPr>
        <p:sp>
          <p:nvSpPr>
            <p:cNvPr id="18377" name="Google Shape;18377;p7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7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7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7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1" name="Google Shape;18381;p72"/>
          <p:cNvGrpSpPr/>
          <p:nvPr/>
        </p:nvGrpSpPr>
        <p:grpSpPr>
          <a:xfrm>
            <a:off x="5764954" y="2883111"/>
            <a:ext cx="349163" cy="350079"/>
            <a:chOff x="4263650" y="3235150"/>
            <a:chExt cx="295400" cy="296175"/>
          </a:xfrm>
        </p:grpSpPr>
        <p:sp>
          <p:nvSpPr>
            <p:cNvPr id="18382" name="Google Shape;18382;p72"/>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72"/>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72"/>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72"/>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72"/>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7" name="Google Shape;18387;p72"/>
          <p:cNvGrpSpPr/>
          <p:nvPr/>
        </p:nvGrpSpPr>
        <p:grpSpPr>
          <a:xfrm>
            <a:off x="5762634" y="3342272"/>
            <a:ext cx="353802" cy="327739"/>
            <a:chOff x="4266025" y="3609275"/>
            <a:chExt cx="299325" cy="277275"/>
          </a:xfrm>
        </p:grpSpPr>
        <p:sp>
          <p:nvSpPr>
            <p:cNvPr id="18388" name="Google Shape;18388;p7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7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0" name="Google Shape;18390;p72"/>
          <p:cNvGrpSpPr/>
          <p:nvPr/>
        </p:nvGrpSpPr>
        <p:grpSpPr>
          <a:xfrm>
            <a:off x="5763092" y="3807659"/>
            <a:ext cx="352886" cy="349133"/>
            <a:chOff x="4263650" y="3963700"/>
            <a:chExt cx="298550" cy="295375"/>
          </a:xfrm>
        </p:grpSpPr>
        <p:sp>
          <p:nvSpPr>
            <p:cNvPr id="18391" name="Google Shape;18391;p72"/>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72"/>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72"/>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72"/>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72"/>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72"/>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72"/>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8" name="Google Shape;18398;p72"/>
          <p:cNvGrpSpPr/>
          <p:nvPr/>
        </p:nvGrpSpPr>
        <p:grpSpPr>
          <a:xfrm>
            <a:off x="8041429" y="2883111"/>
            <a:ext cx="226264" cy="350079"/>
            <a:chOff x="6164975" y="3211525"/>
            <a:chExt cx="191425" cy="296175"/>
          </a:xfrm>
        </p:grpSpPr>
        <p:sp>
          <p:nvSpPr>
            <p:cNvPr id="18399" name="Google Shape;18399;p72"/>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72"/>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72"/>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72"/>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72"/>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72"/>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72"/>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6" name="Google Shape;18406;p72"/>
          <p:cNvGrpSpPr/>
          <p:nvPr/>
        </p:nvGrpSpPr>
        <p:grpSpPr>
          <a:xfrm>
            <a:off x="5303466" y="1531387"/>
            <a:ext cx="352886" cy="350049"/>
            <a:chOff x="946175" y="3253275"/>
            <a:chExt cx="298550" cy="296150"/>
          </a:xfrm>
        </p:grpSpPr>
        <p:sp>
          <p:nvSpPr>
            <p:cNvPr id="18407" name="Google Shape;18407;p72"/>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72"/>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72"/>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72"/>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72"/>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2" name="Google Shape;18412;p72"/>
          <p:cNvGrpSpPr/>
          <p:nvPr/>
        </p:nvGrpSpPr>
        <p:grpSpPr>
          <a:xfrm>
            <a:off x="5304397" y="1973351"/>
            <a:ext cx="351024" cy="347301"/>
            <a:chOff x="946175" y="3619500"/>
            <a:chExt cx="296975" cy="293825"/>
          </a:xfrm>
        </p:grpSpPr>
        <p:sp>
          <p:nvSpPr>
            <p:cNvPr id="18413" name="Google Shape;18413;p72"/>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72"/>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72"/>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72"/>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72"/>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72"/>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9" name="Google Shape;18419;p72"/>
          <p:cNvGrpSpPr/>
          <p:nvPr/>
        </p:nvGrpSpPr>
        <p:grpSpPr>
          <a:xfrm>
            <a:off x="5303939" y="2417985"/>
            <a:ext cx="351940" cy="350995"/>
            <a:chOff x="944600" y="3981825"/>
            <a:chExt cx="297750" cy="296950"/>
          </a:xfrm>
        </p:grpSpPr>
        <p:sp>
          <p:nvSpPr>
            <p:cNvPr id="18420" name="Google Shape;18420;p72"/>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72"/>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72"/>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72"/>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4" name="Google Shape;18424;p72"/>
          <p:cNvGrpSpPr/>
          <p:nvPr/>
        </p:nvGrpSpPr>
        <p:grpSpPr>
          <a:xfrm>
            <a:off x="7520875" y="1531845"/>
            <a:ext cx="350079" cy="349133"/>
            <a:chOff x="2768750" y="3227275"/>
            <a:chExt cx="296175" cy="295375"/>
          </a:xfrm>
        </p:grpSpPr>
        <p:sp>
          <p:nvSpPr>
            <p:cNvPr id="18425" name="Google Shape;18425;p72"/>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72"/>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72"/>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72"/>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72"/>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72"/>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72"/>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72"/>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3" name="Google Shape;18433;p72"/>
          <p:cNvGrpSpPr/>
          <p:nvPr/>
        </p:nvGrpSpPr>
        <p:grpSpPr>
          <a:xfrm>
            <a:off x="7541826" y="1972717"/>
            <a:ext cx="308177" cy="348572"/>
            <a:chOff x="2786075" y="3591800"/>
            <a:chExt cx="260725" cy="294900"/>
          </a:xfrm>
        </p:grpSpPr>
        <p:sp>
          <p:nvSpPr>
            <p:cNvPr id="18434" name="Google Shape;18434;p72"/>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72"/>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72"/>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72"/>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72"/>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9" name="Google Shape;18439;p72"/>
          <p:cNvGrpSpPr/>
          <p:nvPr/>
        </p:nvGrpSpPr>
        <p:grpSpPr>
          <a:xfrm>
            <a:off x="7582324" y="2418444"/>
            <a:ext cx="227180" cy="350079"/>
            <a:chOff x="2819150" y="3955025"/>
            <a:chExt cx="192200" cy="296175"/>
          </a:xfrm>
        </p:grpSpPr>
        <p:sp>
          <p:nvSpPr>
            <p:cNvPr id="18440" name="Google Shape;18440;p72"/>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72"/>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72"/>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72"/>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4" name="Google Shape;18444;p72"/>
          <p:cNvGrpSpPr/>
          <p:nvPr/>
        </p:nvGrpSpPr>
        <p:grpSpPr>
          <a:xfrm>
            <a:off x="6206097" y="2884042"/>
            <a:ext cx="349133" cy="348217"/>
            <a:chOff x="4629125" y="3235150"/>
            <a:chExt cx="295375" cy="294600"/>
          </a:xfrm>
        </p:grpSpPr>
        <p:sp>
          <p:nvSpPr>
            <p:cNvPr id="18445" name="Google Shape;18445;p72"/>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72"/>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72"/>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72"/>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72"/>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0" name="Google Shape;18450;p72"/>
          <p:cNvGrpSpPr/>
          <p:nvPr/>
        </p:nvGrpSpPr>
        <p:grpSpPr>
          <a:xfrm>
            <a:off x="6206082" y="3331575"/>
            <a:ext cx="349163" cy="349133"/>
            <a:chOff x="4628325" y="3599825"/>
            <a:chExt cx="295400" cy="295375"/>
          </a:xfrm>
        </p:grpSpPr>
        <p:sp>
          <p:nvSpPr>
            <p:cNvPr id="18451" name="Google Shape;18451;p72"/>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72"/>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72"/>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72"/>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72"/>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72"/>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72"/>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72"/>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72"/>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72"/>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72"/>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72"/>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3" name="Google Shape;18463;p72"/>
          <p:cNvGrpSpPr/>
          <p:nvPr/>
        </p:nvGrpSpPr>
        <p:grpSpPr>
          <a:xfrm>
            <a:off x="6227033" y="3807186"/>
            <a:ext cx="307261" cy="350079"/>
            <a:chOff x="4645650" y="3962900"/>
            <a:chExt cx="259950" cy="296175"/>
          </a:xfrm>
        </p:grpSpPr>
        <p:sp>
          <p:nvSpPr>
            <p:cNvPr id="18464" name="Google Shape;18464;p72"/>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72"/>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72"/>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72"/>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72"/>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72"/>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0" name="Google Shape;18470;p72"/>
          <p:cNvGrpSpPr/>
          <p:nvPr/>
        </p:nvGrpSpPr>
        <p:grpSpPr>
          <a:xfrm>
            <a:off x="7979994" y="3332048"/>
            <a:ext cx="349133" cy="348188"/>
            <a:chOff x="6143725" y="3582500"/>
            <a:chExt cx="295375" cy="294575"/>
          </a:xfrm>
        </p:grpSpPr>
        <p:sp>
          <p:nvSpPr>
            <p:cNvPr id="18471" name="Google Shape;18471;p72"/>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72"/>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72"/>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72"/>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72"/>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72"/>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72"/>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8" name="Google Shape;18478;p72"/>
          <p:cNvGrpSpPr/>
          <p:nvPr/>
        </p:nvGrpSpPr>
        <p:grpSpPr>
          <a:xfrm>
            <a:off x="5748820" y="1531387"/>
            <a:ext cx="350995" cy="350049"/>
            <a:chOff x="1310075" y="3253275"/>
            <a:chExt cx="296950" cy="296150"/>
          </a:xfrm>
        </p:grpSpPr>
        <p:sp>
          <p:nvSpPr>
            <p:cNvPr id="18479" name="Google Shape;18479;p72"/>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72"/>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72"/>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82" name="Google Shape;18482;p72"/>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83" name="Google Shape;18483;p72"/>
          <p:cNvGrpSpPr/>
          <p:nvPr/>
        </p:nvGrpSpPr>
        <p:grpSpPr>
          <a:xfrm>
            <a:off x="5748347" y="2417646"/>
            <a:ext cx="351941" cy="351675"/>
            <a:chOff x="1310075" y="3980250"/>
            <a:chExt cx="297750" cy="297525"/>
          </a:xfrm>
        </p:grpSpPr>
        <p:sp>
          <p:nvSpPr>
            <p:cNvPr id="18484" name="Google Shape;18484;p72"/>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72"/>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72"/>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72"/>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8" name="Google Shape;18488;p72"/>
          <p:cNvGrpSpPr/>
          <p:nvPr/>
        </p:nvGrpSpPr>
        <p:grpSpPr>
          <a:xfrm>
            <a:off x="8013136" y="1531845"/>
            <a:ext cx="266305" cy="349133"/>
            <a:chOff x="3167275" y="3227275"/>
            <a:chExt cx="225300" cy="295375"/>
          </a:xfrm>
        </p:grpSpPr>
        <p:sp>
          <p:nvSpPr>
            <p:cNvPr id="18489" name="Google Shape;18489;p72"/>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72"/>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72"/>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72"/>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72"/>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94" name="Google Shape;18494;p72"/>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95" name="Google Shape;18495;p72"/>
          <p:cNvGrpSpPr/>
          <p:nvPr/>
        </p:nvGrpSpPr>
        <p:grpSpPr>
          <a:xfrm>
            <a:off x="7970318" y="2418902"/>
            <a:ext cx="351940" cy="349163"/>
            <a:chOff x="3133425" y="3955025"/>
            <a:chExt cx="297750" cy="295400"/>
          </a:xfrm>
        </p:grpSpPr>
        <p:sp>
          <p:nvSpPr>
            <p:cNvPr id="18496" name="Google Shape;18496;p7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7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7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9" name="Google Shape;18499;p72"/>
          <p:cNvGrpSpPr/>
          <p:nvPr/>
        </p:nvGrpSpPr>
        <p:grpSpPr>
          <a:xfrm>
            <a:off x="6650491" y="2882490"/>
            <a:ext cx="350079" cy="351320"/>
            <a:chOff x="4991425" y="3234750"/>
            <a:chExt cx="296175" cy="297225"/>
          </a:xfrm>
        </p:grpSpPr>
        <p:sp>
          <p:nvSpPr>
            <p:cNvPr id="18500" name="Google Shape;18500;p72"/>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72"/>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72"/>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72"/>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72"/>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72"/>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6" name="Google Shape;18506;p72"/>
          <p:cNvGrpSpPr/>
          <p:nvPr/>
        </p:nvGrpSpPr>
        <p:grpSpPr>
          <a:xfrm>
            <a:off x="6650491" y="3352053"/>
            <a:ext cx="350079" cy="308177"/>
            <a:chOff x="4991425" y="3617150"/>
            <a:chExt cx="296175" cy="260725"/>
          </a:xfrm>
        </p:grpSpPr>
        <p:sp>
          <p:nvSpPr>
            <p:cNvPr id="18507" name="Google Shape;18507;p72"/>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72"/>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72"/>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72"/>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72"/>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72"/>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72"/>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4" name="Google Shape;18514;p72"/>
          <p:cNvGrpSpPr/>
          <p:nvPr/>
        </p:nvGrpSpPr>
        <p:grpSpPr>
          <a:xfrm>
            <a:off x="6727764" y="3807644"/>
            <a:ext cx="195532" cy="349163"/>
            <a:chOff x="5056800" y="3962900"/>
            <a:chExt cx="165425" cy="295400"/>
          </a:xfrm>
        </p:grpSpPr>
        <p:sp>
          <p:nvSpPr>
            <p:cNvPr id="18515" name="Google Shape;18515;p72"/>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72"/>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72"/>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8" name="Google Shape;18518;p72"/>
          <p:cNvGrpSpPr/>
          <p:nvPr/>
        </p:nvGrpSpPr>
        <p:grpSpPr>
          <a:xfrm>
            <a:off x="7979062" y="3807660"/>
            <a:ext cx="350995" cy="349133"/>
            <a:chOff x="6168925" y="3936925"/>
            <a:chExt cx="296950" cy="295375"/>
          </a:xfrm>
        </p:grpSpPr>
        <p:sp>
          <p:nvSpPr>
            <p:cNvPr id="18519" name="Google Shape;18519;p72"/>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72"/>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72"/>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72"/>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72"/>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72"/>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5" name="Google Shape;18525;p72"/>
          <p:cNvGrpSpPr/>
          <p:nvPr/>
        </p:nvGrpSpPr>
        <p:grpSpPr>
          <a:xfrm>
            <a:off x="6192756" y="1531845"/>
            <a:ext cx="348188" cy="349133"/>
            <a:chOff x="1674750" y="3254050"/>
            <a:chExt cx="294575" cy="295375"/>
          </a:xfrm>
        </p:grpSpPr>
        <p:sp>
          <p:nvSpPr>
            <p:cNvPr id="18526" name="Google Shape;18526;p7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7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7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9" name="Google Shape;18529;p72"/>
          <p:cNvGrpSpPr/>
          <p:nvPr/>
        </p:nvGrpSpPr>
        <p:grpSpPr>
          <a:xfrm>
            <a:off x="6207177" y="1972435"/>
            <a:ext cx="319347" cy="349133"/>
            <a:chOff x="1687350" y="3618725"/>
            <a:chExt cx="270175" cy="295375"/>
          </a:xfrm>
        </p:grpSpPr>
        <p:sp>
          <p:nvSpPr>
            <p:cNvPr id="18530" name="Google Shape;18530;p7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7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7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3" name="Google Shape;18533;p72"/>
          <p:cNvGrpSpPr/>
          <p:nvPr/>
        </p:nvGrpSpPr>
        <p:grpSpPr>
          <a:xfrm>
            <a:off x="6190880" y="2418916"/>
            <a:ext cx="351940" cy="349133"/>
            <a:chOff x="1672375" y="3982600"/>
            <a:chExt cx="297750" cy="295375"/>
          </a:xfrm>
        </p:grpSpPr>
        <p:sp>
          <p:nvSpPr>
            <p:cNvPr id="18534" name="Google Shape;18534;p72"/>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72"/>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72"/>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7" name="Google Shape;18537;p72"/>
          <p:cNvGrpSpPr/>
          <p:nvPr/>
        </p:nvGrpSpPr>
        <p:grpSpPr>
          <a:xfrm>
            <a:off x="4882872" y="2883111"/>
            <a:ext cx="350079" cy="350079"/>
            <a:chOff x="3497300" y="3227275"/>
            <a:chExt cx="296175" cy="296175"/>
          </a:xfrm>
        </p:grpSpPr>
        <p:sp>
          <p:nvSpPr>
            <p:cNvPr id="18538" name="Google Shape;18538;p72"/>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72"/>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72"/>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72"/>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72"/>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72"/>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72"/>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72"/>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6" name="Google Shape;18546;p72"/>
          <p:cNvGrpSpPr/>
          <p:nvPr/>
        </p:nvGrpSpPr>
        <p:grpSpPr>
          <a:xfrm>
            <a:off x="4883345" y="3332506"/>
            <a:ext cx="349133" cy="347272"/>
            <a:chOff x="3497300" y="3591950"/>
            <a:chExt cx="295375" cy="293800"/>
          </a:xfrm>
        </p:grpSpPr>
        <p:sp>
          <p:nvSpPr>
            <p:cNvPr id="18547" name="Google Shape;18547;p72"/>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72"/>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72"/>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72"/>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72"/>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72"/>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72"/>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72"/>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5" name="Google Shape;18555;p72"/>
          <p:cNvGrpSpPr/>
          <p:nvPr/>
        </p:nvGrpSpPr>
        <p:grpSpPr>
          <a:xfrm>
            <a:off x="4883345" y="3807644"/>
            <a:ext cx="349133" cy="349163"/>
            <a:chOff x="3497300" y="3955025"/>
            <a:chExt cx="295375" cy="295400"/>
          </a:xfrm>
        </p:grpSpPr>
        <p:sp>
          <p:nvSpPr>
            <p:cNvPr id="18556" name="Google Shape;18556;p72"/>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72"/>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72"/>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9" name="Google Shape;18559;p72"/>
          <p:cNvGrpSpPr/>
          <p:nvPr/>
        </p:nvGrpSpPr>
        <p:grpSpPr>
          <a:xfrm>
            <a:off x="7107917" y="2883835"/>
            <a:ext cx="327739" cy="348631"/>
            <a:chOff x="5364750" y="3235150"/>
            <a:chExt cx="277275" cy="294950"/>
          </a:xfrm>
        </p:grpSpPr>
        <p:sp>
          <p:nvSpPr>
            <p:cNvPr id="18560" name="Google Shape;18560;p7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7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7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7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7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7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7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7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8" name="Google Shape;18568;p72"/>
          <p:cNvGrpSpPr/>
          <p:nvPr/>
        </p:nvGrpSpPr>
        <p:grpSpPr>
          <a:xfrm>
            <a:off x="7096274" y="3330171"/>
            <a:ext cx="351024" cy="351940"/>
            <a:chOff x="5355300" y="3598250"/>
            <a:chExt cx="296975" cy="297750"/>
          </a:xfrm>
        </p:grpSpPr>
        <p:sp>
          <p:nvSpPr>
            <p:cNvPr id="18569" name="Google Shape;18569;p72"/>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72"/>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72"/>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72"/>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72"/>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72"/>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72"/>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72"/>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7" name="Google Shape;18577;p72"/>
          <p:cNvGrpSpPr/>
          <p:nvPr/>
        </p:nvGrpSpPr>
        <p:grpSpPr>
          <a:xfrm>
            <a:off x="7100470" y="3869093"/>
            <a:ext cx="342632" cy="226264"/>
            <a:chOff x="5358450" y="4015675"/>
            <a:chExt cx="289875" cy="191425"/>
          </a:xfrm>
        </p:grpSpPr>
        <p:sp>
          <p:nvSpPr>
            <p:cNvPr id="18578" name="Google Shape;18578;p72"/>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72"/>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72"/>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72"/>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2" name="Google Shape;18582;p72"/>
          <p:cNvGrpSpPr/>
          <p:nvPr/>
        </p:nvGrpSpPr>
        <p:grpSpPr>
          <a:xfrm>
            <a:off x="6226953" y="4251624"/>
            <a:ext cx="351024" cy="325464"/>
            <a:chOff x="6543825" y="3202075"/>
            <a:chExt cx="296975" cy="275350"/>
          </a:xfrm>
        </p:grpSpPr>
        <p:sp>
          <p:nvSpPr>
            <p:cNvPr id="18583" name="Google Shape;18583;p7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7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7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7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7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7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7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0" name="Google Shape;18590;p72"/>
          <p:cNvGrpSpPr/>
          <p:nvPr/>
        </p:nvGrpSpPr>
        <p:grpSpPr>
          <a:xfrm>
            <a:off x="6633934" y="1531372"/>
            <a:ext cx="350079" cy="350079"/>
            <a:chOff x="2037825" y="3254050"/>
            <a:chExt cx="296175" cy="296175"/>
          </a:xfrm>
        </p:grpSpPr>
        <p:sp>
          <p:nvSpPr>
            <p:cNvPr id="18591" name="Google Shape;18591;p72"/>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72"/>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72"/>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72"/>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72"/>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72"/>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7" name="Google Shape;18597;p72"/>
          <p:cNvGrpSpPr/>
          <p:nvPr/>
        </p:nvGrpSpPr>
        <p:grpSpPr>
          <a:xfrm>
            <a:off x="6632072" y="1972539"/>
            <a:ext cx="353802" cy="348926"/>
            <a:chOff x="2034675" y="3617925"/>
            <a:chExt cx="299325" cy="295200"/>
          </a:xfrm>
        </p:grpSpPr>
        <p:sp>
          <p:nvSpPr>
            <p:cNvPr id="18598" name="Google Shape;18598;p72"/>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72"/>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72"/>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72"/>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72"/>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3" name="Google Shape;18603;p72"/>
          <p:cNvGrpSpPr/>
          <p:nvPr/>
        </p:nvGrpSpPr>
        <p:grpSpPr>
          <a:xfrm>
            <a:off x="6633934" y="2418916"/>
            <a:ext cx="350079" cy="349133"/>
            <a:chOff x="2037825" y="3981825"/>
            <a:chExt cx="296175" cy="295375"/>
          </a:xfrm>
        </p:grpSpPr>
        <p:sp>
          <p:nvSpPr>
            <p:cNvPr id="18604" name="Google Shape;18604;p72"/>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72"/>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72"/>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7" name="Google Shape;18607;p72"/>
          <p:cNvGrpSpPr/>
          <p:nvPr/>
        </p:nvGrpSpPr>
        <p:grpSpPr>
          <a:xfrm>
            <a:off x="5318952" y="2915232"/>
            <a:ext cx="350079" cy="285837"/>
            <a:chOff x="3860400" y="3254050"/>
            <a:chExt cx="296175" cy="241825"/>
          </a:xfrm>
        </p:grpSpPr>
        <p:sp>
          <p:nvSpPr>
            <p:cNvPr id="18608" name="Google Shape;18608;p7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7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7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7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7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7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7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5" name="Google Shape;18615;p72"/>
          <p:cNvGrpSpPr/>
          <p:nvPr/>
        </p:nvGrpSpPr>
        <p:grpSpPr>
          <a:xfrm>
            <a:off x="5318479" y="3331102"/>
            <a:ext cx="351024" cy="350079"/>
            <a:chOff x="3859600" y="3591950"/>
            <a:chExt cx="296975" cy="296175"/>
          </a:xfrm>
        </p:grpSpPr>
        <p:sp>
          <p:nvSpPr>
            <p:cNvPr id="18616" name="Google Shape;18616;p72"/>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72"/>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72"/>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9" name="Google Shape;18619;p72"/>
          <p:cNvGrpSpPr/>
          <p:nvPr/>
        </p:nvGrpSpPr>
        <p:grpSpPr>
          <a:xfrm>
            <a:off x="5318952" y="3807186"/>
            <a:ext cx="350079" cy="350079"/>
            <a:chOff x="3860400" y="3955025"/>
            <a:chExt cx="296175" cy="296175"/>
          </a:xfrm>
        </p:grpSpPr>
        <p:sp>
          <p:nvSpPr>
            <p:cNvPr id="18620" name="Google Shape;18620;p72"/>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72"/>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72"/>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72"/>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72"/>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5" name="Google Shape;18625;p72"/>
          <p:cNvGrpSpPr/>
          <p:nvPr/>
        </p:nvGrpSpPr>
        <p:grpSpPr>
          <a:xfrm>
            <a:off x="7534167" y="2883584"/>
            <a:ext cx="355664" cy="349133"/>
            <a:chOff x="5716825" y="3235950"/>
            <a:chExt cx="300900" cy="295375"/>
          </a:xfrm>
        </p:grpSpPr>
        <p:sp>
          <p:nvSpPr>
            <p:cNvPr id="18626" name="Google Shape;18626;p72"/>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72"/>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72"/>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72"/>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0" name="Google Shape;18630;p72"/>
          <p:cNvGrpSpPr/>
          <p:nvPr/>
        </p:nvGrpSpPr>
        <p:grpSpPr>
          <a:xfrm>
            <a:off x="7547199" y="3342272"/>
            <a:ext cx="329601" cy="327739"/>
            <a:chOff x="5727850" y="3609275"/>
            <a:chExt cx="278850" cy="277275"/>
          </a:xfrm>
        </p:grpSpPr>
        <p:sp>
          <p:nvSpPr>
            <p:cNvPr id="18631" name="Google Shape;18631;p72"/>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72"/>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72"/>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72"/>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72"/>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6" name="Google Shape;18636;p72"/>
          <p:cNvGrpSpPr/>
          <p:nvPr/>
        </p:nvGrpSpPr>
        <p:grpSpPr>
          <a:xfrm>
            <a:off x="7558383" y="3807659"/>
            <a:ext cx="307231" cy="349133"/>
            <a:chOff x="5736525" y="3963700"/>
            <a:chExt cx="259925" cy="295375"/>
          </a:xfrm>
        </p:grpSpPr>
        <p:sp>
          <p:nvSpPr>
            <p:cNvPr id="18637" name="Google Shape;18637;p72"/>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72"/>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72"/>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72"/>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72"/>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72"/>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72"/>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4" name="Google Shape;18644;p72"/>
          <p:cNvGrpSpPr/>
          <p:nvPr/>
        </p:nvGrpSpPr>
        <p:grpSpPr>
          <a:xfrm>
            <a:off x="6649963" y="4256985"/>
            <a:ext cx="351024" cy="350079"/>
            <a:chOff x="6553275" y="3604550"/>
            <a:chExt cx="296975" cy="296175"/>
          </a:xfrm>
        </p:grpSpPr>
        <p:sp>
          <p:nvSpPr>
            <p:cNvPr id="18645" name="Google Shape;18645;p72"/>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72"/>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72"/>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72"/>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72"/>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72"/>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654" name="Shape 18654"/>
        <p:cNvGrpSpPr/>
        <p:nvPr/>
      </p:nvGrpSpPr>
      <p:grpSpPr>
        <a:xfrm>
          <a:off x="0" y="0"/>
          <a:ext cx="0" cy="0"/>
          <a:chOff x="0" y="0"/>
          <a:chExt cx="0" cy="0"/>
        </a:xfrm>
      </p:grpSpPr>
      <p:sp>
        <p:nvSpPr>
          <p:cNvPr id="18655" name="Google Shape;18655;p73"/>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8656" name="Google Shape;18656;p73"/>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8657" name="Google Shape;18657;p73"/>
          <p:cNvGrpSpPr/>
          <p:nvPr/>
        </p:nvGrpSpPr>
        <p:grpSpPr>
          <a:xfrm>
            <a:off x="877057" y="1532946"/>
            <a:ext cx="294401" cy="353645"/>
            <a:chOff x="-35814600" y="3202075"/>
            <a:chExt cx="242625" cy="291450"/>
          </a:xfrm>
        </p:grpSpPr>
        <p:sp>
          <p:nvSpPr>
            <p:cNvPr id="18658" name="Google Shape;18658;p7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7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7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7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7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7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7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5" name="Google Shape;18665;p73"/>
          <p:cNvGrpSpPr/>
          <p:nvPr/>
        </p:nvGrpSpPr>
        <p:grpSpPr>
          <a:xfrm>
            <a:off x="847435" y="1973866"/>
            <a:ext cx="353645" cy="353888"/>
            <a:chOff x="-35839800" y="3561025"/>
            <a:chExt cx="291450" cy="291650"/>
          </a:xfrm>
        </p:grpSpPr>
        <p:sp>
          <p:nvSpPr>
            <p:cNvPr id="18666" name="Google Shape;18666;p7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7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7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7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7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7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7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73" name="Google Shape;18673;p73"/>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74" name="Google Shape;18674;p73"/>
          <p:cNvGrpSpPr/>
          <p:nvPr/>
        </p:nvGrpSpPr>
        <p:grpSpPr>
          <a:xfrm>
            <a:off x="3084980" y="1532946"/>
            <a:ext cx="353645" cy="353645"/>
            <a:chOff x="-34003850" y="3227275"/>
            <a:chExt cx="291450" cy="291450"/>
          </a:xfrm>
        </p:grpSpPr>
        <p:sp>
          <p:nvSpPr>
            <p:cNvPr id="18675" name="Google Shape;18675;p7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7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7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7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7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0" name="Google Shape;18680;p73"/>
          <p:cNvGrpSpPr/>
          <p:nvPr/>
        </p:nvGrpSpPr>
        <p:grpSpPr>
          <a:xfrm>
            <a:off x="3084510" y="1973638"/>
            <a:ext cx="354586" cy="354343"/>
            <a:chOff x="-34004625" y="3585850"/>
            <a:chExt cx="292225" cy="292025"/>
          </a:xfrm>
        </p:grpSpPr>
        <p:sp>
          <p:nvSpPr>
            <p:cNvPr id="18681" name="Google Shape;18681;p7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7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7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7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7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6" name="Google Shape;18686;p73"/>
          <p:cNvGrpSpPr/>
          <p:nvPr/>
        </p:nvGrpSpPr>
        <p:grpSpPr>
          <a:xfrm>
            <a:off x="3084025" y="2408839"/>
            <a:ext cx="355557" cy="354616"/>
            <a:chOff x="-34005425" y="3945575"/>
            <a:chExt cx="293025" cy="292250"/>
          </a:xfrm>
        </p:grpSpPr>
        <p:sp>
          <p:nvSpPr>
            <p:cNvPr id="18687" name="Google Shape;18687;p7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7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7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0" name="Google Shape;18690;p73"/>
          <p:cNvGrpSpPr/>
          <p:nvPr/>
        </p:nvGrpSpPr>
        <p:grpSpPr>
          <a:xfrm>
            <a:off x="1731124" y="2882015"/>
            <a:ext cx="358408" cy="355557"/>
            <a:chOff x="-32174975" y="3192625"/>
            <a:chExt cx="295375" cy="293025"/>
          </a:xfrm>
        </p:grpSpPr>
        <p:sp>
          <p:nvSpPr>
            <p:cNvPr id="18691" name="Google Shape;18691;p7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7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7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7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95" name="Google Shape;18695;p73"/>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73"/>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97" name="Google Shape;18697;p73"/>
          <p:cNvGrpSpPr/>
          <p:nvPr/>
        </p:nvGrpSpPr>
        <p:grpSpPr>
          <a:xfrm>
            <a:off x="3970274" y="2882970"/>
            <a:ext cx="354586" cy="353645"/>
            <a:chOff x="-30345325" y="3184750"/>
            <a:chExt cx="292225" cy="291450"/>
          </a:xfrm>
        </p:grpSpPr>
        <p:sp>
          <p:nvSpPr>
            <p:cNvPr id="18698" name="Google Shape;18698;p7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7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7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7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7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3" name="Google Shape;18703;p73"/>
          <p:cNvGrpSpPr/>
          <p:nvPr/>
        </p:nvGrpSpPr>
        <p:grpSpPr>
          <a:xfrm>
            <a:off x="1295026" y="1532946"/>
            <a:ext cx="353645" cy="353645"/>
            <a:chOff x="-35481425" y="3202075"/>
            <a:chExt cx="291450" cy="291450"/>
          </a:xfrm>
        </p:grpSpPr>
        <p:sp>
          <p:nvSpPr>
            <p:cNvPr id="18704" name="Google Shape;18704;p7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7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7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7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7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7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7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1" name="Google Shape;18711;p73"/>
          <p:cNvGrpSpPr/>
          <p:nvPr/>
        </p:nvGrpSpPr>
        <p:grpSpPr>
          <a:xfrm>
            <a:off x="1294556" y="1974472"/>
            <a:ext cx="354586" cy="352675"/>
            <a:chOff x="-35482200" y="3561225"/>
            <a:chExt cx="292225" cy="290650"/>
          </a:xfrm>
        </p:grpSpPr>
        <p:sp>
          <p:nvSpPr>
            <p:cNvPr id="18712" name="Google Shape;18712;p7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7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7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5" name="Google Shape;18715;p73"/>
          <p:cNvGrpSpPr/>
          <p:nvPr/>
        </p:nvGrpSpPr>
        <p:grpSpPr>
          <a:xfrm>
            <a:off x="1295026" y="2409340"/>
            <a:ext cx="353645" cy="353615"/>
            <a:chOff x="-35481425" y="3919600"/>
            <a:chExt cx="291450" cy="291425"/>
          </a:xfrm>
        </p:grpSpPr>
        <p:sp>
          <p:nvSpPr>
            <p:cNvPr id="18716" name="Google Shape;18716;p7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7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7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7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7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7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7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7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4" name="Google Shape;18724;p73"/>
          <p:cNvGrpSpPr/>
          <p:nvPr/>
        </p:nvGrpSpPr>
        <p:grpSpPr>
          <a:xfrm>
            <a:off x="3530661" y="1533431"/>
            <a:ext cx="357468" cy="352675"/>
            <a:chOff x="-33645475" y="3228075"/>
            <a:chExt cx="294600" cy="290650"/>
          </a:xfrm>
        </p:grpSpPr>
        <p:sp>
          <p:nvSpPr>
            <p:cNvPr id="18725" name="Google Shape;18725;p7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7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7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7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7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7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7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2" name="Google Shape;18732;p73"/>
          <p:cNvGrpSpPr/>
          <p:nvPr/>
        </p:nvGrpSpPr>
        <p:grpSpPr>
          <a:xfrm>
            <a:off x="3531631" y="1973516"/>
            <a:ext cx="355526" cy="354586"/>
            <a:chOff x="-33646250" y="3586425"/>
            <a:chExt cx="293000" cy="292225"/>
          </a:xfrm>
        </p:grpSpPr>
        <p:sp>
          <p:nvSpPr>
            <p:cNvPr id="18733" name="Google Shape;18733;p7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7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5" name="Google Shape;18735;p73"/>
          <p:cNvGrpSpPr/>
          <p:nvPr/>
        </p:nvGrpSpPr>
        <p:grpSpPr>
          <a:xfrm>
            <a:off x="3532101" y="2408369"/>
            <a:ext cx="354586" cy="355557"/>
            <a:chOff x="-33645475" y="3944800"/>
            <a:chExt cx="292225" cy="293025"/>
          </a:xfrm>
        </p:grpSpPr>
        <p:sp>
          <p:nvSpPr>
            <p:cNvPr id="18736" name="Google Shape;18736;p7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7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7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7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7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7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7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7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7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7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6" name="Google Shape;18746;p73"/>
          <p:cNvGrpSpPr/>
          <p:nvPr/>
        </p:nvGrpSpPr>
        <p:grpSpPr>
          <a:xfrm>
            <a:off x="2185320" y="2882106"/>
            <a:ext cx="352675" cy="355375"/>
            <a:chOff x="-31809525" y="3192625"/>
            <a:chExt cx="290650" cy="292875"/>
          </a:xfrm>
        </p:grpSpPr>
        <p:sp>
          <p:nvSpPr>
            <p:cNvPr id="18747" name="Google Shape;18747;p7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7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7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7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1" name="Google Shape;18751;p73"/>
          <p:cNvGrpSpPr/>
          <p:nvPr/>
        </p:nvGrpSpPr>
        <p:grpSpPr>
          <a:xfrm>
            <a:off x="2184835" y="3352658"/>
            <a:ext cx="353645" cy="355557"/>
            <a:chOff x="-31811100" y="3550975"/>
            <a:chExt cx="291450" cy="293025"/>
          </a:xfrm>
        </p:grpSpPr>
        <p:sp>
          <p:nvSpPr>
            <p:cNvPr id="18752" name="Google Shape;18752;p7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7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7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7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7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7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7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9" name="Google Shape;18759;p73"/>
          <p:cNvGrpSpPr/>
          <p:nvPr/>
        </p:nvGrpSpPr>
        <p:grpSpPr>
          <a:xfrm>
            <a:off x="2178631" y="3816962"/>
            <a:ext cx="366052" cy="356831"/>
            <a:chOff x="-31817400" y="3910025"/>
            <a:chExt cx="301675" cy="294075"/>
          </a:xfrm>
        </p:grpSpPr>
        <p:sp>
          <p:nvSpPr>
            <p:cNvPr id="18760" name="Google Shape;18760;p7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7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7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3" name="Google Shape;18763;p73"/>
          <p:cNvGrpSpPr/>
          <p:nvPr/>
        </p:nvGrpSpPr>
        <p:grpSpPr>
          <a:xfrm>
            <a:off x="3970259" y="3353143"/>
            <a:ext cx="354616" cy="354586"/>
            <a:chOff x="-30354000" y="3569100"/>
            <a:chExt cx="292250" cy="292225"/>
          </a:xfrm>
        </p:grpSpPr>
        <p:sp>
          <p:nvSpPr>
            <p:cNvPr id="18764" name="Google Shape;18764;p7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7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7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7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7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7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0" name="Google Shape;18770;p73"/>
          <p:cNvGrpSpPr/>
          <p:nvPr/>
        </p:nvGrpSpPr>
        <p:grpSpPr>
          <a:xfrm>
            <a:off x="1748837" y="1532946"/>
            <a:ext cx="342148" cy="353645"/>
            <a:chOff x="-35118325" y="3202075"/>
            <a:chExt cx="281975" cy="291450"/>
          </a:xfrm>
        </p:grpSpPr>
        <p:sp>
          <p:nvSpPr>
            <p:cNvPr id="18771" name="Google Shape;18771;p7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7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7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7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5" name="Google Shape;18775;p73"/>
          <p:cNvGrpSpPr/>
          <p:nvPr/>
        </p:nvGrpSpPr>
        <p:grpSpPr>
          <a:xfrm>
            <a:off x="1742618" y="1974199"/>
            <a:ext cx="354586" cy="353221"/>
            <a:chOff x="-35123050" y="3561225"/>
            <a:chExt cx="292225" cy="291100"/>
          </a:xfrm>
        </p:grpSpPr>
        <p:sp>
          <p:nvSpPr>
            <p:cNvPr id="18776" name="Google Shape;18776;p7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7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8" name="Google Shape;18778;p73"/>
          <p:cNvGrpSpPr/>
          <p:nvPr/>
        </p:nvGrpSpPr>
        <p:grpSpPr>
          <a:xfrm>
            <a:off x="1784677" y="2409340"/>
            <a:ext cx="270467" cy="353615"/>
            <a:chOff x="-35089175" y="3919600"/>
            <a:chExt cx="222900" cy="291425"/>
          </a:xfrm>
        </p:grpSpPr>
        <p:sp>
          <p:nvSpPr>
            <p:cNvPr id="18779" name="Google Shape;18779;p7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7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1" name="Google Shape;18781;p73"/>
          <p:cNvGrpSpPr/>
          <p:nvPr/>
        </p:nvGrpSpPr>
        <p:grpSpPr>
          <a:xfrm>
            <a:off x="3981673" y="1532703"/>
            <a:ext cx="336445" cy="354131"/>
            <a:chOff x="-33277650" y="3226875"/>
            <a:chExt cx="277275" cy="291850"/>
          </a:xfrm>
        </p:grpSpPr>
        <p:sp>
          <p:nvSpPr>
            <p:cNvPr id="18782" name="Google Shape;18782;p7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7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7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7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7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7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7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9" name="Google Shape;18789;p73"/>
          <p:cNvGrpSpPr/>
          <p:nvPr/>
        </p:nvGrpSpPr>
        <p:grpSpPr>
          <a:xfrm>
            <a:off x="3973073" y="1973987"/>
            <a:ext cx="353645" cy="353645"/>
            <a:chOff x="-33286325" y="3586425"/>
            <a:chExt cx="291450" cy="291450"/>
          </a:xfrm>
        </p:grpSpPr>
        <p:sp>
          <p:nvSpPr>
            <p:cNvPr id="18790" name="Google Shape;18790;p7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7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7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7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7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5" name="Google Shape;18795;p73"/>
          <p:cNvGrpSpPr/>
          <p:nvPr/>
        </p:nvGrpSpPr>
        <p:grpSpPr>
          <a:xfrm>
            <a:off x="3973073" y="2408369"/>
            <a:ext cx="353645" cy="355557"/>
            <a:chOff x="-33286325" y="3944800"/>
            <a:chExt cx="291450" cy="293025"/>
          </a:xfrm>
        </p:grpSpPr>
        <p:sp>
          <p:nvSpPr>
            <p:cNvPr id="18796" name="Google Shape;18796;p7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7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7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7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0" name="Google Shape;18800;p73"/>
          <p:cNvGrpSpPr/>
          <p:nvPr/>
        </p:nvGrpSpPr>
        <p:grpSpPr>
          <a:xfrm>
            <a:off x="2631470" y="2881529"/>
            <a:ext cx="353645" cy="356527"/>
            <a:chOff x="-31452725" y="3191825"/>
            <a:chExt cx="291450" cy="293825"/>
          </a:xfrm>
        </p:grpSpPr>
        <p:sp>
          <p:nvSpPr>
            <p:cNvPr id="18801" name="Google Shape;18801;p7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7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7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7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5" name="Google Shape;18805;p73"/>
          <p:cNvGrpSpPr/>
          <p:nvPr/>
        </p:nvGrpSpPr>
        <p:grpSpPr>
          <a:xfrm>
            <a:off x="2631000" y="3353144"/>
            <a:ext cx="354586" cy="354586"/>
            <a:chOff x="-31452725" y="3551775"/>
            <a:chExt cx="292225" cy="292225"/>
          </a:xfrm>
        </p:grpSpPr>
        <p:sp>
          <p:nvSpPr>
            <p:cNvPr id="18806" name="Google Shape;18806;p7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7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7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7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0" name="Google Shape;18810;p73"/>
          <p:cNvGrpSpPr/>
          <p:nvPr/>
        </p:nvGrpSpPr>
        <p:grpSpPr>
          <a:xfrm>
            <a:off x="2629559" y="3817129"/>
            <a:ext cx="357468" cy="356497"/>
            <a:chOff x="-31455100" y="3909350"/>
            <a:chExt cx="294600" cy="293800"/>
          </a:xfrm>
        </p:grpSpPr>
        <p:sp>
          <p:nvSpPr>
            <p:cNvPr id="18811" name="Google Shape;18811;p7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7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3" name="Google Shape;18813;p73"/>
          <p:cNvGrpSpPr/>
          <p:nvPr/>
        </p:nvGrpSpPr>
        <p:grpSpPr>
          <a:xfrm>
            <a:off x="3970744" y="3818084"/>
            <a:ext cx="353645" cy="354586"/>
            <a:chOff x="-30345325" y="3918800"/>
            <a:chExt cx="291450" cy="292225"/>
          </a:xfrm>
        </p:grpSpPr>
        <p:sp>
          <p:nvSpPr>
            <p:cNvPr id="18814" name="Google Shape;18814;p7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7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7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7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7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9" name="Google Shape;18819;p73"/>
          <p:cNvGrpSpPr/>
          <p:nvPr/>
        </p:nvGrpSpPr>
        <p:grpSpPr>
          <a:xfrm>
            <a:off x="2200736" y="1532946"/>
            <a:ext cx="332593" cy="353645"/>
            <a:chOff x="-34755225" y="3202075"/>
            <a:chExt cx="274100" cy="291450"/>
          </a:xfrm>
        </p:grpSpPr>
        <p:sp>
          <p:nvSpPr>
            <p:cNvPr id="18820" name="Google Shape;18820;p7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7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7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7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7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7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7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7" name="Google Shape;18827;p73"/>
          <p:cNvGrpSpPr/>
          <p:nvPr/>
        </p:nvGrpSpPr>
        <p:grpSpPr>
          <a:xfrm>
            <a:off x="2190209" y="1973987"/>
            <a:ext cx="353645" cy="353645"/>
            <a:chOff x="-34763900" y="3561225"/>
            <a:chExt cx="291450" cy="291450"/>
          </a:xfrm>
        </p:grpSpPr>
        <p:sp>
          <p:nvSpPr>
            <p:cNvPr id="18828" name="Google Shape;18828;p7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7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7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31" name="Google Shape;18831;p73"/>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32" name="Google Shape;18832;p73"/>
          <p:cNvGrpSpPr/>
          <p:nvPr/>
        </p:nvGrpSpPr>
        <p:grpSpPr>
          <a:xfrm>
            <a:off x="845106" y="2882499"/>
            <a:ext cx="354586" cy="354586"/>
            <a:chOff x="-32927950" y="3227275"/>
            <a:chExt cx="292225" cy="292225"/>
          </a:xfrm>
        </p:grpSpPr>
        <p:sp>
          <p:nvSpPr>
            <p:cNvPr id="18833" name="Google Shape;18833;p7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7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7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7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7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8" name="Google Shape;18838;p73"/>
          <p:cNvGrpSpPr/>
          <p:nvPr/>
        </p:nvGrpSpPr>
        <p:grpSpPr>
          <a:xfrm>
            <a:off x="844621" y="3353613"/>
            <a:ext cx="355557" cy="353645"/>
            <a:chOff x="-32927950" y="3586425"/>
            <a:chExt cx="293025" cy="291450"/>
          </a:xfrm>
        </p:grpSpPr>
        <p:sp>
          <p:nvSpPr>
            <p:cNvPr id="18839" name="Google Shape;18839;p7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7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7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7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7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4" name="Google Shape;18844;p73"/>
          <p:cNvGrpSpPr/>
          <p:nvPr/>
        </p:nvGrpSpPr>
        <p:grpSpPr>
          <a:xfrm>
            <a:off x="845106" y="3817598"/>
            <a:ext cx="354586" cy="355557"/>
            <a:chOff x="-32927950" y="3944800"/>
            <a:chExt cx="292225" cy="293025"/>
          </a:xfrm>
        </p:grpSpPr>
        <p:sp>
          <p:nvSpPr>
            <p:cNvPr id="18845" name="Google Shape;18845;p7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7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7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7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7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7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7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7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7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4" name="Google Shape;18854;p73"/>
          <p:cNvGrpSpPr/>
          <p:nvPr/>
        </p:nvGrpSpPr>
        <p:grpSpPr>
          <a:xfrm>
            <a:off x="3073898" y="2882849"/>
            <a:ext cx="354586" cy="353888"/>
            <a:chOff x="-31094350" y="3194000"/>
            <a:chExt cx="292225" cy="291650"/>
          </a:xfrm>
        </p:grpSpPr>
        <p:sp>
          <p:nvSpPr>
            <p:cNvPr id="18855" name="Google Shape;18855;p7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7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7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7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7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7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7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7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3" name="Google Shape;18863;p73"/>
          <p:cNvGrpSpPr/>
          <p:nvPr/>
        </p:nvGrpSpPr>
        <p:grpSpPr>
          <a:xfrm>
            <a:off x="3074368" y="3353341"/>
            <a:ext cx="353645" cy="354191"/>
            <a:chOff x="-31093575" y="3552550"/>
            <a:chExt cx="291450" cy="291900"/>
          </a:xfrm>
        </p:grpSpPr>
        <p:sp>
          <p:nvSpPr>
            <p:cNvPr id="18864" name="Google Shape;18864;p7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7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7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7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8" name="Google Shape;18868;p73"/>
          <p:cNvGrpSpPr/>
          <p:nvPr/>
        </p:nvGrpSpPr>
        <p:grpSpPr>
          <a:xfrm>
            <a:off x="3074368" y="3818569"/>
            <a:ext cx="353645" cy="353615"/>
            <a:chOff x="-31093575" y="3911725"/>
            <a:chExt cx="291450" cy="291425"/>
          </a:xfrm>
        </p:grpSpPr>
        <p:sp>
          <p:nvSpPr>
            <p:cNvPr id="18869" name="Google Shape;18869;p7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7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1" name="Google Shape;18871;p73"/>
          <p:cNvGrpSpPr/>
          <p:nvPr/>
        </p:nvGrpSpPr>
        <p:grpSpPr>
          <a:xfrm>
            <a:off x="2183798" y="4275536"/>
            <a:ext cx="356497" cy="354586"/>
            <a:chOff x="-29946000" y="3183175"/>
            <a:chExt cx="293800" cy="292225"/>
          </a:xfrm>
        </p:grpSpPr>
        <p:sp>
          <p:nvSpPr>
            <p:cNvPr id="18872" name="Google Shape;18872;p7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7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7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7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7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7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8" name="Google Shape;18878;p73"/>
          <p:cNvGrpSpPr/>
          <p:nvPr/>
        </p:nvGrpSpPr>
        <p:grpSpPr>
          <a:xfrm>
            <a:off x="2628330" y="1532689"/>
            <a:ext cx="358408" cy="354161"/>
            <a:chOff x="-34408675" y="3202075"/>
            <a:chExt cx="295375" cy="291875"/>
          </a:xfrm>
        </p:grpSpPr>
        <p:sp>
          <p:nvSpPr>
            <p:cNvPr id="18879" name="Google Shape;18879;p7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7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7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7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3" name="Google Shape;18883;p73"/>
          <p:cNvGrpSpPr/>
          <p:nvPr/>
        </p:nvGrpSpPr>
        <p:grpSpPr>
          <a:xfrm>
            <a:off x="2630241" y="1972683"/>
            <a:ext cx="354586" cy="356254"/>
            <a:chOff x="-34405525" y="3558075"/>
            <a:chExt cx="292225" cy="293600"/>
          </a:xfrm>
        </p:grpSpPr>
        <p:sp>
          <p:nvSpPr>
            <p:cNvPr id="18884" name="Google Shape;18884;p7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7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7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7" name="Google Shape;18887;p73"/>
          <p:cNvGrpSpPr/>
          <p:nvPr/>
        </p:nvGrpSpPr>
        <p:grpSpPr>
          <a:xfrm>
            <a:off x="2629755" y="2409340"/>
            <a:ext cx="355557" cy="353615"/>
            <a:chOff x="-34406325" y="3919600"/>
            <a:chExt cx="293025" cy="291425"/>
          </a:xfrm>
        </p:grpSpPr>
        <p:sp>
          <p:nvSpPr>
            <p:cNvPr id="18888" name="Google Shape;18888;p7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7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7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7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7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7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7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5" name="Google Shape;18895;p73"/>
          <p:cNvGrpSpPr/>
          <p:nvPr/>
        </p:nvGrpSpPr>
        <p:grpSpPr>
          <a:xfrm>
            <a:off x="1293653" y="2888703"/>
            <a:ext cx="353645" cy="342179"/>
            <a:chOff x="-32568800" y="3232000"/>
            <a:chExt cx="291450" cy="282000"/>
          </a:xfrm>
        </p:grpSpPr>
        <p:sp>
          <p:nvSpPr>
            <p:cNvPr id="18896" name="Google Shape;18896;p7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7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8" name="Google Shape;18898;p73"/>
          <p:cNvGrpSpPr/>
          <p:nvPr/>
        </p:nvGrpSpPr>
        <p:grpSpPr>
          <a:xfrm>
            <a:off x="1293183" y="3353613"/>
            <a:ext cx="354586" cy="353645"/>
            <a:chOff x="-32569575" y="3586425"/>
            <a:chExt cx="292225" cy="291450"/>
          </a:xfrm>
        </p:grpSpPr>
        <p:sp>
          <p:nvSpPr>
            <p:cNvPr id="18899" name="Google Shape;18899;p7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7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1" name="Google Shape;18901;p73"/>
          <p:cNvGrpSpPr/>
          <p:nvPr/>
        </p:nvGrpSpPr>
        <p:grpSpPr>
          <a:xfrm>
            <a:off x="1284098" y="3818205"/>
            <a:ext cx="372756" cy="354343"/>
            <a:chOff x="-32576675" y="3944600"/>
            <a:chExt cx="307200" cy="292025"/>
          </a:xfrm>
        </p:grpSpPr>
        <p:sp>
          <p:nvSpPr>
            <p:cNvPr id="18902" name="Google Shape;18902;p7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7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4" name="Google Shape;18904;p73"/>
          <p:cNvGrpSpPr/>
          <p:nvPr/>
        </p:nvGrpSpPr>
        <p:grpSpPr>
          <a:xfrm>
            <a:off x="3529065" y="2882500"/>
            <a:ext cx="354586" cy="354586"/>
            <a:chOff x="-30735200" y="3192625"/>
            <a:chExt cx="292225" cy="292225"/>
          </a:xfrm>
        </p:grpSpPr>
        <p:sp>
          <p:nvSpPr>
            <p:cNvPr id="18905" name="Google Shape;18905;p7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7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7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7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7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7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7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2" name="Google Shape;18912;p73"/>
          <p:cNvGrpSpPr/>
          <p:nvPr/>
        </p:nvGrpSpPr>
        <p:grpSpPr>
          <a:xfrm>
            <a:off x="3529065" y="3353932"/>
            <a:ext cx="354586" cy="353008"/>
            <a:chOff x="-30735200" y="3552550"/>
            <a:chExt cx="292225" cy="290925"/>
          </a:xfrm>
        </p:grpSpPr>
        <p:sp>
          <p:nvSpPr>
            <p:cNvPr id="18913" name="Google Shape;18913;p7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7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5" name="Google Shape;18915;p73"/>
          <p:cNvGrpSpPr/>
          <p:nvPr/>
        </p:nvGrpSpPr>
        <p:grpSpPr>
          <a:xfrm>
            <a:off x="3529065" y="3818554"/>
            <a:ext cx="354586" cy="353645"/>
            <a:chOff x="-30735200" y="3910925"/>
            <a:chExt cx="292225" cy="291450"/>
          </a:xfrm>
        </p:grpSpPr>
        <p:sp>
          <p:nvSpPr>
            <p:cNvPr id="18916" name="Google Shape;18916;p7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7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18" name="Google Shape;18918;p73"/>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9" name="Google Shape;18919;p73"/>
          <p:cNvGrpSpPr/>
          <p:nvPr/>
        </p:nvGrpSpPr>
        <p:grpSpPr>
          <a:xfrm>
            <a:off x="4882910" y="1531421"/>
            <a:ext cx="358971" cy="359224"/>
            <a:chOff x="-57956275" y="3197925"/>
            <a:chExt cx="319000" cy="319225"/>
          </a:xfrm>
        </p:grpSpPr>
        <p:sp>
          <p:nvSpPr>
            <p:cNvPr id="18920" name="Google Shape;18920;p73"/>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73"/>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73"/>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73"/>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73"/>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73"/>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73"/>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7" name="Google Shape;18927;p73"/>
          <p:cNvGrpSpPr/>
          <p:nvPr/>
        </p:nvGrpSpPr>
        <p:grpSpPr>
          <a:xfrm>
            <a:off x="4905064" y="1987846"/>
            <a:ext cx="314662" cy="358971"/>
            <a:chOff x="-57940525" y="3590375"/>
            <a:chExt cx="279625" cy="319000"/>
          </a:xfrm>
        </p:grpSpPr>
        <p:sp>
          <p:nvSpPr>
            <p:cNvPr id="18928" name="Google Shape;18928;p73"/>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73"/>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73"/>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73"/>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73"/>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3" name="Google Shape;18933;p73"/>
          <p:cNvGrpSpPr/>
          <p:nvPr/>
        </p:nvGrpSpPr>
        <p:grpSpPr>
          <a:xfrm>
            <a:off x="4875945" y="2429217"/>
            <a:ext cx="358099" cy="358999"/>
            <a:chOff x="-57959425" y="3982600"/>
            <a:chExt cx="318225" cy="319025"/>
          </a:xfrm>
        </p:grpSpPr>
        <p:sp>
          <p:nvSpPr>
            <p:cNvPr id="18934" name="Google Shape;18934;p73"/>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73"/>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73"/>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73"/>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8" name="Google Shape;18938;p73"/>
          <p:cNvGrpSpPr/>
          <p:nvPr/>
        </p:nvGrpSpPr>
        <p:grpSpPr>
          <a:xfrm>
            <a:off x="7076112" y="1532546"/>
            <a:ext cx="357226" cy="357226"/>
            <a:chOff x="-55987225" y="3198925"/>
            <a:chExt cx="317450" cy="317450"/>
          </a:xfrm>
        </p:grpSpPr>
        <p:sp>
          <p:nvSpPr>
            <p:cNvPr id="18939" name="Google Shape;18939;p73"/>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73"/>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73"/>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73"/>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3" name="Google Shape;18943;p73"/>
          <p:cNvGrpSpPr/>
          <p:nvPr/>
        </p:nvGrpSpPr>
        <p:grpSpPr>
          <a:xfrm>
            <a:off x="7076112" y="1988578"/>
            <a:ext cx="357226" cy="357367"/>
            <a:chOff x="-55987225" y="3591025"/>
            <a:chExt cx="317450" cy="317575"/>
          </a:xfrm>
        </p:grpSpPr>
        <p:sp>
          <p:nvSpPr>
            <p:cNvPr id="18944" name="Google Shape;18944;p73"/>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73"/>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73"/>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73"/>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73"/>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9" name="Google Shape;18949;p73"/>
          <p:cNvGrpSpPr/>
          <p:nvPr/>
        </p:nvGrpSpPr>
        <p:grpSpPr>
          <a:xfrm>
            <a:off x="7090027" y="2429217"/>
            <a:ext cx="358999" cy="358999"/>
            <a:chOff x="-55988800" y="3982600"/>
            <a:chExt cx="319025" cy="319025"/>
          </a:xfrm>
        </p:grpSpPr>
        <p:sp>
          <p:nvSpPr>
            <p:cNvPr id="18950" name="Google Shape;18950;p7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7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7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7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7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5" name="Google Shape;18955;p73"/>
          <p:cNvGrpSpPr/>
          <p:nvPr/>
        </p:nvGrpSpPr>
        <p:grpSpPr>
          <a:xfrm>
            <a:off x="5748546" y="2887174"/>
            <a:ext cx="356326" cy="358971"/>
            <a:chOff x="-54026025" y="3192625"/>
            <a:chExt cx="316650" cy="319000"/>
          </a:xfrm>
        </p:grpSpPr>
        <p:sp>
          <p:nvSpPr>
            <p:cNvPr id="18956" name="Google Shape;18956;p73"/>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73"/>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73"/>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73"/>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73"/>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73"/>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73"/>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73"/>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4" name="Google Shape;18964;p73"/>
          <p:cNvGrpSpPr/>
          <p:nvPr/>
        </p:nvGrpSpPr>
        <p:grpSpPr>
          <a:xfrm>
            <a:off x="5768492" y="3358148"/>
            <a:ext cx="316434" cy="358099"/>
            <a:chOff x="-54007925" y="3584850"/>
            <a:chExt cx="281200" cy="318225"/>
          </a:xfrm>
        </p:grpSpPr>
        <p:sp>
          <p:nvSpPr>
            <p:cNvPr id="18965" name="Google Shape;18965;p73"/>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73"/>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73"/>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73"/>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73"/>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73"/>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1" name="Google Shape;18971;p73"/>
          <p:cNvGrpSpPr/>
          <p:nvPr/>
        </p:nvGrpSpPr>
        <p:grpSpPr>
          <a:xfrm>
            <a:off x="5768492" y="3820033"/>
            <a:ext cx="316434" cy="358914"/>
            <a:chOff x="-54007925" y="3975575"/>
            <a:chExt cx="281200" cy="318950"/>
          </a:xfrm>
        </p:grpSpPr>
        <p:sp>
          <p:nvSpPr>
            <p:cNvPr id="18972" name="Google Shape;18972;p73"/>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73"/>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73"/>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73"/>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6" name="Google Shape;18976;p73"/>
          <p:cNvGrpSpPr/>
          <p:nvPr/>
        </p:nvGrpSpPr>
        <p:grpSpPr>
          <a:xfrm>
            <a:off x="8003359" y="2904504"/>
            <a:ext cx="274770" cy="358492"/>
            <a:chOff x="-52005775" y="3208025"/>
            <a:chExt cx="244175" cy="318575"/>
          </a:xfrm>
        </p:grpSpPr>
        <p:sp>
          <p:nvSpPr>
            <p:cNvPr id="18977" name="Google Shape;18977;p73"/>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73"/>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73"/>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73"/>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73"/>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73"/>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73"/>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73"/>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73"/>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73"/>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73"/>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8" name="Google Shape;18988;p73"/>
          <p:cNvGrpSpPr/>
          <p:nvPr/>
        </p:nvGrpSpPr>
        <p:grpSpPr>
          <a:xfrm>
            <a:off x="5309825" y="1532546"/>
            <a:ext cx="358099" cy="358099"/>
            <a:chOff x="-57568775" y="3198925"/>
            <a:chExt cx="318225" cy="318225"/>
          </a:xfrm>
        </p:grpSpPr>
        <p:sp>
          <p:nvSpPr>
            <p:cNvPr id="18989" name="Google Shape;18989;p7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7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7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7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7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7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5" name="Google Shape;18995;p73"/>
          <p:cNvGrpSpPr/>
          <p:nvPr/>
        </p:nvGrpSpPr>
        <p:grpSpPr>
          <a:xfrm>
            <a:off x="5331543" y="1987846"/>
            <a:ext cx="314662" cy="358099"/>
            <a:chOff x="-57549075" y="3590375"/>
            <a:chExt cx="279625" cy="318225"/>
          </a:xfrm>
        </p:grpSpPr>
        <p:sp>
          <p:nvSpPr>
            <p:cNvPr id="18996" name="Google Shape;18996;p73"/>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73"/>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73"/>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73"/>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0" name="Google Shape;19000;p73"/>
          <p:cNvGrpSpPr/>
          <p:nvPr/>
        </p:nvGrpSpPr>
        <p:grpSpPr>
          <a:xfrm>
            <a:off x="5323740" y="2429217"/>
            <a:ext cx="359871" cy="359871"/>
            <a:chOff x="-57570350" y="3982600"/>
            <a:chExt cx="319800" cy="319800"/>
          </a:xfrm>
        </p:grpSpPr>
        <p:sp>
          <p:nvSpPr>
            <p:cNvPr id="19001" name="Google Shape;19001;p73"/>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73"/>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73"/>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73"/>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5" name="Google Shape;19005;p73"/>
          <p:cNvGrpSpPr/>
          <p:nvPr/>
        </p:nvGrpSpPr>
        <p:grpSpPr>
          <a:xfrm>
            <a:off x="7538779" y="1531646"/>
            <a:ext cx="314662" cy="358999"/>
            <a:chOff x="-55576850" y="3198125"/>
            <a:chExt cx="279625" cy="319025"/>
          </a:xfrm>
        </p:grpSpPr>
        <p:sp>
          <p:nvSpPr>
            <p:cNvPr id="19006" name="Google Shape;19006;p7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7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7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7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0" name="Google Shape;19010;p73"/>
          <p:cNvGrpSpPr/>
          <p:nvPr/>
        </p:nvGrpSpPr>
        <p:grpSpPr>
          <a:xfrm>
            <a:off x="7516174" y="1987621"/>
            <a:ext cx="359871" cy="358324"/>
            <a:chOff x="-55596550" y="3590175"/>
            <a:chExt cx="319800" cy="318425"/>
          </a:xfrm>
        </p:grpSpPr>
        <p:sp>
          <p:nvSpPr>
            <p:cNvPr id="19011" name="Google Shape;19011;p73"/>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73"/>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73"/>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73"/>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5" name="Google Shape;19015;p73"/>
          <p:cNvGrpSpPr/>
          <p:nvPr/>
        </p:nvGrpSpPr>
        <p:grpSpPr>
          <a:xfrm>
            <a:off x="7531412" y="2428964"/>
            <a:ext cx="358999" cy="359252"/>
            <a:chOff x="-55595775" y="3982375"/>
            <a:chExt cx="319025" cy="319250"/>
          </a:xfrm>
        </p:grpSpPr>
        <p:sp>
          <p:nvSpPr>
            <p:cNvPr id="19016" name="Google Shape;19016;p73"/>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73"/>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73"/>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73"/>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73"/>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73"/>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2" name="Google Shape;19022;p73"/>
          <p:cNvGrpSpPr/>
          <p:nvPr/>
        </p:nvGrpSpPr>
        <p:grpSpPr>
          <a:xfrm>
            <a:off x="6188595" y="2887174"/>
            <a:ext cx="358999" cy="358099"/>
            <a:chOff x="-53635375" y="3192625"/>
            <a:chExt cx="319025" cy="318225"/>
          </a:xfrm>
        </p:grpSpPr>
        <p:sp>
          <p:nvSpPr>
            <p:cNvPr id="19023" name="Google Shape;19023;p73"/>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73"/>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73"/>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6" name="Google Shape;19026;p73"/>
          <p:cNvGrpSpPr/>
          <p:nvPr/>
        </p:nvGrpSpPr>
        <p:grpSpPr>
          <a:xfrm>
            <a:off x="6210763" y="3358148"/>
            <a:ext cx="314662" cy="358999"/>
            <a:chOff x="-53615675" y="3584850"/>
            <a:chExt cx="279625" cy="319025"/>
          </a:xfrm>
        </p:grpSpPr>
        <p:sp>
          <p:nvSpPr>
            <p:cNvPr id="19027" name="Google Shape;19027;p73"/>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73"/>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73"/>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0" name="Google Shape;19030;p73"/>
          <p:cNvGrpSpPr/>
          <p:nvPr/>
        </p:nvGrpSpPr>
        <p:grpSpPr>
          <a:xfrm>
            <a:off x="6188609" y="3821074"/>
            <a:ext cx="358971" cy="357874"/>
            <a:chOff x="-53634575" y="3976500"/>
            <a:chExt cx="319000" cy="318025"/>
          </a:xfrm>
        </p:grpSpPr>
        <p:sp>
          <p:nvSpPr>
            <p:cNvPr id="19031" name="Google Shape;19031;p73"/>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73"/>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73"/>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73"/>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73"/>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73"/>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73"/>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73"/>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9" name="Google Shape;19039;p73"/>
          <p:cNvGrpSpPr/>
          <p:nvPr/>
        </p:nvGrpSpPr>
        <p:grpSpPr>
          <a:xfrm>
            <a:off x="7983413" y="3364028"/>
            <a:ext cx="314662" cy="358436"/>
            <a:chOff x="-52023900" y="3590075"/>
            <a:chExt cx="279625" cy="318525"/>
          </a:xfrm>
        </p:grpSpPr>
        <p:sp>
          <p:nvSpPr>
            <p:cNvPr id="19040" name="Google Shape;19040;p73"/>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73"/>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73"/>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73"/>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73"/>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73"/>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73"/>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7" name="Google Shape;19047;p73"/>
          <p:cNvGrpSpPr/>
          <p:nvPr/>
        </p:nvGrpSpPr>
        <p:grpSpPr>
          <a:xfrm>
            <a:off x="5746654" y="1532546"/>
            <a:ext cx="358971" cy="358971"/>
            <a:chOff x="-57173375" y="3198925"/>
            <a:chExt cx="319000" cy="319000"/>
          </a:xfrm>
        </p:grpSpPr>
        <p:sp>
          <p:nvSpPr>
            <p:cNvPr id="19048" name="Google Shape;19048;p73"/>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73"/>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73"/>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73"/>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2" name="Google Shape;19052;p73"/>
          <p:cNvGrpSpPr/>
          <p:nvPr/>
        </p:nvGrpSpPr>
        <p:grpSpPr>
          <a:xfrm>
            <a:off x="5747541" y="2009987"/>
            <a:ext cx="357198" cy="314690"/>
            <a:chOff x="-57176525" y="3610050"/>
            <a:chExt cx="317425" cy="279650"/>
          </a:xfrm>
        </p:grpSpPr>
        <p:sp>
          <p:nvSpPr>
            <p:cNvPr id="19053" name="Google Shape;19053;p73"/>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73"/>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73"/>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73"/>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73"/>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8" name="Google Shape;19058;p73"/>
          <p:cNvGrpSpPr/>
          <p:nvPr/>
        </p:nvGrpSpPr>
        <p:grpSpPr>
          <a:xfrm>
            <a:off x="5779179" y="2428542"/>
            <a:ext cx="323524" cy="358774"/>
            <a:chOff x="-57162350" y="3982000"/>
            <a:chExt cx="287500" cy="318825"/>
          </a:xfrm>
        </p:grpSpPr>
        <p:sp>
          <p:nvSpPr>
            <p:cNvPr id="19059" name="Google Shape;19059;p73"/>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73"/>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73"/>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73"/>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73"/>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73"/>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73"/>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73"/>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7" name="Google Shape;19067;p73"/>
          <p:cNvGrpSpPr/>
          <p:nvPr/>
        </p:nvGrpSpPr>
        <p:grpSpPr>
          <a:xfrm>
            <a:off x="7957995" y="1532546"/>
            <a:ext cx="358099" cy="356326"/>
            <a:chOff x="-55202750" y="3198925"/>
            <a:chExt cx="318225" cy="316650"/>
          </a:xfrm>
        </p:grpSpPr>
        <p:sp>
          <p:nvSpPr>
            <p:cNvPr id="19068" name="Google Shape;19068;p73"/>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73"/>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0" name="Google Shape;19070;p73"/>
          <p:cNvGrpSpPr/>
          <p:nvPr/>
        </p:nvGrpSpPr>
        <p:grpSpPr>
          <a:xfrm>
            <a:off x="7968629" y="1987846"/>
            <a:ext cx="336830" cy="358099"/>
            <a:chOff x="-55194875" y="3590375"/>
            <a:chExt cx="299325" cy="318225"/>
          </a:xfrm>
        </p:grpSpPr>
        <p:sp>
          <p:nvSpPr>
            <p:cNvPr id="19071" name="Google Shape;19071;p73"/>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73"/>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73"/>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73"/>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73"/>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6" name="Google Shape;19076;p73"/>
          <p:cNvGrpSpPr/>
          <p:nvPr/>
        </p:nvGrpSpPr>
        <p:grpSpPr>
          <a:xfrm>
            <a:off x="7973247" y="2430117"/>
            <a:ext cx="357198" cy="357198"/>
            <a:chOff x="-55203525" y="3983400"/>
            <a:chExt cx="317425" cy="317425"/>
          </a:xfrm>
        </p:grpSpPr>
        <p:sp>
          <p:nvSpPr>
            <p:cNvPr id="19077" name="Google Shape;19077;p73"/>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73"/>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73"/>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0" name="Google Shape;19080;p73"/>
          <p:cNvGrpSpPr/>
          <p:nvPr/>
        </p:nvGrpSpPr>
        <p:grpSpPr>
          <a:xfrm>
            <a:off x="6639727" y="2887174"/>
            <a:ext cx="335930" cy="358971"/>
            <a:chOff x="-53232900" y="3192625"/>
            <a:chExt cx="298525" cy="319000"/>
          </a:xfrm>
        </p:grpSpPr>
        <p:sp>
          <p:nvSpPr>
            <p:cNvPr id="19081" name="Google Shape;19081;p73"/>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73"/>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73"/>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73"/>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73"/>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73"/>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73"/>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73"/>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9" name="Google Shape;19089;p73"/>
          <p:cNvGrpSpPr/>
          <p:nvPr/>
        </p:nvGrpSpPr>
        <p:grpSpPr>
          <a:xfrm>
            <a:off x="6629093" y="3358148"/>
            <a:ext cx="357198" cy="356326"/>
            <a:chOff x="-53242350" y="3584850"/>
            <a:chExt cx="317425" cy="316650"/>
          </a:xfrm>
        </p:grpSpPr>
        <p:sp>
          <p:nvSpPr>
            <p:cNvPr id="19090" name="Google Shape;19090;p73"/>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73"/>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73"/>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73"/>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73"/>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5" name="Google Shape;19095;p73"/>
          <p:cNvGrpSpPr/>
          <p:nvPr/>
        </p:nvGrpSpPr>
        <p:grpSpPr>
          <a:xfrm>
            <a:off x="6650362" y="3820849"/>
            <a:ext cx="314662" cy="358999"/>
            <a:chOff x="-53224225" y="3976300"/>
            <a:chExt cx="279625" cy="319025"/>
          </a:xfrm>
        </p:grpSpPr>
        <p:sp>
          <p:nvSpPr>
            <p:cNvPr id="19096" name="Google Shape;19096;p73"/>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73"/>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73"/>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73"/>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73"/>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73"/>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73"/>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3" name="Google Shape;19103;p73"/>
          <p:cNvGrpSpPr/>
          <p:nvPr/>
        </p:nvGrpSpPr>
        <p:grpSpPr>
          <a:xfrm>
            <a:off x="7961258" y="3828529"/>
            <a:ext cx="358971" cy="358408"/>
            <a:chOff x="-52043575" y="3983125"/>
            <a:chExt cx="319000" cy="318500"/>
          </a:xfrm>
        </p:grpSpPr>
        <p:sp>
          <p:nvSpPr>
            <p:cNvPr id="19104" name="Google Shape;19104;p73"/>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73"/>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73"/>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73"/>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73"/>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73"/>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73"/>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73"/>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73"/>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3" name="Google Shape;19113;p73"/>
          <p:cNvGrpSpPr/>
          <p:nvPr/>
        </p:nvGrpSpPr>
        <p:grpSpPr>
          <a:xfrm>
            <a:off x="6215199" y="1532546"/>
            <a:ext cx="314662" cy="358971"/>
            <a:chOff x="-56766175" y="3198925"/>
            <a:chExt cx="279625" cy="319000"/>
          </a:xfrm>
        </p:grpSpPr>
        <p:sp>
          <p:nvSpPr>
            <p:cNvPr id="19114" name="Google Shape;19114;p7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7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7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7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7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7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7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1" name="Google Shape;19121;p73"/>
          <p:cNvGrpSpPr/>
          <p:nvPr/>
        </p:nvGrpSpPr>
        <p:grpSpPr>
          <a:xfrm>
            <a:off x="6214313" y="1987846"/>
            <a:ext cx="316434" cy="358099"/>
            <a:chOff x="-56766175" y="3590375"/>
            <a:chExt cx="281200" cy="318225"/>
          </a:xfrm>
        </p:grpSpPr>
        <p:sp>
          <p:nvSpPr>
            <p:cNvPr id="19122" name="Google Shape;19122;p73"/>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73"/>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73"/>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73"/>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6" name="Google Shape;19126;p73"/>
          <p:cNvGrpSpPr/>
          <p:nvPr/>
        </p:nvGrpSpPr>
        <p:grpSpPr>
          <a:xfrm>
            <a:off x="6251269" y="2429217"/>
            <a:ext cx="272126" cy="358099"/>
            <a:chOff x="-56747275" y="3982600"/>
            <a:chExt cx="241825" cy="318225"/>
          </a:xfrm>
        </p:grpSpPr>
        <p:sp>
          <p:nvSpPr>
            <p:cNvPr id="19127" name="Google Shape;19127;p73"/>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73"/>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73"/>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73"/>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73"/>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73"/>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73"/>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4" name="Google Shape;19134;p73"/>
          <p:cNvGrpSpPr/>
          <p:nvPr/>
        </p:nvGrpSpPr>
        <p:grpSpPr>
          <a:xfrm>
            <a:off x="4881188" y="2894264"/>
            <a:ext cx="314662" cy="358971"/>
            <a:chOff x="-54793175" y="3198925"/>
            <a:chExt cx="279625" cy="319000"/>
          </a:xfrm>
        </p:grpSpPr>
        <p:sp>
          <p:nvSpPr>
            <p:cNvPr id="19135" name="Google Shape;19135;p73"/>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73"/>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73"/>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73"/>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73"/>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73"/>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73"/>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2" name="Google Shape;19142;p73"/>
          <p:cNvGrpSpPr/>
          <p:nvPr/>
        </p:nvGrpSpPr>
        <p:grpSpPr>
          <a:xfrm>
            <a:off x="4859020" y="3371455"/>
            <a:ext cx="358999" cy="342991"/>
            <a:chOff x="-54812875" y="3596675"/>
            <a:chExt cx="319025" cy="304800"/>
          </a:xfrm>
        </p:grpSpPr>
        <p:sp>
          <p:nvSpPr>
            <p:cNvPr id="19143" name="Google Shape;19143;p73"/>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73"/>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73"/>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73"/>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73"/>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73"/>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73"/>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50" name="Google Shape;19150;p73"/>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73"/>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52" name="Google Shape;19152;p73"/>
          <p:cNvGrpSpPr/>
          <p:nvPr/>
        </p:nvGrpSpPr>
        <p:grpSpPr>
          <a:xfrm>
            <a:off x="4881188" y="3827938"/>
            <a:ext cx="314662" cy="358099"/>
            <a:chOff x="-54793175" y="3982600"/>
            <a:chExt cx="279625" cy="318225"/>
          </a:xfrm>
        </p:grpSpPr>
        <p:sp>
          <p:nvSpPr>
            <p:cNvPr id="19153" name="Google Shape;19153;p73"/>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73"/>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73"/>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73"/>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73"/>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73"/>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73"/>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0" name="Google Shape;19160;p73"/>
          <p:cNvGrpSpPr/>
          <p:nvPr/>
        </p:nvGrpSpPr>
        <p:grpSpPr>
          <a:xfrm>
            <a:off x="7092647" y="2887174"/>
            <a:ext cx="314662" cy="358099"/>
            <a:chOff x="-52832000" y="3192625"/>
            <a:chExt cx="279625" cy="318225"/>
          </a:xfrm>
        </p:grpSpPr>
        <p:sp>
          <p:nvSpPr>
            <p:cNvPr id="19161" name="Google Shape;19161;p73"/>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73"/>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73"/>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73"/>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73"/>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73"/>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73"/>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73"/>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9" name="Google Shape;19169;p73"/>
          <p:cNvGrpSpPr/>
          <p:nvPr/>
        </p:nvGrpSpPr>
        <p:grpSpPr>
          <a:xfrm>
            <a:off x="7070492" y="3359048"/>
            <a:ext cx="358971" cy="357198"/>
            <a:chOff x="-52851675" y="3585650"/>
            <a:chExt cx="319000" cy="317425"/>
          </a:xfrm>
        </p:grpSpPr>
        <p:sp>
          <p:nvSpPr>
            <p:cNvPr id="19170" name="Google Shape;19170;p73"/>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73"/>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73"/>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73"/>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73"/>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73"/>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6" name="Google Shape;19176;p73"/>
          <p:cNvGrpSpPr/>
          <p:nvPr/>
        </p:nvGrpSpPr>
        <p:grpSpPr>
          <a:xfrm>
            <a:off x="7092647" y="3820849"/>
            <a:ext cx="314662" cy="358999"/>
            <a:chOff x="-52832000" y="3976300"/>
            <a:chExt cx="279625" cy="319025"/>
          </a:xfrm>
        </p:grpSpPr>
        <p:sp>
          <p:nvSpPr>
            <p:cNvPr id="19177" name="Google Shape;19177;p73"/>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73"/>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73"/>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73"/>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73"/>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2" name="Google Shape;19182;p73"/>
          <p:cNvGrpSpPr/>
          <p:nvPr/>
        </p:nvGrpSpPr>
        <p:grpSpPr>
          <a:xfrm>
            <a:off x="6209853" y="4275497"/>
            <a:ext cx="316434" cy="358099"/>
            <a:chOff x="-51633225" y="3198925"/>
            <a:chExt cx="281200" cy="318225"/>
          </a:xfrm>
        </p:grpSpPr>
        <p:sp>
          <p:nvSpPr>
            <p:cNvPr id="19183" name="Google Shape;19183;p73"/>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73"/>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73"/>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73"/>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73"/>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73"/>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73"/>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0" name="Google Shape;19190;p73"/>
          <p:cNvGrpSpPr/>
          <p:nvPr/>
        </p:nvGrpSpPr>
        <p:grpSpPr>
          <a:xfrm>
            <a:off x="6628676" y="1533418"/>
            <a:ext cx="365188" cy="357226"/>
            <a:chOff x="-56396775" y="3199700"/>
            <a:chExt cx="324525" cy="317450"/>
          </a:xfrm>
        </p:grpSpPr>
        <p:sp>
          <p:nvSpPr>
            <p:cNvPr id="19191" name="Google Shape;19191;p73"/>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73"/>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73"/>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73"/>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73"/>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73"/>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7" name="Google Shape;19197;p73"/>
          <p:cNvGrpSpPr/>
          <p:nvPr/>
        </p:nvGrpSpPr>
        <p:grpSpPr>
          <a:xfrm>
            <a:off x="6631771" y="1999353"/>
            <a:ext cx="358999" cy="335958"/>
            <a:chOff x="-56394425" y="3600600"/>
            <a:chExt cx="319025" cy="298550"/>
          </a:xfrm>
        </p:grpSpPr>
        <p:sp>
          <p:nvSpPr>
            <p:cNvPr id="19198" name="Google Shape;19198;p73"/>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73"/>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73"/>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1" name="Google Shape;19201;p73"/>
          <p:cNvGrpSpPr/>
          <p:nvPr/>
        </p:nvGrpSpPr>
        <p:grpSpPr>
          <a:xfrm>
            <a:off x="6662538" y="2430117"/>
            <a:ext cx="327068" cy="357198"/>
            <a:chOff x="-56379450" y="3983400"/>
            <a:chExt cx="290650" cy="317425"/>
          </a:xfrm>
        </p:grpSpPr>
        <p:sp>
          <p:nvSpPr>
            <p:cNvPr id="19202" name="Google Shape;19202;p73"/>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73"/>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73"/>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73"/>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73"/>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73"/>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73"/>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73"/>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0" name="Google Shape;19210;p73"/>
          <p:cNvGrpSpPr/>
          <p:nvPr/>
        </p:nvGrpSpPr>
        <p:grpSpPr>
          <a:xfrm>
            <a:off x="5326242" y="2894264"/>
            <a:ext cx="316434" cy="358971"/>
            <a:chOff x="-54401725" y="3198925"/>
            <a:chExt cx="281200" cy="319000"/>
          </a:xfrm>
        </p:grpSpPr>
        <p:sp>
          <p:nvSpPr>
            <p:cNvPr id="19211" name="Google Shape;19211;p73"/>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73"/>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73"/>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73"/>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73"/>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73"/>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73"/>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73"/>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73"/>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73"/>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73"/>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2" name="Google Shape;19222;p73"/>
          <p:cNvGrpSpPr/>
          <p:nvPr/>
        </p:nvGrpSpPr>
        <p:grpSpPr>
          <a:xfrm>
            <a:off x="5327128" y="3364365"/>
            <a:ext cx="314662" cy="358099"/>
            <a:chOff x="-54401725" y="3590375"/>
            <a:chExt cx="279625" cy="318225"/>
          </a:xfrm>
        </p:grpSpPr>
        <p:sp>
          <p:nvSpPr>
            <p:cNvPr id="19223" name="Google Shape;19223;p73"/>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73"/>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73"/>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73"/>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73"/>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73"/>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9" name="Google Shape;19229;p73"/>
          <p:cNvGrpSpPr/>
          <p:nvPr/>
        </p:nvGrpSpPr>
        <p:grpSpPr>
          <a:xfrm>
            <a:off x="5324920" y="3827938"/>
            <a:ext cx="319079" cy="358099"/>
            <a:chOff x="-54403300" y="3982600"/>
            <a:chExt cx="283550" cy="318225"/>
          </a:xfrm>
        </p:grpSpPr>
        <p:sp>
          <p:nvSpPr>
            <p:cNvPr id="19230" name="Google Shape;19230;p73"/>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73"/>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73"/>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73"/>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73"/>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5" name="Google Shape;19235;p73"/>
          <p:cNvGrpSpPr/>
          <p:nvPr/>
        </p:nvGrpSpPr>
        <p:grpSpPr>
          <a:xfrm>
            <a:off x="7512313" y="2889172"/>
            <a:ext cx="356298" cy="356973"/>
            <a:chOff x="-52458650" y="3194400"/>
            <a:chExt cx="316625" cy="317225"/>
          </a:xfrm>
        </p:grpSpPr>
        <p:sp>
          <p:nvSpPr>
            <p:cNvPr id="19236" name="Google Shape;19236;p73"/>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73"/>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73"/>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73"/>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73"/>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73"/>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73"/>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73"/>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4" name="Google Shape;19244;p73"/>
          <p:cNvGrpSpPr/>
          <p:nvPr/>
        </p:nvGrpSpPr>
        <p:grpSpPr>
          <a:xfrm>
            <a:off x="7521611" y="3358148"/>
            <a:ext cx="337703" cy="357845"/>
            <a:chOff x="-52450000" y="3584850"/>
            <a:chExt cx="300100" cy="318000"/>
          </a:xfrm>
        </p:grpSpPr>
        <p:sp>
          <p:nvSpPr>
            <p:cNvPr id="19245" name="Google Shape;19245;p73"/>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73"/>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73"/>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73"/>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73"/>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73"/>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73"/>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2" name="Google Shape;19252;p73"/>
          <p:cNvGrpSpPr/>
          <p:nvPr/>
        </p:nvGrpSpPr>
        <p:grpSpPr>
          <a:xfrm>
            <a:off x="7533131" y="3822621"/>
            <a:ext cx="314662" cy="357226"/>
            <a:chOff x="-52440550" y="3977875"/>
            <a:chExt cx="279625" cy="317450"/>
          </a:xfrm>
        </p:grpSpPr>
        <p:sp>
          <p:nvSpPr>
            <p:cNvPr id="19253" name="Google Shape;19253;p73"/>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73"/>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73"/>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73"/>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73"/>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73"/>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73"/>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73"/>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1" name="Google Shape;19261;p73"/>
          <p:cNvGrpSpPr/>
          <p:nvPr/>
        </p:nvGrpSpPr>
        <p:grpSpPr>
          <a:xfrm>
            <a:off x="6645066" y="4278827"/>
            <a:ext cx="314662" cy="358999"/>
            <a:chOff x="-51623775" y="3584850"/>
            <a:chExt cx="279625" cy="319025"/>
          </a:xfrm>
        </p:grpSpPr>
        <p:sp>
          <p:nvSpPr>
            <p:cNvPr id="19262" name="Google Shape;19262;p73"/>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73"/>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73"/>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73"/>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73"/>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73"/>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73"/>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73"/>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73"/>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274" name="Shape 19274"/>
        <p:cNvGrpSpPr/>
        <p:nvPr/>
      </p:nvGrpSpPr>
      <p:grpSpPr>
        <a:xfrm>
          <a:off x="0" y="0"/>
          <a:ext cx="0" cy="0"/>
          <a:chOff x="0" y="0"/>
          <a:chExt cx="0" cy="0"/>
        </a:xfrm>
      </p:grpSpPr>
      <p:sp>
        <p:nvSpPr>
          <p:cNvPr id="19275" name="Google Shape;19275;p74"/>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9276" name="Google Shape;19276;p74"/>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9277" name="Google Shape;19277;p74"/>
          <p:cNvGrpSpPr/>
          <p:nvPr/>
        </p:nvGrpSpPr>
        <p:grpSpPr>
          <a:xfrm>
            <a:off x="885675" y="1539249"/>
            <a:ext cx="276003" cy="357300"/>
            <a:chOff x="-50469125" y="3183175"/>
            <a:chExt cx="233150" cy="301825"/>
          </a:xfrm>
        </p:grpSpPr>
        <p:sp>
          <p:nvSpPr>
            <p:cNvPr id="19278" name="Google Shape;19278;p74"/>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74"/>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74"/>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1" name="Google Shape;19281;p74"/>
          <p:cNvGrpSpPr/>
          <p:nvPr/>
        </p:nvGrpSpPr>
        <p:grpSpPr>
          <a:xfrm>
            <a:off x="845574" y="1974651"/>
            <a:ext cx="356205" cy="355288"/>
            <a:chOff x="-50504575" y="3550975"/>
            <a:chExt cx="300900" cy="300125"/>
          </a:xfrm>
        </p:grpSpPr>
        <p:sp>
          <p:nvSpPr>
            <p:cNvPr id="19282" name="Google Shape;19282;p74"/>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74"/>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74"/>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74"/>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6" name="Google Shape;19286;p74"/>
          <p:cNvGrpSpPr/>
          <p:nvPr/>
        </p:nvGrpSpPr>
        <p:grpSpPr>
          <a:xfrm>
            <a:off x="845574" y="2412893"/>
            <a:ext cx="356205" cy="354341"/>
            <a:chOff x="-50503000" y="3921175"/>
            <a:chExt cx="300900" cy="299325"/>
          </a:xfrm>
        </p:grpSpPr>
        <p:sp>
          <p:nvSpPr>
            <p:cNvPr id="19287" name="Google Shape;19287;p74"/>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74"/>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74"/>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74"/>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74"/>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2" name="Google Shape;19292;p74"/>
          <p:cNvGrpSpPr/>
          <p:nvPr/>
        </p:nvGrpSpPr>
        <p:grpSpPr>
          <a:xfrm>
            <a:off x="3049627" y="1558811"/>
            <a:ext cx="355258" cy="356205"/>
            <a:chOff x="-48630025" y="3199700"/>
            <a:chExt cx="300100" cy="300900"/>
          </a:xfrm>
        </p:grpSpPr>
        <p:sp>
          <p:nvSpPr>
            <p:cNvPr id="19293" name="Google Shape;19293;p74"/>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74"/>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74"/>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6" name="Google Shape;19296;p74"/>
          <p:cNvGrpSpPr/>
          <p:nvPr/>
        </p:nvGrpSpPr>
        <p:grpSpPr>
          <a:xfrm>
            <a:off x="3049627" y="1996107"/>
            <a:ext cx="355258" cy="355258"/>
            <a:chOff x="-48630025" y="3569100"/>
            <a:chExt cx="300100" cy="300100"/>
          </a:xfrm>
        </p:grpSpPr>
        <p:sp>
          <p:nvSpPr>
            <p:cNvPr id="19297" name="Google Shape;19297;p74"/>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74"/>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74"/>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74"/>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74"/>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74"/>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74"/>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74"/>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74"/>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74"/>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7" name="Google Shape;19307;p74"/>
          <p:cNvGrpSpPr/>
          <p:nvPr/>
        </p:nvGrpSpPr>
        <p:grpSpPr>
          <a:xfrm>
            <a:off x="3050101" y="2433403"/>
            <a:ext cx="354311" cy="353394"/>
            <a:chOff x="-48629225" y="3938500"/>
            <a:chExt cx="299300" cy="298525"/>
          </a:xfrm>
        </p:grpSpPr>
        <p:sp>
          <p:nvSpPr>
            <p:cNvPr id="19308" name="Google Shape;19308;p74"/>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74"/>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74"/>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74"/>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2" name="Google Shape;19312;p74"/>
          <p:cNvGrpSpPr/>
          <p:nvPr/>
        </p:nvGrpSpPr>
        <p:grpSpPr>
          <a:xfrm>
            <a:off x="1785504" y="2904744"/>
            <a:ext cx="311458" cy="354341"/>
            <a:chOff x="-46762575" y="3200500"/>
            <a:chExt cx="263100" cy="299325"/>
          </a:xfrm>
        </p:grpSpPr>
        <p:sp>
          <p:nvSpPr>
            <p:cNvPr id="19313" name="Google Shape;19313;p74"/>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74"/>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74"/>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74"/>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74"/>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8" name="Google Shape;19318;p74"/>
          <p:cNvGrpSpPr/>
          <p:nvPr/>
        </p:nvGrpSpPr>
        <p:grpSpPr>
          <a:xfrm>
            <a:off x="1763589" y="3363466"/>
            <a:ext cx="355288" cy="312375"/>
            <a:chOff x="-46779900" y="3588000"/>
            <a:chExt cx="300125" cy="263875"/>
          </a:xfrm>
        </p:grpSpPr>
        <p:sp>
          <p:nvSpPr>
            <p:cNvPr id="19319" name="Google Shape;19319;p74"/>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74"/>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74"/>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74"/>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3" name="Google Shape;19323;p74"/>
          <p:cNvGrpSpPr/>
          <p:nvPr/>
        </p:nvGrpSpPr>
        <p:grpSpPr>
          <a:xfrm>
            <a:off x="1764062" y="3778388"/>
            <a:ext cx="354341" cy="353394"/>
            <a:chOff x="-46779100" y="3938500"/>
            <a:chExt cx="299325" cy="298525"/>
          </a:xfrm>
        </p:grpSpPr>
        <p:sp>
          <p:nvSpPr>
            <p:cNvPr id="19324" name="Google Shape;19324;p74"/>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74"/>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6" name="Google Shape;19326;p74"/>
          <p:cNvGrpSpPr/>
          <p:nvPr/>
        </p:nvGrpSpPr>
        <p:grpSpPr>
          <a:xfrm>
            <a:off x="3971800" y="2911255"/>
            <a:ext cx="355258" cy="355288"/>
            <a:chOff x="-44924250" y="3206000"/>
            <a:chExt cx="300100" cy="300125"/>
          </a:xfrm>
        </p:grpSpPr>
        <p:sp>
          <p:nvSpPr>
            <p:cNvPr id="19327" name="Google Shape;19327;p74"/>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74"/>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74"/>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74"/>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74"/>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2" name="Google Shape;19332;p74"/>
          <p:cNvGrpSpPr/>
          <p:nvPr/>
        </p:nvGrpSpPr>
        <p:grpSpPr>
          <a:xfrm>
            <a:off x="1286286" y="1539249"/>
            <a:ext cx="355258" cy="355258"/>
            <a:chOff x="-50134375" y="3183175"/>
            <a:chExt cx="300100" cy="300100"/>
          </a:xfrm>
        </p:grpSpPr>
        <p:sp>
          <p:nvSpPr>
            <p:cNvPr id="19333" name="Google Shape;19333;p74"/>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74"/>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74"/>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74"/>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74"/>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74"/>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74"/>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74"/>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74"/>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74"/>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3" name="Google Shape;19343;p74"/>
          <p:cNvGrpSpPr/>
          <p:nvPr/>
        </p:nvGrpSpPr>
        <p:grpSpPr>
          <a:xfrm>
            <a:off x="1286286" y="1974651"/>
            <a:ext cx="355258" cy="355288"/>
            <a:chOff x="-50134375" y="3550975"/>
            <a:chExt cx="300100" cy="300125"/>
          </a:xfrm>
        </p:grpSpPr>
        <p:sp>
          <p:nvSpPr>
            <p:cNvPr id="19344" name="Google Shape;19344;p7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7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6" name="Google Shape;19346;p74"/>
          <p:cNvGrpSpPr/>
          <p:nvPr/>
        </p:nvGrpSpPr>
        <p:grpSpPr>
          <a:xfrm>
            <a:off x="1286286" y="2412183"/>
            <a:ext cx="355258" cy="355051"/>
            <a:chOff x="-50134375" y="3920575"/>
            <a:chExt cx="300100" cy="299925"/>
          </a:xfrm>
        </p:grpSpPr>
        <p:sp>
          <p:nvSpPr>
            <p:cNvPr id="19347" name="Google Shape;19347;p74"/>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74"/>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74"/>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0" name="Google Shape;19350;p74"/>
          <p:cNvGrpSpPr/>
          <p:nvPr/>
        </p:nvGrpSpPr>
        <p:grpSpPr>
          <a:xfrm>
            <a:off x="3497010" y="1559758"/>
            <a:ext cx="357123" cy="355258"/>
            <a:chOff x="-48262200" y="3200500"/>
            <a:chExt cx="301675" cy="300100"/>
          </a:xfrm>
        </p:grpSpPr>
        <p:sp>
          <p:nvSpPr>
            <p:cNvPr id="19351" name="Google Shape;19351;p74"/>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74"/>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74"/>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74"/>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74"/>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74"/>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74"/>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74"/>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74"/>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0" name="Google Shape;19360;p74"/>
          <p:cNvGrpSpPr/>
          <p:nvPr/>
        </p:nvGrpSpPr>
        <p:grpSpPr>
          <a:xfrm>
            <a:off x="3526383" y="1996847"/>
            <a:ext cx="298377" cy="354519"/>
            <a:chOff x="-48233050" y="3569725"/>
            <a:chExt cx="252050" cy="299475"/>
          </a:xfrm>
        </p:grpSpPr>
        <p:sp>
          <p:nvSpPr>
            <p:cNvPr id="19361" name="Google Shape;19361;p74"/>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74"/>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74"/>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4" name="Google Shape;19364;p74"/>
          <p:cNvGrpSpPr/>
          <p:nvPr/>
        </p:nvGrpSpPr>
        <p:grpSpPr>
          <a:xfrm>
            <a:off x="3550148" y="2430591"/>
            <a:ext cx="250847" cy="358070"/>
            <a:chOff x="-48216525" y="3936125"/>
            <a:chExt cx="211900" cy="302475"/>
          </a:xfrm>
        </p:grpSpPr>
        <p:sp>
          <p:nvSpPr>
            <p:cNvPr id="19365" name="Google Shape;19365;p74"/>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74"/>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74"/>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74"/>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9" name="Google Shape;19369;p74"/>
          <p:cNvGrpSpPr/>
          <p:nvPr/>
        </p:nvGrpSpPr>
        <p:grpSpPr>
          <a:xfrm>
            <a:off x="2205866" y="2905661"/>
            <a:ext cx="355258" cy="355288"/>
            <a:chOff x="-46410500" y="3201275"/>
            <a:chExt cx="300100" cy="300125"/>
          </a:xfrm>
        </p:grpSpPr>
        <p:sp>
          <p:nvSpPr>
            <p:cNvPr id="19370" name="Google Shape;19370;p74"/>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74"/>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74"/>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74"/>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74"/>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5" name="Google Shape;19375;p74"/>
          <p:cNvGrpSpPr/>
          <p:nvPr/>
        </p:nvGrpSpPr>
        <p:grpSpPr>
          <a:xfrm>
            <a:off x="2205866" y="3341092"/>
            <a:ext cx="355258" cy="356205"/>
            <a:chOff x="-46409700" y="3569100"/>
            <a:chExt cx="300100" cy="300900"/>
          </a:xfrm>
        </p:grpSpPr>
        <p:sp>
          <p:nvSpPr>
            <p:cNvPr id="19376" name="Google Shape;19376;p74"/>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74"/>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8" name="Google Shape;19378;p74"/>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74"/>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74"/>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1" name="Google Shape;19381;p74"/>
          <p:cNvGrpSpPr/>
          <p:nvPr/>
        </p:nvGrpSpPr>
        <p:grpSpPr>
          <a:xfrm>
            <a:off x="2193747" y="3776524"/>
            <a:ext cx="379497" cy="358070"/>
            <a:chOff x="-46422300" y="3936925"/>
            <a:chExt cx="320575" cy="302475"/>
          </a:xfrm>
        </p:grpSpPr>
        <p:sp>
          <p:nvSpPr>
            <p:cNvPr id="19382" name="Google Shape;19382;p74"/>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74"/>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4" name="Google Shape;19384;p74"/>
          <p:cNvGrpSpPr/>
          <p:nvPr/>
        </p:nvGrpSpPr>
        <p:grpSpPr>
          <a:xfrm>
            <a:off x="3971326" y="3330852"/>
            <a:ext cx="356205" cy="355258"/>
            <a:chOff x="-44914800" y="3560450"/>
            <a:chExt cx="300900" cy="300100"/>
          </a:xfrm>
        </p:grpSpPr>
        <p:sp>
          <p:nvSpPr>
            <p:cNvPr id="19385" name="Google Shape;19385;p74"/>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74"/>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74"/>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74"/>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74"/>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0" name="Google Shape;19390;p74"/>
          <p:cNvGrpSpPr/>
          <p:nvPr/>
        </p:nvGrpSpPr>
        <p:grpSpPr>
          <a:xfrm>
            <a:off x="1726378" y="1539486"/>
            <a:ext cx="354311" cy="354104"/>
            <a:chOff x="-49764975" y="3183375"/>
            <a:chExt cx="299300" cy="299125"/>
          </a:xfrm>
        </p:grpSpPr>
        <p:sp>
          <p:nvSpPr>
            <p:cNvPr id="19391" name="Google Shape;19391;p74"/>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74"/>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74"/>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74"/>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74"/>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74"/>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74"/>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74"/>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74"/>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0" name="Google Shape;19400;p74"/>
          <p:cNvGrpSpPr/>
          <p:nvPr/>
        </p:nvGrpSpPr>
        <p:grpSpPr>
          <a:xfrm>
            <a:off x="1726378" y="1974947"/>
            <a:ext cx="354311" cy="355909"/>
            <a:chOff x="-49764975" y="3551225"/>
            <a:chExt cx="299300" cy="300650"/>
          </a:xfrm>
        </p:grpSpPr>
        <p:sp>
          <p:nvSpPr>
            <p:cNvPr id="19401" name="Google Shape;19401;p74"/>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74"/>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74"/>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74"/>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74"/>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74"/>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74"/>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74"/>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74"/>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74"/>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74"/>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2" name="Google Shape;19412;p74"/>
          <p:cNvGrpSpPr/>
          <p:nvPr/>
        </p:nvGrpSpPr>
        <p:grpSpPr>
          <a:xfrm>
            <a:off x="1724040" y="2411710"/>
            <a:ext cx="358987" cy="355525"/>
            <a:chOff x="-49766550" y="3920175"/>
            <a:chExt cx="303250" cy="300325"/>
          </a:xfrm>
        </p:grpSpPr>
        <p:sp>
          <p:nvSpPr>
            <p:cNvPr id="19413" name="Google Shape;19413;p74"/>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74"/>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74"/>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74"/>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7" name="Google Shape;19417;p74"/>
          <p:cNvGrpSpPr/>
          <p:nvPr/>
        </p:nvGrpSpPr>
        <p:grpSpPr>
          <a:xfrm>
            <a:off x="3939571" y="1559758"/>
            <a:ext cx="357123" cy="354341"/>
            <a:chOff x="-47892800" y="3200500"/>
            <a:chExt cx="301675" cy="299325"/>
          </a:xfrm>
        </p:grpSpPr>
        <p:sp>
          <p:nvSpPr>
            <p:cNvPr id="19418" name="Google Shape;19418;p74"/>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74"/>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74"/>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74"/>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74"/>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74"/>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4" name="Google Shape;19424;p74"/>
          <p:cNvGrpSpPr/>
          <p:nvPr/>
        </p:nvGrpSpPr>
        <p:grpSpPr>
          <a:xfrm>
            <a:off x="4003437" y="1996107"/>
            <a:ext cx="229391" cy="355258"/>
            <a:chOff x="-47839250" y="3569100"/>
            <a:chExt cx="193775" cy="300100"/>
          </a:xfrm>
        </p:grpSpPr>
        <p:sp>
          <p:nvSpPr>
            <p:cNvPr id="19425" name="Google Shape;19425;p74"/>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74"/>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74"/>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74"/>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74"/>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74"/>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1" name="Google Shape;19431;p74"/>
          <p:cNvGrpSpPr/>
          <p:nvPr/>
        </p:nvGrpSpPr>
        <p:grpSpPr>
          <a:xfrm>
            <a:off x="3940503" y="2432456"/>
            <a:ext cx="355258" cy="356205"/>
            <a:chOff x="-47892800" y="3937700"/>
            <a:chExt cx="300100" cy="300900"/>
          </a:xfrm>
        </p:grpSpPr>
        <p:sp>
          <p:nvSpPr>
            <p:cNvPr id="19432" name="Google Shape;19432;p74"/>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74"/>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74"/>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74"/>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74"/>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74"/>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74"/>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74"/>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0" name="Google Shape;19440;p74"/>
          <p:cNvGrpSpPr/>
          <p:nvPr/>
        </p:nvGrpSpPr>
        <p:grpSpPr>
          <a:xfrm>
            <a:off x="2645798" y="2926170"/>
            <a:ext cx="355258" cy="311458"/>
            <a:chOff x="-46042675" y="3218600"/>
            <a:chExt cx="300100" cy="263100"/>
          </a:xfrm>
        </p:grpSpPr>
        <p:sp>
          <p:nvSpPr>
            <p:cNvPr id="19441" name="Google Shape;19441;p74"/>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74"/>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74"/>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74"/>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74"/>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74"/>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7" name="Google Shape;19447;p74"/>
          <p:cNvGrpSpPr/>
          <p:nvPr/>
        </p:nvGrpSpPr>
        <p:grpSpPr>
          <a:xfrm>
            <a:off x="2645798" y="3340619"/>
            <a:ext cx="355258" cy="323118"/>
            <a:chOff x="-46042675" y="3568700"/>
            <a:chExt cx="300100" cy="272950"/>
          </a:xfrm>
        </p:grpSpPr>
        <p:sp>
          <p:nvSpPr>
            <p:cNvPr id="19448" name="Google Shape;19448;p74"/>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74"/>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74"/>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74"/>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2" name="Google Shape;19452;p74"/>
          <p:cNvGrpSpPr/>
          <p:nvPr/>
        </p:nvGrpSpPr>
        <p:grpSpPr>
          <a:xfrm>
            <a:off x="2687749" y="3777589"/>
            <a:ext cx="271357" cy="356057"/>
            <a:chOff x="-46007225" y="3937825"/>
            <a:chExt cx="229225" cy="300775"/>
          </a:xfrm>
        </p:grpSpPr>
        <p:sp>
          <p:nvSpPr>
            <p:cNvPr id="19453" name="Google Shape;19453;p7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7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7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7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7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7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7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7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7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7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3" name="Google Shape;19463;p74"/>
          <p:cNvGrpSpPr/>
          <p:nvPr/>
        </p:nvGrpSpPr>
        <p:grpSpPr>
          <a:xfrm>
            <a:off x="3993241" y="3767675"/>
            <a:ext cx="312375" cy="357596"/>
            <a:chOff x="-44895900" y="3929450"/>
            <a:chExt cx="263875" cy="302075"/>
          </a:xfrm>
        </p:grpSpPr>
        <p:sp>
          <p:nvSpPr>
            <p:cNvPr id="19464" name="Google Shape;19464;p74"/>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74"/>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74"/>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74"/>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74"/>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74"/>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0" name="Google Shape;19470;p74"/>
          <p:cNvGrpSpPr/>
          <p:nvPr/>
        </p:nvGrpSpPr>
        <p:grpSpPr>
          <a:xfrm>
            <a:off x="2167060" y="1550436"/>
            <a:ext cx="356205" cy="332885"/>
            <a:chOff x="-49397175" y="3192625"/>
            <a:chExt cx="300900" cy="281200"/>
          </a:xfrm>
        </p:grpSpPr>
        <p:sp>
          <p:nvSpPr>
            <p:cNvPr id="19471" name="Google Shape;19471;p7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7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7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7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7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7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7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8" name="Google Shape;19478;p74"/>
          <p:cNvGrpSpPr/>
          <p:nvPr/>
        </p:nvGrpSpPr>
        <p:grpSpPr>
          <a:xfrm>
            <a:off x="2193163" y="1974651"/>
            <a:ext cx="304000" cy="356205"/>
            <a:chOff x="-49375900" y="3550975"/>
            <a:chExt cx="256800" cy="300900"/>
          </a:xfrm>
        </p:grpSpPr>
        <p:sp>
          <p:nvSpPr>
            <p:cNvPr id="19479" name="Google Shape;19479;p74"/>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74"/>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74"/>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74"/>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74"/>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74"/>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74"/>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74"/>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74"/>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74"/>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74"/>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0" name="Google Shape;19490;p74"/>
          <p:cNvGrpSpPr/>
          <p:nvPr/>
        </p:nvGrpSpPr>
        <p:grpSpPr>
          <a:xfrm>
            <a:off x="2188516" y="2411946"/>
            <a:ext cx="313293" cy="356205"/>
            <a:chOff x="-49378250" y="3920375"/>
            <a:chExt cx="264650" cy="300900"/>
          </a:xfrm>
        </p:grpSpPr>
        <p:sp>
          <p:nvSpPr>
            <p:cNvPr id="19491" name="Google Shape;19491;p74"/>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74"/>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74"/>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74"/>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74"/>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74"/>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74"/>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8" name="Google Shape;19498;p74"/>
          <p:cNvGrpSpPr/>
          <p:nvPr/>
        </p:nvGrpSpPr>
        <p:grpSpPr>
          <a:xfrm>
            <a:off x="907504" y="2904744"/>
            <a:ext cx="312375" cy="357123"/>
            <a:chOff x="-47505300" y="3200500"/>
            <a:chExt cx="263875" cy="301675"/>
          </a:xfrm>
        </p:grpSpPr>
        <p:sp>
          <p:nvSpPr>
            <p:cNvPr id="19499" name="Google Shape;19499;p74"/>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74"/>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74"/>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74"/>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74"/>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74"/>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74"/>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74"/>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74"/>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74"/>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74"/>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74"/>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74"/>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2" name="Google Shape;19512;p74"/>
          <p:cNvGrpSpPr/>
          <p:nvPr/>
        </p:nvGrpSpPr>
        <p:grpSpPr>
          <a:xfrm>
            <a:off x="885604" y="3341092"/>
            <a:ext cx="356176" cy="355051"/>
            <a:chOff x="-47524975" y="3569100"/>
            <a:chExt cx="300875" cy="299925"/>
          </a:xfrm>
        </p:grpSpPr>
        <p:sp>
          <p:nvSpPr>
            <p:cNvPr id="19513" name="Google Shape;19513;p74"/>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74"/>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74"/>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74"/>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74"/>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8" name="Google Shape;19518;p74"/>
          <p:cNvGrpSpPr/>
          <p:nvPr/>
        </p:nvGrpSpPr>
        <p:grpSpPr>
          <a:xfrm>
            <a:off x="886062" y="3820354"/>
            <a:ext cx="355258" cy="270410"/>
            <a:chOff x="-47523400" y="3973950"/>
            <a:chExt cx="300100" cy="228425"/>
          </a:xfrm>
        </p:grpSpPr>
        <p:sp>
          <p:nvSpPr>
            <p:cNvPr id="19519" name="Google Shape;19519;p7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7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7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7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7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4" name="Google Shape;19524;p74"/>
          <p:cNvGrpSpPr/>
          <p:nvPr/>
        </p:nvGrpSpPr>
        <p:grpSpPr>
          <a:xfrm>
            <a:off x="3091183" y="2903353"/>
            <a:ext cx="354341" cy="357596"/>
            <a:chOff x="-45673275" y="3199325"/>
            <a:chExt cx="299325" cy="302075"/>
          </a:xfrm>
        </p:grpSpPr>
        <p:sp>
          <p:nvSpPr>
            <p:cNvPr id="19525" name="Google Shape;19525;p74"/>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74"/>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74"/>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8" name="Google Shape;19528;p74"/>
          <p:cNvGrpSpPr/>
          <p:nvPr/>
        </p:nvGrpSpPr>
        <p:grpSpPr>
          <a:xfrm>
            <a:off x="3090251" y="3361602"/>
            <a:ext cx="356205" cy="314240"/>
            <a:chOff x="-45674075" y="3586425"/>
            <a:chExt cx="300900" cy="265450"/>
          </a:xfrm>
        </p:grpSpPr>
        <p:sp>
          <p:nvSpPr>
            <p:cNvPr id="19529" name="Google Shape;19529;p7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7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1" name="Google Shape;19531;p74"/>
          <p:cNvGrpSpPr/>
          <p:nvPr/>
        </p:nvGrpSpPr>
        <p:grpSpPr>
          <a:xfrm>
            <a:off x="3091183" y="3777441"/>
            <a:ext cx="354341" cy="356205"/>
            <a:chOff x="-45673275" y="3937700"/>
            <a:chExt cx="299325" cy="300900"/>
          </a:xfrm>
        </p:grpSpPr>
        <p:sp>
          <p:nvSpPr>
            <p:cNvPr id="19532" name="Google Shape;19532;p74"/>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74"/>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74"/>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74"/>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74"/>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74"/>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8" name="Google Shape;19538;p74"/>
          <p:cNvGrpSpPr/>
          <p:nvPr/>
        </p:nvGrpSpPr>
        <p:grpSpPr>
          <a:xfrm>
            <a:off x="2205349" y="4270225"/>
            <a:ext cx="356205" cy="356205"/>
            <a:chOff x="-44512325" y="3176075"/>
            <a:chExt cx="300900" cy="300900"/>
          </a:xfrm>
        </p:grpSpPr>
        <p:sp>
          <p:nvSpPr>
            <p:cNvPr id="19539" name="Google Shape;19539;p74"/>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74"/>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74"/>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2" name="Google Shape;19542;p74"/>
          <p:cNvGrpSpPr/>
          <p:nvPr/>
        </p:nvGrpSpPr>
        <p:grpSpPr>
          <a:xfrm>
            <a:off x="2608689" y="1539249"/>
            <a:ext cx="354341" cy="354341"/>
            <a:chOff x="-49027775" y="3183175"/>
            <a:chExt cx="299325" cy="299325"/>
          </a:xfrm>
        </p:grpSpPr>
        <p:sp>
          <p:nvSpPr>
            <p:cNvPr id="19543" name="Google Shape;19543;p74"/>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74"/>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74"/>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74"/>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7" name="Google Shape;19547;p74"/>
          <p:cNvGrpSpPr/>
          <p:nvPr/>
        </p:nvGrpSpPr>
        <p:grpSpPr>
          <a:xfrm>
            <a:off x="2608230" y="1974651"/>
            <a:ext cx="355258" cy="357152"/>
            <a:chOff x="-49027775" y="3550975"/>
            <a:chExt cx="300100" cy="301700"/>
          </a:xfrm>
        </p:grpSpPr>
        <p:sp>
          <p:nvSpPr>
            <p:cNvPr id="19548" name="Google Shape;19548;p74"/>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74"/>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74"/>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74"/>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74"/>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74"/>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74"/>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74"/>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74"/>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74"/>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8" name="Google Shape;19558;p74"/>
          <p:cNvGrpSpPr/>
          <p:nvPr/>
        </p:nvGrpSpPr>
        <p:grpSpPr>
          <a:xfrm>
            <a:off x="2606306" y="2411710"/>
            <a:ext cx="359106" cy="355525"/>
            <a:chOff x="-49031025" y="3920175"/>
            <a:chExt cx="303350" cy="300325"/>
          </a:xfrm>
        </p:grpSpPr>
        <p:sp>
          <p:nvSpPr>
            <p:cNvPr id="19559" name="Google Shape;19559;p74"/>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74"/>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74"/>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74"/>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74"/>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74"/>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5" name="Google Shape;19565;p74"/>
          <p:cNvGrpSpPr/>
          <p:nvPr/>
        </p:nvGrpSpPr>
        <p:grpSpPr>
          <a:xfrm>
            <a:off x="1322411" y="2904744"/>
            <a:ext cx="356176" cy="354341"/>
            <a:chOff x="-47155575" y="3200500"/>
            <a:chExt cx="300875" cy="299325"/>
          </a:xfrm>
        </p:grpSpPr>
        <p:sp>
          <p:nvSpPr>
            <p:cNvPr id="19566" name="Google Shape;19566;p74"/>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74"/>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74"/>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74"/>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74"/>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74"/>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2" name="Google Shape;19572;p74"/>
          <p:cNvGrpSpPr/>
          <p:nvPr/>
        </p:nvGrpSpPr>
        <p:grpSpPr>
          <a:xfrm>
            <a:off x="1322870" y="3341092"/>
            <a:ext cx="355258" cy="355258"/>
            <a:chOff x="-47154800" y="3569100"/>
            <a:chExt cx="300100" cy="300100"/>
          </a:xfrm>
        </p:grpSpPr>
        <p:sp>
          <p:nvSpPr>
            <p:cNvPr id="19573" name="Google Shape;19573;p74"/>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74"/>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74"/>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74"/>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74"/>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74"/>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9" name="Google Shape;19579;p74"/>
          <p:cNvGrpSpPr/>
          <p:nvPr/>
        </p:nvGrpSpPr>
        <p:grpSpPr>
          <a:xfrm>
            <a:off x="1323343" y="3779305"/>
            <a:ext cx="354311" cy="353423"/>
            <a:chOff x="-47154000" y="3939275"/>
            <a:chExt cx="299300" cy="298550"/>
          </a:xfrm>
        </p:grpSpPr>
        <p:sp>
          <p:nvSpPr>
            <p:cNvPr id="19580" name="Google Shape;19580;p74"/>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74"/>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74"/>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74"/>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4" name="Google Shape;19584;p74"/>
          <p:cNvGrpSpPr/>
          <p:nvPr/>
        </p:nvGrpSpPr>
        <p:grpSpPr>
          <a:xfrm>
            <a:off x="3548633" y="2904744"/>
            <a:ext cx="312375" cy="354341"/>
            <a:chOff x="-45286550" y="3200500"/>
            <a:chExt cx="263875" cy="299325"/>
          </a:xfrm>
        </p:grpSpPr>
        <p:sp>
          <p:nvSpPr>
            <p:cNvPr id="19585" name="Google Shape;19585;p74"/>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74"/>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74"/>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8" name="Google Shape;19588;p74"/>
          <p:cNvGrpSpPr/>
          <p:nvPr/>
        </p:nvGrpSpPr>
        <p:grpSpPr>
          <a:xfrm>
            <a:off x="3548633" y="3342039"/>
            <a:ext cx="312375" cy="354311"/>
            <a:chOff x="-45286550" y="3569900"/>
            <a:chExt cx="263875" cy="299300"/>
          </a:xfrm>
        </p:grpSpPr>
        <p:sp>
          <p:nvSpPr>
            <p:cNvPr id="19589" name="Google Shape;19589;p74"/>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74"/>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74"/>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74"/>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74"/>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74"/>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5" name="Google Shape;19595;p74"/>
          <p:cNvGrpSpPr/>
          <p:nvPr/>
        </p:nvGrpSpPr>
        <p:grpSpPr>
          <a:xfrm>
            <a:off x="3559820" y="3778388"/>
            <a:ext cx="290001" cy="355258"/>
            <a:chOff x="-45277900" y="3938500"/>
            <a:chExt cx="244975" cy="300100"/>
          </a:xfrm>
        </p:grpSpPr>
        <p:sp>
          <p:nvSpPr>
            <p:cNvPr id="19596" name="Google Shape;19596;p74"/>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74"/>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74"/>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74"/>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0" name="Google Shape;19600;p74"/>
          <p:cNvGrpSpPr/>
          <p:nvPr/>
        </p:nvGrpSpPr>
        <p:grpSpPr>
          <a:xfrm>
            <a:off x="2645769" y="4247490"/>
            <a:ext cx="355258" cy="355258"/>
            <a:chOff x="-44502875" y="3576975"/>
            <a:chExt cx="300100" cy="300100"/>
          </a:xfrm>
        </p:grpSpPr>
        <p:sp>
          <p:nvSpPr>
            <p:cNvPr id="19601" name="Google Shape;19601;p74"/>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74"/>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74"/>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4" name="Google Shape;19604;p74"/>
          <p:cNvGrpSpPr/>
          <p:nvPr/>
        </p:nvGrpSpPr>
        <p:grpSpPr>
          <a:xfrm>
            <a:off x="4858968" y="1532275"/>
            <a:ext cx="356221" cy="354973"/>
            <a:chOff x="-13947000" y="3212800"/>
            <a:chExt cx="353675" cy="352400"/>
          </a:xfrm>
        </p:grpSpPr>
        <p:sp>
          <p:nvSpPr>
            <p:cNvPr id="19605" name="Google Shape;19605;p74"/>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74"/>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7" name="Google Shape;19607;p74"/>
          <p:cNvGrpSpPr/>
          <p:nvPr/>
        </p:nvGrpSpPr>
        <p:grpSpPr>
          <a:xfrm>
            <a:off x="4858981" y="1973145"/>
            <a:ext cx="356196" cy="354670"/>
            <a:chOff x="-13946200" y="3647075"/>
            <a:chExt cx="353650" cy="352100"/>
          </a:xfrm>
        </p:grpSpPr>
        <p:sp>
          <p:nvSpPr>
            <p:cNvPr id="19608" name="Google Shape;19608;p74"/>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74"/>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74"/>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74"/>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74"/>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74"/>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14" name="Google Shape;19614;p74"/>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15" name="Google Shape;19615;p74"/>
          <p:cNvGrpSpPr/>
          <p:nvPr/>
        </p:nvGrpSpPr>
        <p:grpSpPr>
          <a:xfrm>
            <a:off x="6642374" y="1532628"/>
            <a:ext cx="357002" cy="354267"/>
            <a:chOff x="-12163025" y="3214275"/>
            <a:chExt cx="354450" cy="351700"/>
          </a:xfrm>
        </p:grpSpPr>
        <p:sp>
          <p:nvSpPr>
            <p:cNvPr id="19616" name="Google Shape;19616;p74"/>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74"/>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74"/>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9" name="Google Shape;19619;p74"/>
          <p:cNvGrpSpPr/>
          <p:nvPr/>
        </p:nvGrpSpPr>
        <p:grpSpPr>
          <a:xfrm>
            <a:off x="6643154" y="1972365"/>
            <a:ext cx="355441" cy="356232"/>
            <a:chOff x="-12160675" y="3647875"/>
            <a:chExt cx="352900" cy="353650"/>
          </a:xfrm>
        </p:grpSpPr>
        <p:sp>
          <p:nvSpPr>
            <p:cNvPr id="19620" name="Google Shape;19620;p74"/>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74"/>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74"/>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74"/>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74"/>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74"/>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74"/>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7" name="Google Shape;19627;p74"/>
          <p:cNvGrpSpPr/>
          <p:nvPr/>
        </p:nvGrpSpPr>
        <p:grpSpPr>
          <a:xfrm>
            <a:off x="6653870" y="2416821"/>
            <a:ext cx="354635" cy="356232"/>
            <a:chOff x="-12160675" y="4081850"/>
            <a:chExt cx="352100" cy="353650"/>
          </a:xfrm>
        </p:grpSpPr>
        <p:sp>
          <p:nvSpPr>
            <p:cNvPr id="19628" name="Google Shape;19628;p74"/>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74"/>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74"/>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74"/>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74"/>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74"/>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4" name="Google Shape;19634;p74"/>
          <p:cNvGrpSpPr/>
          <p:nvPr/>
        </p:nvGrpSpPr>
        <p:grpSpPr>
          <a:xfrm>
            <a:off x="4858836" y="2891264"/>
            <a:ext cx="355416" cy="355652"/>
            <a:chOff x="-10391650" y="3180600"/>
            <a:chExt cx="352875" cy="353075"/>
          </a:xfrm>
        </p:grpSpPr>
        <p:sp>
          <p:nvSpPr>
            <p:cNvPr id="19635" name="Google Shape;19635;p74"/>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74"/>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74"/>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74"/>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9" name="Google Shape;19639;p74"/>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74"/>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1" name="Google Shape;19641;p74"/>
          <p:cNvGrpSpPr/>
          <p:nvPr/>
        </p:nvGrpSpPr>
        <p:grpSpPr>
          <a:xfrm>
            <a:off x="4858835" y="3368062"/>
            <a:ext cx="354635" cy="353890"/>
            <a:chOff x="-10390875" y="3616350"/>
            <a:chExt cx="352100" cy="351325"/>
          </a:xfrm>
        </p:grpSpPr>
        <p:sp>
          <p:nvSpPr>
            <p:cNvPr id="19642" name="Google Shape;19642;p74"/>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74"/>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74"/>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5" name="Google Shape;19645;p74"/>
          <p:cNvGrpSpPr/>
          <p:nvPr/>
        </p:nvGrpSpPr>
        <p:grpSpPr>
          <a:xfrm>
            <a:off x="7525810" y="2892727"/>
            <a:ext cx="312585" cy="354670"/>
            <a:chOff x="-10370400" y="4049550"/>
            <a:chExt cx="310350" cy="352100"/>
          </a:xfrm>
        </p:grpSpPr>
        <p:sp>
          <p:nvSpPr>
            <p:cNvPr id="19646" name="Google Shape;19646;p74"/>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74"/>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74"/>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74"/>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74"/>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1" name="Google Shape;19651;p74"/>
          <p:cNvGrpSpPr/>
          <p:nvPr/>
        </p:nvGrpSpPr>
        <p:grpSpPr>
          <a:xfrm>
            <a:off x="6630066" y="2891668"/>
            <a:ext cx="379236" cy="354847"/>
            <a:chOff x="-8674650" y="3210975"/>
            <a:chExt cx="376525" cy="352275"/>
          </a:xfrm>
        </p:grpSpPr>
        <p:sp>
          <p:nvSpPr>
            <p:cNvPr id="19652" name="Google Shape;19652;p74"/>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74"/>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74"/>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74"/>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74"/>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74"/>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8" name="Google Shape;19658;p74"/>
          <p:cNvGrpSpPr/>
          <p:nvPr/>
        </p:nvGrpSpPr>
        <p:grpSpPr>
          <a:xfrm>
            <a:off x="5301563" y="1531633"/>
            <a:ext cx="356221" cy="356257"/>
            <a:chOff x="-13512225" y="3211525"/>
            <a:chExt cx="353675" cy="353675"/>
          </a:xfrm>
        </p:grpSpPr>
        <p:sp>
          <p:nvSpPr>
            <p:cNvPr id="19659" name="Google Shape;19659;p74"/>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74"/>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74"/>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74"/>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74"/>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4" name="Google Shape;19664;p74"/>
          <p:cNvGrpSpPr/>
          <p:nvPr/>
        </p:nvGrpSpPr>
        <p:grpSpPr>
          <a:xfrm>
            <a:off x="5301563" y="1973145"/>
            <a:ext cx="356221" cy="354670"/>
            <a:chOff x="-13512225" y="3647075"/>
            <a:chExt cx="353675" cy="352100"/>
          </a:xfrm>
        </p:grpSpPr>
        <p:sp>
          <p:nvSpPr>
            <p:cNvPr id="19665" name="Google Shape;19665;p74"/>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74"/>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74"/>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74"/>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74"/>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74"/>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74"/>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74"/>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74"/>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74"/>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5" name="Google Shape;19675;p74"/>
          <p:cNvGrpSpPr/>
          <p:nvPr/>
        </p:nvGrpSpPr>
        <p:grpSpPr>
          <a:xfrm>
            <a:off x="5311876" y="2417211"/>
            <a:ext cx="356221" cy="355451"/>
            <a:chOff x="-13512225" y="4080275"/>
            <a:chExt cx="353675" cy="352875"/>
          </a:xfrm>
        </p:grpSpPr>
        <p:sp>
          <p:nvSpPr>
            <p:cNvPr id="19676" name="Google Shape;19676;p74"/>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74"/>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74"/>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74"/>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74"/>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74"/>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74"/>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74"/>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74"/>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74"/>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74"/>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7" name="Google Shape;19687;p74"/>
          <p:cNvGrpSpPr/>
          <p:nvPr/>
        </p:nvGrpSpPr>
        <p:grpSpPr>
          <a:xfrm>
            <a:off x="7084956" y="1564572"/>
            <a:ext cx="356196" cy="290379"/>
            <a:chOff x="-11728250" y="3245400"/>
            <a:chExt cx="353650" cy="288275"/>
          </a:xfrm>
        </p:grpSpPr>
        <p:sp>
          <p:nvSpPr>
            <p:cNvPr id="19688" name="Google Shape;19688;p74"/>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74"/>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74"/>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74"/>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74"/>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93" name="Google Shape;19693;p74"/>
          <p:cNvSpPr/>
          <p:nvPr/>
        </p:nvSpPr>
        <p:spPr>
          <a:xfrm>
            <a:off x="7242366" y="2108233"/>
            <a:ext cx="40464" cy="84135"/>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94" name="Google Shape;19694;p74"/>
          <p:cNvGrpSpPr/>
          <p:nvPr/>
        </p:nvGrpSpPr>
        <p:grpSpPr>
          <a:xfrm>
            <a:off x="7083760" y="1971660"/>
            <a:ext cx="358588" cy="357642"/>
            <a:chOff x="-11729050" y="3646475"/>
            <a:chExt cx="356025" cy="355050"/>
          </a:xfrm>
        </p:grpSpPr>
        <p:sp>
          <p:nvSpPr>
            <p:cNvPr id="19695" name="Google Shape;19695;p74"/>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74"/>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74"/>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74"/>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74"/>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74"/>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74"/>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74"/>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74"/>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74"/>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74"/>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6" name="Google Shape;19706;p74"/>
          <p:cNvGrpSpPr/>
          <p:nvPr/>
        </p:nvGrpSpPr>
        <p:grpSpPr>
          <a:xfrm>
            <a:off x="7117464" y="2417211"/>
            <a:ext cx="311804" cy="355451"/>
            <a:chOff x="-11703850" y="4081850"/>
            <a:chExt cx="309575" cy="352875"/>
          </a:xfrm>
        </p:grpSpPr>
        <p:sp>
          <p:nvSpPr>
            <p:cNvPr id="19707" name="Google Shape;19707;p74"/>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74"/>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74"/>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74"/>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74"/>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74"/>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74"/>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74"/>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5" name="Google Shape;19715;p74"/>
          <p:cNvGrpSpPr/>
          <p:nvPr/>
        </p:nvGrpSpPr>
        <p:grpSpPr>
          <a:xfrm>
            <a:off x="5306120" y="2891364"/>
            <a:ext cx="357002" cy="355451"/>
            <a:chOff x="-9958475" y="3180025"/>
            <a:chExt cx="354450" cy="352875"/>
          </a:xfrm>
        </p:grpSpPr>
        <p:sp>
          <p:nvSpPr>
            <p:cNvPr id="19716" name="Google Shape;19716;p74"/>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74"/>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74"/>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9" name="Google Shape;19719;p74"/>
          <p:cNvGrpSpPr/>
          <p:nvPr/>
        </p:nvGrpSpPr>
        <p:grpSpPr>
          <a:xfrm>
            <a:off x="5315247" y="3367345"/>
            <a:ext cx="337966" cy="355325"/>
            <a:chOff x="-9949025" y="3615575"/>
            <a:chExt cx="335550" cy="352750"/>
          </a:xfrm>
        </p:grpSpPr>
        <p:sp>
          <p:nvSpPr>
            <p:cNvPr id="19720" name="Google Shape;19720;p74"/>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74"/>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74"/>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3" name="Google Shape;19723;p74"/>
          <p:cNvGrpSpPr/>
          <p:nvPr/>
        </p:nvGrpSpPr>
        <p:grpSpPr>
          <a:xfrm>
            <a:off x="7950093" y="2890851"/>
            <a:ext cx="360175" cy="358423"/>
            <a:chOff x="-9961625" y="4048175"/>
            <a:chExt cx="357600" cy="355825"/>
          </a:xfrm>
        </p:grpSpPr>
        <p:sp>
          <p:nvSpPr>
            <p:cNvPr id="19724" name="Google Shape;19724;p7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7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7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7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7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7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0" name="Google Shape;19730;p74"/>
          <p:cNvGrpSpPr/>
          <p:nvPr/>
        </p:nvGrpSpPr>
        <p:grpSpPr>
          <a:xfrm>
            <a:off x="6636814" y="3366363"/>
            <a:ext cx="364959" cy="357289"/>
            <a:chOff x="-8680950" y="3624225"/>
            <a:chExt cx="362350" cy="354700"/>
          </a:xfrm>
        </p:grpSpPr>
        <p:sp>
          <p:nvSpPr>
            <p:cNvPr id="19731" name="Google Shape;19731;p74"/>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74"/>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74"/>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74"/>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74"/>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74"/>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7" name="Google Shape;19737;p74"/>
          <p:cNvGrpSpPr/>
          <p:nvPr/>
        </p:nvGrpSpPr>
        <p:grpSpPr>
          <a:xfrm>
            <a:off x="5773058" y="1532024"/>
            <a:ext cx="313365" cy="355476"/>
            <a:chOff x="-13056975" y="3212300"/>
            <a:chExt cx="311125" cy="352900"/>
          </a:xfrm>
        </p:grpSpPr>
        <p:sp>
          <p:nvSpPr>
            <p:cNvPr id="19738" name="Google Shape;19738;p74"/>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74"/>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74"/>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74"/>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2" name="Google Shape;19742;p74"/>
          <p:cNvGrpSpPr/>
          <p:nvPr/>
        </p:nvGrpSpPr>
        <p:grpSpPr>
          <a:xfrm>
            <a:off x="5750446" y="1972818"/>
            <a:ext cx="358588" cy="355325"/>
            <a:chOff x="-13077450" y="3647075"/>
            <a:chExt cx="356025" cy="352750"/>
          </a:xfrm>
        </p:grpSpPr>
        <p:sp>
          <p:nvSpPr>
            <p:cNvPr id="19743" name="Google Shape;19743;p74"/>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74"/>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74"/>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6" name="Google Shape;19746;p74"/>
          <p:cNvGrpSpPr/>
          <p:nvPr/>
        </p:nvGrpSpPr>
        <p:grpSpPr>
          <a:xfrm>
            <a:off x="5761552" y="2416418"/>
            <a:ext cx="357002" cy="357037"/>
            <a:chOff x="-13079025" y="4079475"/>
            <a:chExt cx="354450" cy="354450"/>
          </a:xfrm>
        </p:grpSpPr>
        <p:sp>
          <p:nvSpPr>
            <p:cNvPr id="19747" name="Google Shape;19747;p74"/>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74"/>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74"/>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74"/>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1" name="Google Shape;19751;p74"/>
          <p:cNvGrpSpPr/>
          <p:nvPr/>
        </p:nvGrpSpPr>
        <p:grpSpPr>
          <a:xfrm>
            <a:off x="7534619" y="1532427"/>
            <a:ext cx="356221" cy="354670"/>
            <a:chOff x="-11292700" y="3213875"/>
            <a:chExt cx="353675" cy="352100"/>
          </a:xfrm>
        </p:grpSpPr>
        <p:sp>
          <p:nvSpPr>
            <p:cNvPr id="19752" name="Google Shape;19752;p74"/>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74"/>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74"/>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74"/>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74"/>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74"/>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74"/>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9" name="Google Shape;19759;p74"/>
          <p:cNvGrpSpPr/>
          <p:nvPr/>
        </p:nvGrpSpPr>
        <p:grpSpPr>
          <a:xfrm>
            <a:off x="7528677" y="1972365"/>
            <a:ext cx="368106" cy="356232"/>
            <a:chOff x="-11299000" y="3647875"/>
            <a:chExt cx="365475" cy="353650"/>
          </a:xfrm>
        </p:grpSpPr>
        <p:sp>
          <p:nvSpPr>
            <p:cNvPr id="19760" name="Google Shape;19760;p74"/>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74"/>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74"/>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74"/>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74"/>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74"/>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6" name="Google Shape;19766;p74"/>
          <p:cNvGrpSpPr/>
          <p:nvPr/>
        </p:nvGrpSpPr>
        <p:grpSpPr>
          <a:xfrm>
            <a:off x="7544139" y="2428316"/>
            <a:ext cx="357808" cy="333240"/>
            <a:chOff x="-11295075" y="4092875"/>
            <a:chExt cx="355250" cy="330825"/>
          </a:xfrm>
        </p:grpSpPr>
        <p:sp>
          <p:nvSpPr>
            <p:cNvPr id="19767" name="Google Shape;19767;p74"/>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74"/>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74"/>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74"/>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74"/>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2" name="Google Shape;19772;p74"/>
          <p:cNvGrpSpPr/>
          <p:nvPr/>
        </p:nvGrpSpPr>
        <p:grpSpPr>
          <a:xfrm>
            <a:off x="5769739" y="2891364"/>
            <a:ext cx="312585" cy="355451"/>
            <a:chOff x="-9500075" y="3180800"/>
            <a:chExt cx="310350" cy="352875"/>
          </a:xfrm>
        </p:grpSpPr>
        <p:sp>
          <p:nvSpPr>
            <p:cNvPr id="19773" name="Google Shape;19773;p74"/>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74"/>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74"/>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74"/>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74"/>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74"/>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74"/>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74"/>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74"/>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2" name="Google Shape;19782;p74"/>
          <p:cNvGrpSpPr/>
          <p:nvPr/>
        </p:nvGrpSpPr>
        <p:grpSpPr>
          <a:xfrm>
            <a:off x="5747530" y="3366879"/>
            <a:ext cx="356221" cy="356257"/>
            <a:chOff x="-9523700" y="3614000"/>
            <a:chExt cx="353675" cy="353675"/>
          </a:xfrm>
        </p:grpSpPr>
        <p:sp>
          <p:nvSpPr>
            <p:cNvPr id="19783" name="Google Shape;19783;p74"/>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74"/>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74"/>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74"/>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74"/>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74"/>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74"/>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74"/>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74"/>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2" name="Google Shape;19792;p74"/>
          <p:cNvGrpSpPr/>
          <p:nvPr/>
        </p:nvGrpSpPr>
        <p:grpSpPr>
          <a:xfrm>
            <a:off x="7532481" y="3389521"/>
            <a:ext cx="356221" cy="354670"/>
            <a:chOff x="-9523700" y="4049550"/>
            <a:chExt cx="353675" cy="352100"/>
          </a:xfrm>
        </p:grpSpPr>
        <p:sp>
          <p:nvSpPr>
            <p:cNvPr id="19793" name="Google Shape;19793;p7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7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7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7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7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7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7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0" name="Google Shape;19800;p74"/>
          <p:cNvGrpSpPr/>
          <p:nvPr/>
        </p:nvGrpSpPr>
        <p:grpSpPr>
          <a:xfrm>
            <a:off x="7088596" y="3389494"/>
            <a:ext cx="357002" cy="311029"/>
            <a:chOff x="-8209150" y="3659675"/>
            <a:chExt cx="354450" cy="308775"/>
          </a:xfrm>
        </p:grpSpPr>
        <p:sp>
          <p:nvSpPr>
            <p:cNvPr id="19801" name="Google Shape;19801;p74"/>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74"/>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74"/>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74"/>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5" name="Google Shape;19805;p74"/>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74"/>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7" name="Google Shape;19807;p74"/>
          <p:cNvGrpSpPr/>
          <p:nvPr/>
        </p:nvGrpSpPr>
        <p:grpSpPr>
          <a:xfrm>
            <a:off x="6191845" y="1532024"/>
            <a:ext cx="356221" cy="355476"/>
            <a:chOff x="-12643475" y="3212300"/>
            <a:chExt cx="353675" cy="352900"/>
          </a:xfrm>
        </p:grpSpPr>
        <p:sp>
          <p:nvSpPr>
            <p:cNvPr id="19808" name="Google Shape;19808;p74"/>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74"/>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74"/>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74"/>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74"/>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74"/>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74"/>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74"/>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74"/>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7" name="Google Shape;19817;p74"/>
          <p:cNvGrpSpPr/>
          <p:nvPr/>
        </p:nvGrpSpPr>
        <p:grpSpPr>
          <a:xfrm>
            <a:off x="6191845" y="1983798"/>
            <a:ext cx="356221" cy="333366"/>
            <a:chOff x="-12643475" y="3657325"/>
            <a:chExt cx="353675" cy="330950"/>
          </a:xfrm>
        </p:grpSpPr>
        <p:sp>
          <p:nvSpPr>
            <p:cNvPr id="19818" name="Google Shape;19818;p74"/>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74"/>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74"/>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74"/>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74"/>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74"/>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4" name="Google Shape;19824;p74"/>
          <p:cNvGrpSpPr/>
          <p:nvPr/>
        </p:nvGrpSpPr>
        <p:grpSpPr>
          <a:xfrm>
            <a:off x="6202157" y="2418407"/>
            <a:ext cx="356221" cy="353059"/>
            <a:chOff x="-12643475" y="4081850"/>
            <a:chExt cx="353675" cy="350500"/>
          </a:xfrm>
        </p:grpSpPr>
        <p:sp>
          <p:nvSpPr>
            <p:cNvPr id="19825" name="Google Shape;19825;p74"/>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74"/>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74"/>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74"/>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9" name="Google Shape;19829;p74"/>
          <p:cNvGrpSpPr/>
          <p:nvPr/>
        </p:nvGrpSpPr>
        <p:grpSpPr>
          <a:xfrm>
            <a:off x="7974847" y="1532427"/>
            <a:ext cx="355416" cy="354670"/>
            <a:chOff x="-10857925" y="3213875"/>
            <a:chExt cx="352875" cy="352100"/>
          </a:xfrm>
        </p:grpSpPr>
        <p:sp>
          <p:nvSpPr>
            <p:cNvPr id="19830" name="Google Shape;19830;p74"/>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74"/>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74"/>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74"/>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74"/>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74"/>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74"/>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74"/>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74"/>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74"/>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40" name="Google Shape;19840;p74"/>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41" name="Google Shape;19841;p74"/>
          <p:cNvGrpSpPr/>
          <p:nvPr/>
        </p:nvGrpSpPr>
        <p:grpSpPr>
          <a:xfrm>
            <a:off x="7984757" y="2428316"/>
            <a:ext cx="356221" cy="333240"/>
            <a:chOff x="-10858725" y="4092875"/>
            <a:chExt cx="353675" cy="330825"/>
          </a:xfrm>
        </p:grpSpPr>
        <p:sp>
          <p:nvSpPr>
            <p:cNvPr id="19842" name="Google Shape;19842;p74"/>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74"/>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74"/>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74"/>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74"/>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74"/>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8" name="Google Shape;19848;p74"/>
          <p:cNvGrpSpPr/>
          <p:nvPr/>
        </p:nvGrpSpPr>
        <p:grpSpPr>
          <a:xfrm>
            <a:off x="6191762" y="2891855"/>
            <a:ext cx="356096" cy="354469"/>
            <a:chOff x="-9089725" y="3180200"/>
            <a:chExt cx="353550" cy="351900"/>
          </a:xfrm>
        </p:grpSpPr>
        <p:sp>
          <p:nvSpPr>
            <p:cNvPr id="19849" name="Google Shape;19849;p74"/>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74"/>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1" name="Google Shape;19851;p74"/>
          <p:cNvGrpSpPr/>
          <p:nvPr/>
        </p:nvGrpSpPr>
        <p:grpSpPr>
          <a:xfrm>
            <a:off x="6243280" y="3367282"/>
            <a:ext cx="252278" cy="355451"/>
            <a:chOff x="-9039300" y="3614000"/>
            <a:chExt cx="250475" cy="352875"/>
          </a:xfrm>
        </p:grpSpPr>
        <p:sp>
          <p:nvSpPr>
            <p:cNvPr id="19852" name="Google Shape;19852;p74"/>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74"/>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4" name="Google Shape;19854;p74"/>
          <p:cNvGrpSpPr/>
          <p:nvPr/>
        </p:nvGrpSpPr>
        <p:grpSpPr>
          <a:xfrm>
            <a:off x="7975246" y="3389521"/>
            <a:ext cx="354635" cy="354670"/>
            <a:chOff x="-9088150" y="4049550"/>
            <a:chExt cx="352100" cy="352100"/>
          </a:xfrm>
        </p:grpSpPr>
        <p:sp>
          <p:nvSpPr>
            <p:cNvPr id="19855" name="Google Shape;19855;p7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7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7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7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7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7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1" name="Google Shape;19861;p74"/>
          <p:cNvGrpSpPr/>
          <p:nvPr/>
        </p:nvGrpSpPr>
        <p:grpSpPr>
          <a:xfrm>
            <a:off x="7109610" y="2891754"/>
            <a:ext cx="315757" cy="354670"/>
            <a:chOff x="-8191825" y="3174500"/>
            <a:chExt cx="313500" cy="352100"/>
          </a:xfrm>
        </p:grpSpPr>
        <p:sp>
          <p:nvSpPr>
            <p:cNvPr id="19862" name="Google Shape;19862;p7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7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7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868" name="Shape 19868"/>
        <p:cNvGrpSpPr/>
        <p:nvPr/>
      </p:nvGrpSpPr>
      <p:grpSpPr>
        <a:xfrm>
          <a:off x="0" y="0"/>
          <a:ext cx="0" cy="0"/>
          <a:chOff x="0" y="0"/>
          <a:chExt cx="0" cy="0"/>
        </a:xfrm>
      </p:grpSpPr>
      <p:sp>
        <p:nvSpPr>
          <p:cNvPr id="19869" name="Google Shape;19869;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9870" name="Google Shape;19870;p75"/>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71" name="Google Shape;19871;p75"/>
          <p:cNvGrpSpPr/>
          <p:nvPr/>
        </p:nvGrpSpPr>
        <p:grpSpPr>
          <a:xfrm>
            <a:off x="748855" y="2243507"/>
            <a:ext cx="452798" cy="449473"/>
            <a:chOff x="-21322300" y="3693325"/>
            <a:chExt cx="306400" cy="304150"/>
          </a:xfrm>
        </p:grpSpPr>
        <p:sp>
          <p:nvSpPr>
            <p:cNvPr id="19872" name="Google Shape;19872;p7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7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7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7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6" name="Google Shape;19876;p75"/>
          <p:cNvGrpSpPr/>
          <p:nvPr/>
        </p:nvGrpSpPr>
        <p:grpSpPr>
          <a:xfrm>
            <a:off x="748263" y="2810244"/>
            <a:ext cx="453980" cy="422540"/>
            <a:chOff x="-21322300" y="4077125"/>
            <a:chExt cx="307200" cy="285925"/>
          </a:xfrm>
        </p:grpSpPr>
        <p:sp>
          <p:nvSpPr>
            <p:cNvPr id="19877" name="Google Shape;19877;p7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7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7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7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7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7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7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7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7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7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7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7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9" name="Google Shape;19889;p75"/>
          <p:cNvGrpSpPr/>
          <p:nvPr/>
        </p:nvGrpSpPr>
        <p:grpSpPr>
          <a:xfrm>
            <a:off x="3525440" y="1689128"/>
            <a:ext cx="451653" cy="450212"/>
            <a:chOff x="-19394200" y="3333800"/>
            <a:chExt cx="305625" cy="304650"/>
          </a:xfrm>
        </p:grpSpPr>
        <p:sp>
          <p:nvSpPr>
            <p:cNvPr id="19890" name="Google Shape;19890;p7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7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7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7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7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7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7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7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7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9" name="Google Shape;19899;p75"/>
          <p:cNvGrpSpPr/>
          <p:nvPr/>
        </p:nvGrpSpPr>
        <p:grpSpPr>
          <a:xfrm>
            <a:off x="3524276" y="2243580"/>
            <a:ext cx="453980" cy="449325"/>
            <a:chOff x="-19396575" y="3708500"/>
            <a:chExt cx="307200" cy="304050"/>
          </a:xfrm>
        </p:grpSpPr>
        <p:sp>
          <p:nvSpPr>
            <p:cNvPr id="19900" name="Google Shape;19900;p7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7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7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3" name="Google Shape;19903;p75"/>
          <p:cNvGrpSpPr/>
          <p:nvPr/>
        </p:nvGrpSpPr>
        <p:grpSpPr>
          <a:xfrm>
            <a:off x="3518457" y="2796461"/>
            <a:ext cx="465618" cy="450101"/>
            <a:chOff x="-19394200" y="4084200"/>
            <a:chExt cx="315075" cy="304575"/>
          </a:xfrm>
        </p:grpSpPr>
        <p:sp>
          <p:nvSpPr>
            <p:cNvPr id="19904" name="Google Shape;19904;p7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7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7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7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7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7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0" name="Google Shape;19910;p75"/>
          <p:cNvGrpSpPr/>
          <p:nvPr/>
        </p:nvGrpSpPr>
        <p:grpSpPr>
          <a:xfrm>
            <a:off x="6324167" y="1689001"/>
            <a:ext cx="400447" cy="450470"/>
            <a:chOff x="-17526750" y="3309200"/>
            <a:chExt cx="270975" cy="304825"/>
          </a:xfrm>
        </p:grpSpPr>
        <p:sp>
          <p:nvSpPr>
            <p:cNvPr id="19911" name="Google Shape;19911;p7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7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7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7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7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6" name="Google Shape;19916;p75"/>
          <p:cNvGrpSpPr/>
          <p:nvPr/>
        </p:nvGrpSpPr>
        <p:grpSpPr>
          <a:xfrm>
            <a:off x="6300319" y="2244173"/>
            <a:ext cx="448143" cy="448143"/>
            <a:chOff x="-17542500" y="3684100"/>
            <a:chExt cx="303250" cy="303250"/>
          </a:xfrm>
        </p:grpSpPr>
        <p:sp>
          <p:nvSpPr>
            <p:cNvPr id="19917" name="Google Shape;19917;p7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7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7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7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7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7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7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4" name="Google Shape;19924;p75"/>
          <p:cNvGrpSpPr/>
          <p:nvPr/>
        </p:nvGrpSpPr>
        <p:grpSpPr>
          <a:xfrm>
            <a:off x="6299728" y="2810817"/>
            <a:ext cx="449325" cy="421395"/>
            <a:chOff x="-17542500" y="4068450"/>
            <a:chExt cx="304050" cy="285150"/>
          </a:xfrm>
        </p:grpSpPr>
        <p:sp>
          <p:nvSpPr>
            <p:cNvPr id="19925" name="Google Shape;19925;p7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7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7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7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7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7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1" name="Google Shape;19931;p75"/>
          <p:cNvGrpSpPr/>
          <p:nvPr/>
        </p:nvGrpSpPr>
        <p:grpSpPr>
          <a:xfrm>
            <a:off x="3530150" y="3342211"/>
            <a:ext cx="343404" cy="449325"/>
            <a:chOff x="-15652200" y="3335975"/>
            <a:chExt cx="232375" cy="304050"/>
          </a:xfrm>
        </p:grpSpPr>
        <p:sp>
          <p:nvSpPr>
            <p:cNvPr id="19932" name="Google Shape;19932;p7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7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7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7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7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7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7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7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7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1" name="Google Shape;19941;p75"/>
          <p:cNvGrpSpPr/>
          <p:nvPr/>
        </p:nvGrpSpPr>
        <p:grpSpPr>
          <a:xfrm>
            <a:off x="1303491" y="1689573"/>
            <a:ext cx="450470" cy="449325"/>
            <a:chOff x="-20946600" y="3317850"/>
            <a:chExt cx="304825" cy="304050"/>
          </a:xfrm>
        </p:grpSpPr>
        <p:sp>
          <p:nvSpPr>
            <p:cNvPr id="19942" name="Google Shape;19942;p7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7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7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5" name="Google Shape;19945;p75"/>
          <p:cNvGrpSpPr/>
          <p:nvPr/>
        </p:nvGrpSpPr>
        <p:grpSpPr>
          <a:xfrm>
            <a:off x="1304064" y="2243729"/>
            <a:ext cx="449325" cy="449030"/>
            <a:chOff x="-20945825" y="3692175"/>
            <a:chExt cx="304050" cy="303850"/>
          </a:xfrm>
        </p:grpSpPr>
        <p:sp>
          <p:nvSpPr>
            <p:cNvPr id="19946" name="Google Shape;19946;p7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7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7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7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0" name="Google Shape;19950;p75"/>
          <p:cNvGrpSpPr/>
          <p:nvPr/>
        </p:nvGrpSpPr>
        <p:grpSpPr>
          <a:xfrm>
            <a:off x="1329667" y="2797442"/>
            <a:ext cx="398119" cy="448143"/>
            <a:chOff x="-20930075" y="4066100"/>
            <a:chExt cx="269400" cy="303250"/>
          </a:xfrm>
        </p:grpSpPr>
        <p:sp>
          <p:nvSpPr>
            <p:cNvPr id="19951" name="Google Shape;19951;p7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7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3" name="Google Shape;19953;p75"/>
          <p:cNvGrpSpPr/>
          <p:nvPr/>
        </p:nvGrpSpPr>
        <p:grpSpPr>
          <a:xfrm>
            <a:off x="4110888" y="1689848"/>
            <a:ext cx="372516" cy="448771"/>
            <a:chOff x="-18994100" y="3334775"/>
            <a:chExt cx="252075" cy="303675"/>
          </a:xfrm>
        </p:grpSpPr>
        <p:sp>
          <p:nvSpPr>
            <p:cNvPr id="19954" name="Google Shape;19954;p7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7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7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7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8" name="Google Shape;19958;p75"/>
          <p:cNvGrpSpPr/>
          <p:nvPr/>
        </p:nvGrpSpPr>
        <p:grpSpPr>
          <a:xfrm>
            <a:off x="4125445" y="2244743"/>
            <a:ext cx="343404" cy="446998"/>
            <a:chOff x="-18983850" y="3710075"/>
            <a:chExt cx="232375" cy="302475"/>
          </a:xfrm>
        </p:grpSpPr>
        <p:sp>
          <p:nvSpPr>
            <p:cNvPr id="19959" name="Google Shape;19959;p7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7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7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7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3" name="Google Shape;19963;p75"/>
          <p:cNvGrpSpPr/>
          <p:nvPr/>
        </p:nvGrpSpPr>
        <p:grpSpPr>
          <a:xfrm>
            <a:off x="4071911" y="2797422"/>
            <a:ext cx="450470" cy="448180"/>
            <a:chOff x="-19020075" y="4084200"/>
            <a:chExt cx="304825" cy="303275"/>
          </a:xfrm>
        </p:grpSpPr>
        <p:sp>
          <p:nvSpPr>
            <p:cNvPr id="19964" name="Google Shape;19964;p7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7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7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7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7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7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7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7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7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3" name="Google Shape;19973;p75"/>
          <p:cNvGrpSpPr/>
          <p:nvPr/>
        </p:nvGrpSpPr>
        <p:grpSpPr>
          <a:xfrm>
            <a:off x="6889176" y="1689001"/>
            <a:ext cx="396937" cy="450470"/>
            <a:chOff x="-17149475" y="3309200"/>
            <a:chExt cx="268600" cy="304825"/>
          </a:xfrm>
        </p:grpSpPr>
        <p:sp>
          <p:nvSpPr>
            <p:cNvPr id="19974" name="Google Shape;19974;p7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7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6" name="Google Shape;19976;p75"/>
          <p:cNvGrpSpPr/>
          <p:nvPr/>
        </p:nvGrpSpPr>
        <p:grpSpPr>
          <a:xfrm>
            <a:off x="6862982" y="2258120"/>
            <a:ext cx="449325" cy="420249"/>
            <a:chOff x="-17168375" y="3692750"/>
            <a:chExt cx="304050" cy="284375"/>
          </a:xfrm>
        </p:grpSpPr>
        <p:sp>
          <p:nvSpPr>
            <p:cNvPr id="19977" name="Google Shape;19977;p7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7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7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7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7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7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3" name="Google Shape;19983;p7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4" name="Google Shape;19984;p75"/>
          <p:cNvGrpSpPr/>
          <p:nvPr/>
        </p:nvGrpSpPr>
        <p:grpSpPr>
          <a:xfrm>
            <a:off x="6859491" y="2796852"/>
            <a:ext cx="456308" cy="449325"/>
            <a:chOff x="-17170750" y="4058800"/>
            <a:chExt cx="308775" cy="304050"/>
          </a:xfrm>
        </p:grpSpPr>
        <p:sp>
          <p:nvSpPr>
            <p:cNvPr id="19985" name="Google Shape;19985;p7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7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7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7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7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7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7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7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7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7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7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7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7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7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7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7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7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2" name="Google Shape;20002;p75"/>
          <p:cNvGrpSpPr/>
          <p:nvPr/>
        </p:nvGrpSpPr>
        <p:grpSpPr>
          <a:xfrm>
            <a:off x="5721388" y="3343358"/>
            <a:ext cx="450470" cy="446998"/>
            <a:chOff x="-15688425" y="3707725"/>
            <a:chExt cx="304825" cy="302475"/>
          </a:xfrm>
        </p:grpSpPr>
        <p:sp>
          <p:nvSpPr>
            <p:cNvPr id="20003" name="Google Shape;20003;p7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7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7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7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7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7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9" name="Google Shape;20009;p75"/>
          <p:cNvGrpSpPr/>
          <p:nvPr/>
        </p:nvGrpSpPr>
        <p:grpSpPr>
          <a:xfrm>
            <a:off x="1865544" y="1690441"/>
            <a:ext cx="451653" cy="447589"/>
            <a:chOff x="-20572500" y="3319025"/>
            <a:chExt cx="305625" cy="302875"/>
          </a:xfrm>
        </p:grpSpPr>
        <p:sp>
          <p:nvSpPr>
            <p:cNvPr id="20010" name="Google Shape;20010;p7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7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2" name="Google Shape;20012;p75"/>
          <p:cNvGrpSpPr/>
          <p:nvPr/>
        </p:nvGrpSpPr>
        <p:grpSpPr>
          <a:xfrm>
            <a:off x="1866708" y="2305410"/>
            <a:ext cx="449325" cy="325670"/>
            <a:chOff x="-20571700" y="3722875"/>
            <a:chExt cx="304050" cy="220375"/>
          </a:xfrm>
        </p:grpSpPr>
        <p:sp>
          <p:nvSpPr>
            <p:cNvPr id="20013" name="Google Shape;20013;p7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7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7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7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7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75"/>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7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0" name="Google Shape;20020;p75"/>
          <p:cNvGrpSpPr/>
          <p:nvPr/>
        </p:nvGrpSpPr>
        <p:grpSpPr>
          <a:xfrm>
            <a:off x="1866135" y="2796278"/>
            <a:ext cx="450470" cy="450470"/>
            <a:chOff x="-20571700" y="4066875"/>
            <a:chExt cx="304825" cy="304825"/>
          </a:xfrm>
        </p:grpSpPr>
        <p:sp>
          <p:nvSpPr>
            <p:cNvPr id="20021" name="Google Shape;20021;p7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7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7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7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7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7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7" name="Google Shape;20027;p75"/>
          <p:cNvGrpSpPr/>
          <p:nvPr/>
        </p:nvGrpSpPr>
        <p:grpSpPr>
          <a:xfrm>
            <a:off x="4632837" y="1688259"/>
            <a:ext cx="453980" cy="451948"/>
            <a:chOff x="-18645175" y="3334200"/>
            <a:chExt cx="307200" cy="305825"/>
          </a:xfrm>
        </p:grpSpPr>
        <p:sp>
          <p:nvSpPr>
            <p:cNvPr id="20028" name="Google Shape;20028;p7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7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7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7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7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3" name="Google Shape;20033;p75"/>
          <p:cNvGrpSpPr/>
          <p:nvPr/>
        </p:nvGrpSpPr>
        <p:grpSpPr>
          <a:xfrm>
            <a:off x="4633429" y="2242989"/>
            <a:ext cx="452798" cy="450507"/>
            <a:chOff x="-18645175" y="3708500"/>
            <a:chExt cx="306400" cy="304850"/>
          </a:xfrm>
        </p:grpSpPr>
        <p:sp>
          <p:nvSpPr>
            <p:cNvPr id="20034" name="Google Shape;20034;p7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7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7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7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7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9" name="Google Shape;20039;p7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7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1" name="Google Shape;20041;p75"/>
          <p:cNvGrpSpPr/>
          <p:nvPr/>
        </p:nvGrpSpPr>
        <p:grpSpPr>
          <a:xfrm>
            <a:off x="4631101" y="2795630"/>
            <a:ext cx="457453" cy="451763"/>
            <a:chOff x="-18647525" y="4082625"/>
            <a:chExt cx="309550" cy="305700"/>
          </a:xfrm>
        </p:grpSpPr>
        <p:sp>
          <p:nvSpPr>
            <p:cNvPr id="20042" name="Google Shape;20042;p7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3" name="Google Shape;20043;p7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7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7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6" name="Google Shape;20046;p75"/>
          <p:cNvGrpSpPr/>
          <p:nvPr/>
        </p:nvGrpSpPr>
        <p:grpSpPr>
          <a:xfrm>
            <a:off x="7441485" y="1689592"/>
            <a:ext cx="395755" cy="449288"/>
            <a:chOff x="-16775350" y="3309200"/>
            <a:chExt cx="267800" cy="304025"/>
          </a:xfrm>
        </p:grpSpPr>
        <p:sp>
          <p:nvSpPr>
            <p:cNvPr id="20047" name="Google Shape;20047;p7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7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7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0" name="Google Shape;20050;p75"/>
          <p:cNvGrpSpPr/>
          <p:nvPr/>
        </p:nvGrpSpPr>
        <p:grpSpPr>
          <a:xfrm>
            <a:off x="7441485" y="2241827"/>
            <a:ext cx="395755" cy="452835"/>
            <a:chOff x="-16775350" y="3683300"/>
            <a:chExt cx="267800" cy="306425"/>
          </a:xfrm>
        </p:grpSpPr>
        <p:sp>
          <p:nvSpPr>
            <p:cNvPr id="20051" name="Google Shape;20051;p7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7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7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4" name="Google Shape;20054;p75"/>
          <p:cNvGrpSpPr/>
          <p:nvPr/>
        </p:nvGrpSpPr>
        <p:grpSpPr>
          <a:xfrm>
            <a:off x="7413536" y="2796870"/>
            <a:ext cx="451653" cy="449288"/>
            <a:chOff x="-16794250" y="4058225"/>
            <a:chExt cx="305625" cy="304025"/>
          </a:xfrm>
        </p:grpSpPr>
        <p:sp>
          <p:nvSpPr>
            <p:cNvPr id="20055" name="Google Shape;20055;p7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7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7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7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9" name="Google Shape;20059;p7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7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7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7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7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64" name="Google Shape;20064;p75"/>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65" name="Google Shape;20065;p75"/>
          <p:cNvGrpSpPr/>
          <p:nvPr/>
        </p:nvGrpSpPr>
        <p:grpSpPr>
          <a:xfrm>
            <a:off x="2414953" y="1689573"/>
            <a:ext cx="457453" cy="449325"/>
            <a:chOff x="-20199150" y="3317850"/>
            <a:chExt cx="309550" cy="304050"/>
          </a:xfrm>
        </p:grpSpPr>
        <p:sp>
          <p:nvSpPr>
            <p:cNvPr id="20066" name="Google Shape;20066;p7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7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7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7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7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7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7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3" name="Google Shape;20073;p75"/>
          <p:cNvGrpSpPr/>
          <p:nvPr/>
        </p:nvGrpSpPr>
        <p:grpSpPr>
          <a:xfrm>
            <a:off x="2417281" y="2242861"/>
            <a:ext cx="452798" cy="450766"/>
            <a:chOff x="-20199150" y="3693150"/>
            <a:chExt cx="306400" cy="305025"/>
          </a:xfrm>
        </p:grpSpPr>
        <p:sp>
          <p:nvSpPr>
            <p:cNvPr id="20074" name="Google Shape;20074;p7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7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7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7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7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7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0" name="Google Shape;20080;p75"/>
          <p:cNvGrpSpPr/>
          <p:nvPr/>
        </p:nvGrpSpPr>
        <p:grpSpPr>
          <a:xfrm>
            <a:off x="2417854" y="2795687"/>
            <a:ext cx="451653" cy="451653"/>
            <a:chOff x="-20197575" y="4066875"/>
            <a:chExt cx="305625" cy="305625"/>
          </a:xfrm>
        </p:grpSpPr>
        <p:sp>
          <p:nvSpPr>
            <p:cNvPr id="20081" name="Google Shape;20081;p7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7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7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7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7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7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7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7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9" name="Google Shape;20089;p75"/>
          <p:cNvGrpSpPr/>
          <p:nvPr/>
        </p:nvGrpSpPr>
        <p:grpSpPr>
          <a:xfrm>
            <a:off x="5200071" y="1687520"/>
            <a:ext cx="449325" cy="453426"/>
            <a:chOff x="-18271050" y="3333200"/>
            <a:chExt cx="304050" cy="306825"/>
          </a:xfrm>
        </p:grpSpPr>
        <p:sp>
          <p:nvSpPr>
            <p:cNvPr id="20090" name="Google Shape;20090;p7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7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7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7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7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95" name="Google Shape;20095;p75"/>
          <p:cNvGrpSpPr/>
          <p:nvPr/>
        </p:nvGrpSpPr>
        <p:grpSpPr>
          <a:xfrm>
            <a:off x="5200644" y="2244171"/>
            <a:ext cx="448180" cy="448143"/>
            <a:chOff x="-18270275" y="3710875"/>
            <a:chExt cx="303275" cy="303250"/>
          </a:xfrm>
        </p:grpSpPr>
        <p:sp>
          <p:nvSpPr>
            <p:cNvPr id="20096" name="Google Shape;20096;p7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7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7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7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7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7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2" name="Google Shape;20102;p75"/>
          <p:cNvGrpSpPr/>
          <p:nvPr/>
        </p:nvGrpSpPr>
        <p:grpSpPr>
          <a:xfrm>
            <a:off x="5254196" y="2797422"/>
            <a:ext cx="341076" cy="448180"/>
            <a:chOff x="-18234025" y="4084200"/>
            <a:chExt cx="230800" cy="303275"/>
          </a:xfrm>
        </p:grpSpPr>
        <p:sp>
          <p:nvSpPr>
            <p:cNvPr id="20103" name="Google Shape;20103;p7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7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7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6" name="Google Shape;20106;p75"/>
          <p:cNvGrpSpPr/>
          <p:nvPr/>
        </p:nvGrpSpPr>
        <p:grpSpPr>
          <a:xfrm>
            <a:off x="2366751" y="3341641"/>
            <a:ext cx="449325" cy="450470"/>
            <a:chOff x="-16419350" y="3308400"/>
            <a:chExt cx="304050" cy="304825"/>
          </a:xfrm>
        </p:grpSpPr>
        <p:sp>
          <p:nvSpPr>
            <p:cNvPr id="20107" name="Google Shape;20107;p7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7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7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7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7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2" name="Google Shape;20112;p7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7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4" name="Google Shape;20114;p75"/>
          <p:cNvGrpSpPr/>
          <p:nvPr/>
        </p:nvGrpSpPr>
        <p:grpSpPr>
          <a:xfrm>
            <a:off x="4638306" y="3340423"/>
            <a:ext cx="395755" cy="452872"/>
            <a:chOff x="-16401225" y="3683275"/>
            <a:chExt cx="267800" cy="306450"/>
          </a:xfrm>
        </p:grpSpPr>
        <p:sp>
          <p:nvSpPr>
            <p:cNvPr id="20115" name="Google Shape;20115;p7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7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7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7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7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7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7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2" name="Google Shape;20122;p75"/>
          <p:cNvGrpSpPr/>
          <p:nvPr/>
        </p:nvGrpSpPr>
        <p:grpSpPr>
          <a:xfrm>
            <a:off x="8003755" y="2797062"/>
            <a:ext cx="450470" cy="448180"/>
            <a:chOff x="-16419350" y="4058200"/>
            <a:chExt cx="304825" cy="303275"/>
          </a:xfrm>
        </p:grpSpPr>
        <p:sp>
          <p:nvSpPr>
            <p:cNvPr id="20123" name="Google Shape;20123;p7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7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7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7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7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7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7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0" name="Google Shape;20130;p75"/>
          <p:cNvGrpSpPr/>
          <p:nvPr/>
        </p:nvGrpSpPr>
        <p:grpSpPr>
          <a:xfrm>
            <a:off x="4030643" y="3343080"/>
            <a:ext cx="450507" cy="447589"/>
            <a:chOff x="-15296200" y="3326900"/>
            <a:chExt cx="304850" cy="302875"/>
          </a:xfrm>
        </p:grpSpPr>
        <p:sp>
          <p:nvSpPr>
            <p:cNvPr id="20131" name="Google Shape;20131;p7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7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7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7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7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6" name="Google Shape;20136;p75"/>
          <p:cNvGrpSpPr/>
          <p:nvPr/>
        </p:nvGrpSpPr>
        <p:grpSpPr>
          <a:xfrm>
            <a:off x="2946296" y="1706881"/>
            <a:ext cx="486566" cy="414708"/>
            <a:chOff x="-19835275" y="3330250"/>
            <a:chExt cx="329250" cy="280625"/>
          </a:xfrm>
        </p:grpSpPr>
        <p:sp>
          <p:nvSpPr>
            <p:cNvPr id="20137" name="Google Shape;20137;p7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7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7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0" name="Google Shape;20140;p75"/>
          <p:cNvGrpSpPr/>
          <p:nvPr/>
        </p:nvGrpSpPr>
        <p:grpSpPr>
          <a:xfrm>
            <a:off x="2964325" y="2243470"/>
            <a:ext cx="450507" cy="449547"/>
            <a:chOff x="-19822675" y="3692750"/>
            <a:chExt cx="304850" cy="304200"/>
          </a:xfrm>
        </p:grpSpPr>
        <p:sp>
          <p:nvSpPr>
            <p:cNvPr id="20141" name="Google Shape;20141;p7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7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7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7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7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6" name="Google Shape;20146;p75"/>
          <p:cNvGrpSpPr/>
          <p:nvPr/>
        </p:nvGrpSpPr>
        <p:grpSpPr>
          <a:xfrm>
            <a:off x="2964916" y="2796278"/>
            <a:ext cx="449325" cy="450470"/>
            <a:chOff x="-19822675" y="4066875"/>
            <a:chExt cx="304050" cy="304825"/>
          </a:xfrm>
        </p:grpSpPr>
        <p:sp>
          <p:nvSpPr>
            <p:cNvPr id="20147" name="Google Shape;20147;p7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7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7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7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7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7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3" name="Google Shape;20153;p75"/>
          <p:cNvGrpSpPr/>
          <p:nvPr/>
        </p:nvGrpSpPr>
        <p:grpSpPr>
          <a:xfrm>
            <a:off x="5773985" y="1689571"/>
            <a:ext cx="399302" cy="449325"/>
            <a:chOff x="-17878825" y="3334400"/>
            <a:chExt cx="270200" cy="304050"/>
          </a:xfrm>
        </p:grpSpPr>
        <p:sp>
          <p:nvSpPr>
            <p:cNvPr id="20154" name="Google Shape;20154;p7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7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7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7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7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7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7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1" name="Google Shape;20161;p75"/>
          <p:cNvGrpSpPr/>
          <p:nvPr/>
        </p:nvGrpSpPr>
        <p:grpSpPr>
          <a:xfrm>
            <a:off x="5747809" y="2242416"/>
            <a:ext cx="451653" cy="451653"/>
            <a:chOff x="-17896150" y="3709300"/>
            <a:chExt cx="305625" cy="305625"/>
          </a:xfrm>
        </p:grpSpPr>
        <p:sp>
          <p:nvSpPr>
            <p:cNvPr id="20162" name="Google Shape;20162;p7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7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7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7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6" name="Google Shape;20166;p75"/>
          <p:cNvGrpSpPr/>
          <p:nvPr/>
        </p:nvGrpSpPr>
        <p:grpSpPr>
          <a:xfrm>
            <a:off x="5775740" y="2795686"/>
            <a:ext cx="395792" cy="451653"/>
            <a:chOff x="-17878025" y="4082625"/>
            <a:chExt cx="267825" cy="305625"/>
          </a:xfrm>
        </p:grpSpPr>
        <p:sp>
          <p:nvSpPr>
            <p:cNvPr id="20167" name="Google Shape;20167;p7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7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7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7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7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7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7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4" name="Google Shape;20174;p75"/>
          <p:cNvGrpSpPr/>
          <p:nvPr/>
        </p:nvGrpSpPr>
        <p:grpSpPr>
          <a:xfrm>
            <a:off x="2919632" y="3355015"/>
            <a:ext cx="450507" cy="423722"/>
            <a:chOff x="-16044450" y="3317850"/>
            <a:chExt cx="304850" cy="286725"/>
          </a:xfrm>
        </p:grpSpPr>
        <p:sp>
          <p:nvSpPr>
            <p:cNvPr id="20175" name="Google Shape;20175;p7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6" name="Google Shape;20176;p7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7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7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79" name="Google Shape;20179;p75"/>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80" name="Google Shape;20180;p75"/>
          <p:cNvGrpSpPr/>
          <p:nvPr/>
        </p:nvGrpSpPr>
        <p:grpSpPr>
          <a:xfrm>
            <a:off x="8042149" y="2243724"/>
            <a:ext cx="373662" cy="449030"/>
            <a:chOff x="-16018450" y="4058400"/>
            <a:chExt cx="252850" cy="303850"/>
          </a:xfrm>
        </p:grpSpPr>
        <p:sp>
          <p:nvSpPr>
            <p:cNvPr id="20181" name="Google Shape;20181;p7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7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7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7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85" name="Google Shape;20185;p75"/>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189" name="Shape 20189"/>
        <p:cNvGrpSpPr/>
        <p:nvPr/>
      </p:nvGrpSpPr>
      <p:grpSpPr>
        <a:xfrm>
          <a:off x="0" y="0"/>
          <a:ext cx="0" cy="0"/>
          <a:chOff x="0" y="0"/>
          <a:chExt cx="0" cy="0"/>
        </a:xfrm>
      </p:grpSpPr>
      <p:sp>
        <p:nvSpPr>
          <p:cNvPr id="20190" name="Google Shape;20190;p7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20191" name="Google Shape;20191;p76"/>
          <p:cNvGrpSpPr/>
          <p:nvPr/>
        </p:nvGrpSpPr>
        <p:grpSpPr>
          <a:xfrm>
            <a:off x="845901" y="1689241"/>
            <a:ext cx="442337" cy="419623"/>
            <a:chOff x="-6696925" y="3272575"/>
            <a:chExt cx="307200" cy="291425"/>
          </a:xfrm>
        </p:grpSpPr>
        <p:sp>
          <p:nvSpPr>
            <p:cNvPr id="20192" name="Google Shape;20192;p76"/>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76"/>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4" name="Google Shape;20194;p76"/>
          <p:cNvGrpSpPr/>
          <p:nvPr/>
        </p:nvGrpSpPr>
        <p:grpSpPr>
          <a:xfrm>
            <a:off x="845884" y="2204636"/>
            <a:ext cx="442373" cy="420775"/>
            <a:chOff x="-6690625" y="3631325"/>
            <a:chExt cx="307225" cy="292225"/>
          </a:xfrm>
        </p:grpSpPr>
        <p:sp>
          <p:nvSpPr>
            <p:cNvPr id="20195" name="Google Shape;20195;p76"/>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76"/>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76"/>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76"/>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76"/>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0" name="Google Shape;20200;p76"/>
          <p:cNvGrpSpPr/>
          <p:nvPr/>
        </p:nvGrpSpPr>
        <p:grpSpPr>
          <a:xfrm>
            <a:off x="868005" y="2756972"/>
            <a:ext cx="421927" cy="419371"/>
            <a:chOff x="-6689825" y="3992050"/>
            <a:chExt cx="293025" cy="291250"/>
          </a:xfrm>
        </p:grpSpPr>
        <p:sp>
          <p:nvSpPr>
            <p:cNvPr id="20201" name="Google Shape;20201;p76"/>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76"/>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76"/>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76"/>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76"/>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76"/>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76"/>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76"/>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76"/>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76"/>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76"/>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76"/>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13" name="Google Shape;20213;p76"/>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14" name="Google Shape;20214;p76"/>
          <p:cNvGrpSpPr/>
          <p:nvPr/>
        </p:nvGrpSpPr>
        <p:grpSpPr>
          <a:xfrm>
            <a:off x="3551317" y="2205192"/>
            <a:ext cx="423043" cy="419659"/>
            <a:chOff x="-4837325" y="3612425"/>
            <a:chExt cx="293800" cy="291450"/>
          </a:xfrm>
        </p:grpSpPr>
        <p:sp>
          <p:nvSpPr>
            <p:cNvPr id="20215" name="Google Shape;20215;p76"/>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76"/>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76"/>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8" name="Google Shape;20218;p76"/>
          <p:cNvGrpSpPr/>
          <p:nvPr/>
        </p:nvGrpSpPr>
        <p:grpSpPr>
          <a:xfrm>
            <a:off x="3564349" y="2756826"/>
            <a:ext cx="420775" cy="419659"/>
            <a:chOff x="-4837325" y="3971575"/>
            <a:chExt cx="292225" cy="291450"/>
          </a:xfrm>
        </p:grpSpPr>
        <p:sp>
          <p:nvSpPr>
            <p:cNvPr id="20219" name="Google Shape;20219;p76"/>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76"/>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76"/>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2" name="Google Shape;20222;p76"/>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76"/>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76"/>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5" name="Google Shape;20225;p76"/>
          <p:cNvGrpSpPr/>
          <p:nvPr/>
        </p:nvGrpSpPr>
        <p:grpSpPr>
          <a:xfrm>
            <a:off x="6256364" y="1714185"/>
            <a:ext cx="430998" cy="369730"/>
            <a:chOff x="-3037625" y="3254850"/>
            <a:chExt cx="299325" cy="256775"/>
          </a:xfrm>
        </p:grpSpPr>
        <p:sp>
          <p:nvSpPr>
            <p:cNvPr id="20226" name="Google Shape;20226;p76"/>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76"/>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8" name="Google Shape;20228;p76"/>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9" name="Google Shape;20229;p76"/>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0" name="Google Shape;20230;p76"/>
          <p:cNvGrpSpPr/>
          <p:nvPr/>
        </p:nvGrpSpPr>
        <p:grpSpPr>
          <a:xfrm>
            <a:off x="6260324" y="2204615"/>
            <a:ext cx="423079" cy="420811"/>
            <a:chOff x="-3031325" y="3597450"/>
            <a:chExt cx="293825" cy="292250"/>
          </a:xfrm>
        </p:grpSpPr>
        <p:sp>
          <p:nvSpPr>
            <p:cNvPr id="20231" name="Google Shape;20231;p76"/>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76"/>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3" name="Google Shape;20233;p76"/>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76"/>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5" name="Google Shape;20235;p76"/>
          <p:cNvGrpSpPr/>
          <p:nvPr/>
        </p:nvGrpSpPr>
        <p:grpSpPr>
          <a:xfrm>
            <a:off x="6272798" y="2781214"/>
            <a:ext cx="421927" cy="370882"/>
            <a:chOff x="-3030525" y="3973150"/>
            <a:chExt cx="293025" cy="257575"/>
          </a:xfrm>
        </p:grpSpPr>
        <p:sp>
          <p:nvSpPr>
            <p:cNvPr id="20236" name="Google Shape;20236;p76"/>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76"/>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8" name="Google Shape;20238;p76"/>
          <p:cNvGrpSpPr/>
          <p:nvPr/>
        </p:nvGrpSpPr>
        <p:grpSpPr>
          <a:xfrm>
            <a:off x="1374391" y="3369426"/>
            <a:ext cx="421927" cy="297195"/>
            <a:chOff x="-1199300" y="3279250"/>
            <a:chExt cx="293025" cy="206400"/>
          </a:xfrm>
        </p:grpSpPr>
        <p:sp>
          <p:nvSpPr>
            <p:cNvPr id="20239" name="Google Shape;20239;p76"/>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76"/>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76"/>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76"/>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3" name="Google Shape;20243;p76"/>
          <p:cNvGrpSpPr/>
          <p:nvPr/>
        </p:nvGrpSpPr>
        <p:grpSpPr>
          <a:xfrm>
            <a:off x="1381477" y="1688773"/>
            <a:ext cx="444605" cy="420559"/>
            <a:chOff x="-6338550" y="3272950"/>
            <a:chExt cx="308775" cy="292075"/>
          </a:xfrm>
        </p:grpSpPr>
        <p:sp>
          <p:nvSpPr>
            <p:cNvPr id="20244" name="Google Shape;20244;p76"/>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76"/>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76"/>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7" name="Google Shape;20247;p76"/>
          <p:cNvGrpSpPr/>
          <p:nvPr/>
        </p:nvGrpSpPr>
        <p:grpSpPr>
          <a:xfrm>
            <a:off x="1392817" y="2205194"/>
            <a:ext cx="421927" cy="419659"/>
            <a:chOff x="-6329100" y="3632100"/>
            <a:chExt cx="293025" cy="291450"/>
          </a:xfrm>
        </p:grpSpPr>
        <p:sp>
          <p:nvSpPr>
            <p:cNvPr id="20248" name="Google Shape;20248;p76"/>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76"/>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76"/>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1" name="Google Shape;20251;p76"/>
          <p:cNvGrpSpPr/>
          <p:nvPr/>
        </p:nvGrpSpPr>
        <p:grpSpPr>
          <a:xfrm>
            <a:off x="1405867" y="2756828"/>
            <a:ext cx="419623" cy="419659"/>
            <a:chOff x="-6329875" y="3992050"/>
            <a:chExt cx="291425" cy="291450"/>
          </a:xfrm>
        </p:grpSpPr>
        <p:sp>
          <p:nvSpPr>
            <p:cNvPr id="20252" name="Google Shape;20252;p76"/>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3" name="Google Shape;20253;p76"/>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4" name="Google Shape;20254;p76"/>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76"/>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6" name="Google Shape;20256;p76"/>
          <p:cNvGrpSpPr/>
          <p:nvPr/>
        </p:nvGrpSpPr>
        <p:grpSpPr>
          <a:xfrm>
            <a:off x="4092004" y="1687530"/>
            <a:ext cx="423079" cy="423043"/>
            <a:chOff x="-4478975" y="3251700"/>
            <a:chExt cx="293825" cy="293800"/>
          </a:xfrm>
        </p:grpSpPr>
        <p:sp>
          <p:nvSpPr>
            <p:cNvPr id="20257" name="Google Shape;20257;p76"/>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76"/>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76"/>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0" name="Google Shape;20260;p76"/>
          <p:cNvGrpSpPr/>
          <p:nvPr/>
        </p:nvGrpSpPr>
        <p:grpSpPr>
          <a:xfrm>
            <a:off x="4092004" y="2205192"/>
            <a:ext cx="423079" cy="419659"/>
            <a:chOff x="-4475825" y="3612425"/>
            <a:chExt cx="293825" cy="291450"/>
          </a:xfrm>
        </p:grpSpPr>
        <p:sp>
          <p:nvSpPr>
            <p:cNvPr id="20261" name="Google Shape;20261;p76"/>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76"/>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76"/>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4" name="Google Shape;20264;p76"/>
          <p:cNvGrpSpPr/>
          <p:nvPr/>
        </p:nvGrpSpPr>
        <p:grpSpPr>
          <a:xfrm>
            <a:off x="4101077" y="2756844"/>
            <a:ext cx="428730" cy="419623"/>
            <a:chOff x="-4480550" y="3970800"/>
            <a:chExt cx="297750" cy="291425"/>
          </a:xfrm>
        </p:grpSpPr>
        <p:sp>
          <p:nvSpPr>
            <p:cNvPr id="20265" name="Google Shape;20265;p76"/>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76"/>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7" name="Google Shape;20267;p76"/>
          <p:cNvGrpSpPr/>
          <p:nvPr/>
        </p:nvGrpSpPr>
        <p:grpSpPr>
          <a:xfrm>
            <a:off x="6804910" y="1689221"/>
            <a:ext cx="415123" cy="419659"/>
            <a:chOff x="-2668225" y="3239075"/>
            <a:chExt cx="288300" cy="291450"/>
          </a:xfrm>
        </p:grpSpPr>
        <p:sp>
          <p:nvSpPr>
            <p:cNvPr id="20268" name="Google Shape;20268;p76"/>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76"/>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0" name="Google Shape;20270;p76"/>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76"/>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76"/>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3" name="Google Shape;20273;p76"/>
          <p:cNvGrpSpPr/>
          <p:nvPr/>
        </p:nvGrpSpPr>
        <p:grpSpPr>
          <a:xfrm>
            <a:off x="6802066" y="2205191"/>
            <a:ext cx="420811" cy="419659"/>
            <a:chOff x="-2671375" y="3597450"/>
            <a:chExt cx="292250" cy="291450"/>
          </a:xfrm>
        </p:grpSpPr>
        <p:sp>
          <p:nvSpPr>
            <p:cNvPr id="20274" name="Google Shape;20274;p76"/>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76"/>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6" name="Google Shape;20276;p76"/>
          <p:cNvGrpSpPr/>
          <p:nvPr/>
        </p:nvGrpSpPr>
        <p:grpSpPr>
          <a:xfrm>
            <a:off x="6812849" y="2755691"/>
            <a:ext cx="423043" cy="421927"/>
            <a:chOff x="-2670575" y="3956600"/>
            <a:chExt cx="293800" cy="293025"/>
          </a:xfrm>
        </p:grpSpPr>
        <p:sp>
          <p:nvSpPr>
            <p:cNvPr id="20277" name="Google Shape;20277;p7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7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7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7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1" name="Google Shape;20281;p76"/>
          <p:cNvGrpSpPr/>
          <p:nvPr/>
        </p:nvGrpSpPr>
        <p:grpSpPr>
          <a:xfrm>
            <a:off x="3070370" y="3311947"/>
            <a:ext cx="426462" cy="418363"/>
            <a:chOff x="-1183550" y="3586525"/>
            <a:chExt cx="296175" cy="290550"/>
          </a:xfrm>
        </p:grpSpPr>
        <p:sp>
          <p:nvSpPr>
            <p:cNvPr id="20282" name="Google Shape;20282;p76"/>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76"/>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76"/>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76"/>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76"/>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76"/>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76"/>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76"/>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76"/>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1" name="Google Shape;20291;p76"/>
          <p:cNvGrpSpPr/>
          <p:nvPr/>
        </p:nvGrpSpPr>
        <p:grpSpPr>
          <a:xfrm>
            <a:off x="1928310" y="2203826"/>
            <a:ext cx="432150" cy="422395"/>
            <a:chOff x="-5974675" y="3632100"/>
            <a:chExt cx="300125" cy="293350"/>
          </a:xfrm>
        </p:grpSpPr>
        <p:sp>
          <p:nvSpPr>
            <p:cNvPr id="20292" name="Google Shape;20292;p76"/>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3" name="Google Shape;20293;p76"/>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76"/>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5" name="Google Shape;20295;p76"/>
          <p:cNvGrpSpPr/>
          <p:nvPr/>
        </p:nvGrpSpPr>
        <p:grpSpPr>
          <a:xfrm>
            <a:off x="1958351" y="2755694"/>
            <a:ext cx="395865" cy="421927"/>
            <a:chOff x="-5971525" y="3990475"/>
            <a:chExt cx="274925" cy="293025"/>
          </a:xfrm>
        </p:grpSpPr>
        <p:sp>
          <p:nvSpPr>
            <p:cNvPr id="20296" name="Google Shape;20296;p76"/>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7" name="Google Shape;20297;p76"/>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76"/>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76"/>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0" name="Google Shape;20300;p76"/>
          <p:cNvGrpSpPr/>
          <p:nvPr/>
        </p:nvGrpSpPr>
        <p:grpSpPr>
          <a:xfrm>
            <a:off x="4631558" y="1689798"/>
            <a:ext cx="420775" cy="418507"/>
            <a:chOff x="-4118225" y="3253275"/>
            <a:chExt cx="292225" cy="290650"/>
          </a:xfrm>
        </p:grpSpPr>
        <p:sp>
          <p:nvSpPr>
            <p:cNvPr id="20301" name="Google Shape;20301;p76"/>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76"/>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3" name="Google Shape;20303;p76"/>
          <p:cNvGrpSpPr/>
          <p:nvPr/>
        </p:nvGrpSpPr>
        <p:grpSpPr>
          <a:xfrm>
            <a:off x="4682008" y="2204922"/>
            <a:ext cx="319874" cy="420199"/>
            <a:chOff x="-4082800" y="3612425"/>
            <a:chExt cx="222150" cy="291825"/>
          </a:xfrm>
        </p:grpSpPr>
        <p:sp>
          <p:nvSpPr>
            <p:cNvPr id="20304" name="Google Shape;20304;p76"/>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76"/>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76"/>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7" name="Google Shape;20307;p76"/>
          <p:cNvGrpSpPr/>
          <p:nvPr/>
        </p:nvGrpSpPr>
        <p:grpSpPr>
          <a:xfrm>
            <a:off x="4643456" y="2769876"/>
            <a:ext cx="420775" cy="393561"/>
            <a:chOff x="-4118225" y="3990475"/>
            <a:chExt cx="292225" cy="273325"/>
          </a:xfrm>
        </p:grpSpPr>
        <p:sp>
          <p:nvSpPr>
            <p:cNvPr id="20308" name="Google Shape;20308;p76"/>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76"/>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76"/>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76"/>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2" name="Google Shape;20312;p76"/>
          <p:cNvGrpSpPr/>
          <p:nvPr/>
        </p:nvGrpSpPr>
        <p:grpSpPr>
          <a:xfrm>
            <a:off x="7354110" y="1688087"/>
            <a:ext cx="394713" cy="421927"/>
            <a:chOff x="-2312225" y="3238300"/>
            <a:chExt cx="274125" cy="293025"/>
          </a:xfrm>
        </p:grpSpPr>
        <p:sp>
          <p:nvSpPr>
            <p:cNvPr id="20313" name="Google Shape;20313;p76"/>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76"/>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5" name="Google Shape;20315;p76"/>
          <p:cNvGrpSpPr/>
          <p:nvPr/>
        </p:nvGrpSpPr>
        <p:grpSpPr>
          <a:xfrm>
            <a:off x="7341062" y="2153586"/>
            <a:ext cx="420811" cy="522864"/>
            <a:chOff x="-2310650" y="3525775"/>
            <a:chExt cx="292250" cy="363125"/>
          </a:xfrm>
        </p:grpSpPr>
        <p:sp>
          <p:nvSpPr>
            <p:cNvPr id="20316" name="Google Shape;20316;p76"/>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76"/>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76"/>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76"/>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0" name="Google Shape;20320;p76"/>
          <p:cNvGrpSpPr/>
          <p:nvPr/>
        </p:nvGrpSpPr>
        <p:grpSpPr>
          <a:xfrm>
            <a:off x="7351827" y="2756825"/>
            <a:ext cx="423079" cy="419659"/>
            <a:chOff x="-2310650" y="3958175"/>
            <a:chExt cx="293825" cy="291450"/>
          </a:xfrm>
        </p:grpSpPr>
        <p:sp>
          <p:nvSpPr>
            <p:cNvPr id="20321" name="Google Shape;20321;p76"/>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76"/>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3" name="Google Shape;20323;p76"/>
          <p:cNvGrpSpPr/>
          <p:nvPr/>
        </p:nvGrpSpPr>
        <p:grpSpPr>
          <a:xfrm>
            <a:off x="4718688" y="3308459"/>
            <a:ext cx="424159" cy="419659"/>
            <a:chOff x="-1182750" y="3962900"/>
            <a:chExt cx="294575" cy="291450"/>
          </a:xfrm>
        </p:grpSpPr>
        <p:sp>
          <p:nvSpPr>
            <p:cNvPr id="20324" name="Google Shape;20324;p7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7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7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7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7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7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7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1" name="Google Shape;20331;p76"/>
          <p:cNvGrpSpPr/>
          <p:nvPr/>
        </p:nvGrpSpPr>
        <p:grpSpPr>
          <a:xfrm>
            <a:off x="2471824" y="1689223"/>
            <a:ext cx="424195" cy="419659"/>
            <a:chOff x="-5611575" y="3272950"/>
            <a:chExt cx="294600" cy="291450"/>
          </a:xfrm>
        </p:grpSpPr>
        <p:sp>
          <p:nvSpPr>
            <p:cNvPr id="20332" name="Google Shape;20332;p7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7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7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7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7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7" name="Google Shape;20337;p76"/>
          <p:cNvGrpSpPr/>
          <p:nvPr/>
        </p:nvGrpSpPr>
        <p:grpSpPr>
          <a:xfrm>
            <a:off x="2471824" y="2205770"/>
            <a:ext cx="424195" cy="418507"/>
            <a:chOff x="-5613150" y="3632900"/>
            <a:chExt cx="294600" cy="290650"/>
          </a:xfrm>
        </p:grpSpPr>
        <p:sp>
          <p:nvSpPr>
            <p:cNvPr id="20338" name="Google Shape;20338;p76"/>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76"/>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0" name="Google Shape;20340;p76"/>
          <p:cNvGrpSpPr/>
          <p:nvPr/>
        </p:nvGrpSpPr>
        <p:grpSpPr>
          <a:xfrm>
            <a:off x="5155210" y="1689438"/>
            <a:ext cx="434634" cy="419227"/>
            <a:chOff x="-3768700" y="3253275"/>
            <a:chExt cx="301850" cy="291150"/>
          </a:xfrm>
        </p:grpSpPr>
        <p:sp>
          <p:nvSpPr>
            <p:cNvPr id="20341" name="Google Shape;20341;p76"/>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2" name="Google Shape;20342;p76"/>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76"/>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4" name="Google Shape;20344;p76"/>
          <p:cNvGrpSpPr/>
          <p:nvPr/>
        </p:nvGrpSpPr>
        <p:grpSpPr>
          <a:xfrm>
            <a:off x="5159293" y="2217090"/>
            <a:ext cx="426462" cy="395865"/>
            <a:chOff x="-3808700" y="3628950"/>
            <a:chExt cx="296175" cy="274925"/>
          </a:xfrm>
        </p:grpSpPr>
        <p:sp>
          <p:nvSpPr>
            <p:cNvPr id="20345" name="Google Shape;20345;p76"/>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6" name="Google Shape;20346;p76"/>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7" name="Google Shape;20347;p76"/>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8" name="Google Shape;20348;p76"/>
          <p:cNvGrpSpPr/>
          <p:nvPr/>
        </p:nvGrpSpPr>
        <p:grpSpPr>
          <a:xfrm>
            <a:off x="5224504" y="2756412"/>
            <a:ext cx="419443" cy="420487"/>
            <a:chOff x="-3771675" y="3971775"/>
            <a:chExt cx="291300" cy="292025"/>
          </a:xfrm>
        </p:grpSpPr>
        <p:sp>
          <p:nvSpPr>
            <p:cNvPr id="20349" name="Google Shape;20349;p76"/>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76"/>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76"/>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76"/>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76"/>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4" name="Google Shape;20354;p76"/>
          <p:cNvGrpSpPr/>
          <p:nvPr/>
        </p:nvGrpSpPr>
        <p:grpSpPr>
          <a:xfrm>
            <a:off x="7885948" y="1716461"/>
            <a:ext cx="420271" cy="320774"/>
            <a:chOff x="-1951475" y="3273100"/>
            <a:chExt cx="291875" cy="222775"/>
          </a:xfrm>
        </p:grpSpPr>
        <p:sp>
          <p:nvSpPr>
            <p:cNvPr id="20355" name="Google Shape;20355;p76"/>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76"/>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7" name="Google Shape;20357;p76"/>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8" name="Google Shape;20358;p76"/>
          <p:cNvGrpSpPr/>
          <p:nvPr/>
        </p:nvGrpSpPr>
        <p:grpSpPr>
          <a:xfrm>
            <a:off x="7883429" y="2205191"/>
            <a:ext cx="425310" cy="419659"/>
            <a:chOff x="-1951475" y="3597450"/>
            <a:chExt cx="295375" cy="291450"/>
          </a:xfrm>
        </p:grpSpPr>
        <p:sp>
          <p:nvSpPr>
            <p:cNvPr id="20359" name="Google Shape;20359;p7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7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7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7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3" name="Google Shape;20363;p76"/>
          <p:cNvGrpSpPr/>
          <p:nvPr/>
        </p:nvGrpSpPr>
        <p:grpSpPr>
          <a:xfrm>
            <a:off x="7885680" y="2756825"/>
            <a:ext cx="444605" cy="419659"/>
            <a:chOff x="-1960150" y="3956600"/>
            <a:chExt cx="308775" cy="291450"/>
          </a:xfrm>
        </p:grpSpPr>
        <p:sp>
          <p:nvSpPr>
            <p:cNvPr id="20364" name="Google Shape;20364;p76"/>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76"/>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6" name="Google Shape;20366;p76"/>
          <p:cNvGrpSpPr/>
          <p:nvPr/>
        </p:nvGrpSpPr>
        <p:grpSpPr>
          <a:xfrm>
            <a:off x="1939718" y="3307636"/>
            <a:ext cx="420775" cy="420775"/>
            <a:chOff x="-804700" y="3226500"/>
            <a:chExt cx="292225" cy="292225"/>
          </a:xfrm>
        </p:grpSpPr>
        <p:sp>
          <p:nvSpPr>
            <p:cNvPr id="20367" name="Google Shape;20367;p76"/>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8" name="Google Shape;20368;p76"/>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76"/>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76"/>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76"/>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76"/>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76"/>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4" name="Google Shape;20374;p76"/>
          <p:cNvGrpSpPr/>
          <p:nvPr/>
        </p:nvGrpSpPr>
        <p:grpSpPr>
          <a:xfrm>
            <a:off x="3019809" y="1688647"/>
            <a:ext cx="420775" cy="420811"/>
            <a:chOff x="-5251625" y="3272950"/>
            <a:chExt cx="292225" cy="292250"/>
          </a:xfrm>
        </p:grpSpPr>
        <p:sp>
          <p:nvSpPr>
            <p:cNvPr id="20375" name="Google Shape;20375;p76"/>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76"/>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76"/>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8" name="Google Shape;20378;p76"/>
          <p:cNvGrpSpPr/>
          <p:nvPr/>
        </p:nvGrpSpPr>
        <p:grpSpPr>
          <a:xfrm>
            <a:off x="3032265" y="2756270"/>
            <a:ext cx="419659" cy="420775"/>
            <a:chOff x="-5251625" y="3991275"/>
            <a:chExt cx="291450" cy="292225"/>
          </a:xfrm>
        </p:grpSpPr>
        <p:sp>
          <p:nvSpPr>
            <p:cNvPr id="20379" name="Google Shape;20379;p76"/>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76"/>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76"/>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76"/>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76"/>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4" name="Google Shape;20384;p76"/>
          <p:cNvGrpSpPr/>
          <p:nvPr/>
        </p:nvGrpSpPr>
        <p:grpSpPr>
          <a:xfrm>
            <a:off x="5772848" y="1689240"/>
            <a:ext cx="319874" cy="419623"/>
            <a:chOff x="-3365275" y="3253275"/>
            <a:chExt cx="222150" cy="291425"/>
          </a:xfrm>
        </p:grpSpPr>
        <p:sp>
          <p:nvSpPr>
            <p:cNvPr id="20385" name="Google Shape;20385;p76"/>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76"/>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7" name="Google Shape;20387;p76"/>
          <p:cNvGrpSpPr/>
          <p:nvPr/>
        </p:nvGrpSpPr>
        <p:grpSpPr>
          <a:xfrm>
            <a:off x="1933980" y="1689799"/>
            <a:ext cx="420811" cy="418507"/>
            <a:chOff x="-5971525" y="3273750"/>
            <a:chExt cx="292250" cy="290650"/>
          </a:xfrm>
        </p:grpSpPr>
        <p:sp>
          <p:nvSpPr>
            <p:cNvPr id="20388" name="Google Shape;20388;p76"/>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76"/>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0" name="Google Shape;20390;p76"/>
          <p:cNvGrpSpPr/>
          <p:nvPr/>
        </p:nvGrpSpPr>
        <p:grpSpPr>
          <a:xfrm>
            <a:off x="5746786" y="2204058"/>
            <a:ext cx="371998" cy="421927"/>
            <a:chOff x="-3383375" y="3611625"/>
            <a:chExt cx="258350" cy="293025"/>
          </a:xfrm>
        </p:grpSpPr>
        <p:sp>
          <p:nvSpPr>
            <p:cNvPr id="20391" name="Google Shape;20391;p76"/>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76"/>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3" name="Google Shape;20393;p76"/>
          <p:cNvGrpSpPr/>
          <p:nvPr/>
        </p:nvGrpSpPr>
        <p:grpSpPr>
          <a:xfrm>
            <a:off x="5809135" y="2756826"/>
            <a:ext cx="271097" cy="419659"/>
            <a:chOff x="-3347950" y="3971575"/>
            <a:chExt cx="188275" cy="291450"/>
          </a:xfrm>
        </p:grpSpPr>
        <p:sp>
          <p:nvSpPr>
            <p:cNvPr id="20394" name="Google Shape;20394;p76"/>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76"/>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76"/>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7" name="Google Shape;20397;p76"/>
          <p:cNvGrpSpPr/>
          <p:nvPr/>
        </p:nvGrpSpPr>
        <p:grpSpPr>
          <a:xfrm>
            <a:off x="858994" y="3307061"/>
            <a:ext cx="371998" cy="421927"/>
            <a:chOff x="-1575775" y="3238300"/>
            <a:chExt cx="258350" cy="293025"/>
          </a:xfrm>
        </p:grpSpPr>
        <p:sp>
          <p:nvSpPr>
            <p:cNvPr id="20398" name="Google Shape;20398;p76"/>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76"/>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76"/>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76"/>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76"/>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3" name="Google Shape;20403;p76"/>
          <p:cNvGrpSpPr/>
          <p:nvPr/>
        </p:nvGrpSpPr>
        <p:grpSpPr>
          <a:xfrm>
            <a:off x="4153362" y="3318663"/>
            <a:ext cx="421927" cy="399248"/>
            <a:chOff x="-1592325" y="3957400"/>
            <a:chExt cx="293025" cy="277275"/>
          </a:xfrm>
        </p:grpSpPr>
        <p:sp>
          <p:nvSpPr>
            <p:cNvPr id="20404" name="Google Shape;20404;p7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7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7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7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8" name="Google Shape;20408;p76"/>
          <p:cNvGrpSpPr/>
          <p:nvPr/>
        </p:nvGrpSpPr>
        <p:grpSpPr>
          <a:xfrm>
            <a:off x="3640232" y="3310744"/>
            <a:ext cx="369730" cy="420775"/>
            <a:chOff x="-778700" y="3612425"/>
            <a:chExt cx="256775" cy="292225"/>
          </a:xfrm>
        </p:grpSpPr>
        <p:sp>
          <p:nvSpPr>
            <p:cNvPr id="20409" name="Google Shape;20409;p76"/>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0" name="Google Shape;20410;p76"/>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76"/>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76"/>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76"/>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76"/>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5" name="Google Shape;20415;p76"/>
          <p:cNvGrpSpPr/>
          <p:nvPr/>
        </p:nvGrpSpPr>
        <p:grpSpPr>
          <a:xfrm>
            <a:off x="6111733" y="3828305"/>
            <a:ext cx="340731" cy="387641"/>
            <a:chOff x="7728464" y="1561258"/>
            <a:chExt cx="349719" cy="397866"/>
          </a:xfrm>
        </p:grpSpPr>
        <p:sp>
          <p:nvSpPr>
            <p:cNvPr id="20416" name="Google Shape;20416;p76"/>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76"/>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8" name="Google Shape;20418;p76"/>
          <p:cNvGrpSpPr/>
          <p:nvPr/>
        </p:nvGrpSpPr>
        <p:grpSpPr>
          <a:xfrm>
            <a:off x="4034702" y="3828305"/>
            <a:ext cx="387681" cy="387641"/>
            <a:chOff x="5611350" y="1561258"/>
            <a:chExt cx="397907" cy="397866"/>
          </a:xfrm>
        </p:grpSpPr>
        <p:sp>
          <p:nvSpPr>
            <p:cNvPr id="20419" name="Google Shape;20419;p76"/>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76"/>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76"/>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2" name="Google Shape;20422;p76"/>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3" name="Google Shape;20423;p76"/>
          <p:cNvGrpSpPr/>
          <p:nvPr/>
        </p:nvGrpSpPr>
        <p:grpSpPr>
          <a:xfrm>
            <a:off x="4553987" y="3925571"/>
            <a:ext cx="387610" cy="193109"/>
            <a:chOff x="6140660" y="1661097"/>
            <a:chExt cx="397835" cy="198202"/>
          </a:xfrm>
        </p:grpSpPr>
        <p:sp>
          <p:nvSpPr>
            <p:cNvPr id="20424" name="Google Shape;20424;p76"/>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76"/>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76"/>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7" name="Google Shape;20427;p76"/>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8" name="Google Shape;20428;p76"/>
          <p:cNvGrpSpPr/>
          <p:nvPr/>
        </p:nvGrpSpPr>
        <p:grpSpPr>
          <a:xfrm>
            <a:off x="5073202" y="3828305"/>
            <a:ext cx="387681" cy="387641"/>
            <a:chOff x="6669907" y="1561258"/>
            <a:chExt cx="397907" cy="397866"/>
          </a:xfrm>
        </p:grpSpPr>
        <p:sp>
          <p:nvSpPr>
            <p:cNvPr id="20429" name="Google Shape;20429;p76"/>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76"/>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76"/>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76"/>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76"/>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4" name="Google Shape;20434;p76"/>
          <p:cNvGrpSpPr/>
          <p:nvPr/>
        </p:nvGrpSpPr>
        <p:grpSpPr>
          <a:xfrm>
            <a:off x="5592488" y="3828305"/>
            <a:ext cx="387641" cy="387641"/>
            <a:chOff x="7199196" y="1561258"/>
            <a:chExt cx="397866" cy="397866"/>
          </a:xfrm>
        </p:grpSpPr>
        <p:sp>
          <p:nvSpPr>
            <p:cNvPr id="20435" name="Google Shape;20435;p76"/>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76"/>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76"/>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8" name="Google Shape;20438;p76"/>
          <p:cNvGrpSpPr/>
          <p:nvPr/>
        </p:nvGrpSpPr>
        <p:grpSpPr>
          <a:xfrm>
            <a:off x="1958433" y="3885842"/>
            <a:ext cx="387681" cy="272572"/>
            <a:chOff x="3386036" y="1746339"/>
            <a:chExt cx="397907" cy="279762"/>
          </a:xfrm>
        </p:grpSpPr>
        <p:sp>
          <p:nvSpPr>
            <p:cNvPr id="20439" name="Google Shape;20439;p76"/>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76"/>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1" name="Google Shape;20441;p76"/>
          <p:cNvGrpSpPr/>
          <p:nvPr/>
        </p:nvGrpSpPr>
        <p:grpSpPr>
          <a:xfrm>
            <a:off x="2483722" y="2756270"/>
            <a:ext cx="424195" cy="420775"/>
            <a:chOff x="-5613150" y="3991275"/>
            <a:chExt cx="294600" cy="292225"/>
          </a:xfrm>
        </p:grpSpPr>
        <p:sp>
          <p:nvSpPr>
            <p:cNvPr id="20442" name="Google Shape;20442;p76"/>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76"/>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76"/>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76"/>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6" name="Google Shape;20446;p76"/>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7" name="Google Shape;20447;p76"/>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76"/>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76"/>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76"/>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1" name="Google Shape;20451;p76"/>
          <p:cNvGrpSpPr/>
          <p:nvPr/>
        </p:nvGrpSpPr>
        <p:grpSpPr>
          <a:xfrm>
            <a:off x="2996130" y="3828288"/>
            <a:ext cx="387681" cy="387681"/>
            <a:chOff x="4417380" y="1687279"/>
            <a:chExt cx="397907" cy="397907"/>
          </a:xfrm>
        </p:grpSpPr>
        <p:sp>
          <p:nvSpPr>
            <p:cNvPr id="20452" name="Google Shape;20452;p76"/>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76"/>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4" name="Google Shape;20454;p76"/>
          <p:cNvGrpSpPr/>
          <p:nvPr/>
        </p:nvGrpSpPr>
        <p:grpSpPr>
          <a:xfrm>
            <a:off x="7942611" y="3308537"/>
            <a:ext cx="387661" cy="387661"/>
            <a:chOff x="2869999" y="1687279"/>
            <a:chExt cx="397887" cy="397887"/>
          </a:xfrm>
        </p:grpSpPr>
        <p:sp>
          <p:nvSpPr>
            <p:cNvPr id="20455" name="Google Shape;20455;p76"/>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76"/>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7" name="Google Shape;20457;p76"/>
          <p:cNvGrpSpPr/>
          <p:nvPr/>
        </p:nvGrpSpPr>
        <p:grpSpPr>
          <a:xfrm>
            <a:off x="2477718" y="3828664"/>
            <a:ext cx="386807" cy="386929"/>
            <a:chOff x="3902887" y="1687655"/>
            <a:chExt cx="397010" cy="397135"/>
          </a:xfrm>
        </p:grpSpPr>
        <p:sp>
          <p:nvSpPr>
            <p:cNvPr id="20458" name="Google Shape;20458;p76"/>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9" name="Google Shape;20459;p76"/>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0" name="Google Shape;20460;p76"/>
          <p:cNvGrpSpPr/>
          <p:nvPr/>
        </p:nvGrpSpPr>
        <p:grpSpPr>
          <a:xfrm>
            <a:off x="3515416" y="3828288"/>
            <a:ext cx="387681" cy="387681"/>
            <a:chOff x="4933458" y="1687279"/>
            <a:chExt cx="397907" cy="397907"/>
          </a:xfrm>
        </p:grpSpPr>
        <p:sp>
          <p:nvSpPr>
            <p:cNvPr id="20461" name="Google Shape;20461;p76"/>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76"/>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3" name="Google Shape;20463;p76"/>
          <p:cNvGrpSpPr/>
          <p:nvPr/>
        </p:nvGrpSpPr>
        <p:grpSpPr>
          <a:xfrm>
            <a:off x="6348367" y="3308537"/>
            <a:ext cx="387661" cy="387661"/>
            <a:chOff x="1379798" y="1723250"/>
            <a:chExt cx="397887" cy="397887"/>
          </a:xfrm>
        </p:grpSpPr>
        <p:sp>
          <p:nvSpPr>
            <p:cNvPr id="20464" name="Google Shape;20464;p7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5" name="Google Shape;20465;p7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7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7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8" name="Google Shape;20468;p76"/>
          <p:cNvGrpSpPr/>
          <p:nvPr/>
        </p:nvGrpSpPr>
        <p:grpSpPr>
          <a:xfrm>
            <a:off x="5286246" y="3308537"/>
            <a:ext cx="387681" cy="387661"/>
            <a:chOff x="266768" y="1721375"/>
            <a:chExt cx="397907" cy="397887"/>
          </a:xfrm>
        </p:grpSpPr>
        <p:sp>
          <p:nvSpPr>
            <p:cNvPr id="20469" name="Google Shape;20469;p7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7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1" name="Google Shape;20471;p76"/>
          <p:cNvGrpSpPr/>
          <p:nvPr/>
        </p:nvGrpSpPr>
        <p:grpSpPr>
          <a:xfrm>
            <a:off x="5817327" y="3308537"/>
            <a:ext cx="387641" cy="387661"/>
            <a:chOff x="864491" y="1723250"/>
            <a:chExt cx="397866" cy="397887"/>
          </a:xfrm>
        </p:grpSpPr>
        <p:sp>
          <p:nvSpPr>
            <p:cNvPr id="20472" name="Google Shape;20472;p7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7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7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75" name="Google Shape;20475;p76"/>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76" name="Google Shape;20476;p76"/>
          <p:cNvGrpSpPr/>
          <p:nvPr/>
        </p:nvGrpSpPr>
        <p:grpSpPr>
          <a:xfrm>
            <a:off x="3016407" y="2204348"/>
            <a:ext cx="427578" cy="421351"/>
            <a:chOff x="-5254775" y="3631325"/>
            <a:chExt cx="296950" cy="292625"/>
          </a:xfrm>
        </p:grpSpPr>
        <p:sp>
          <p:nvSpPr>
            <p:cNvPr id="20477" name="Google Shape;20477;p76"/>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8" name="Google Shape;20478;p76"/>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76"/>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76"/>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76"/>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76"/>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3" name="Google Shape;20483;p76"/>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4" name="Google Shape;20484;p76"/>
          <p:cNvGrpSpPr/>
          <p:nvPr/>
        </p:nvGrpSpPr>
        <p:grpSpPr>
          <a:xfrm>
            <a:off x="7411672" y="3308924"/>
            <a:ext cx="387539" cy="386888"/>
            <a:chOff x="2408992" y="1722875"/>
            <a:chExt cx="397761" cy="397093"/>
          </a:xfrm>
        </p:grpSpPr>
        <p:sp>
          <p:nvSpPr>
            <p:cNvPr id="20485" name="Google Shape;20485;p76"/>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76"/>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7" name="Google Shape;20487;p76"/>
          <p:cNvGrpSpPr/>
          <p:nvPr/>
        </p:nvGrpSpPr>
        <p:grpSpPr>
          <a:xfrm>
            <a:off x="2503892" y="3309051"/>
            <a:ext cx="423079" cy="424159"/>
            <a:chOff x="-1591550" y="3597475"/>
            <a:chExt cx="293825" cy="294575"/>
          </a:xfrm>
        </p:grpSpPr>
        <p:sp>
          <p:nvSpPr>
            <p:cNvPr id="20488" name="Google Shape;20488;p7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9" name="Google Shape;20489;p7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0" name="Google Shape;20490;p7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494" name="Shape 20494"/>
        <p:cNvGrpSpPr/>
        <p:nvPr/>
      </p:nvGrpSpPr>
      <p:grpSpPr>
        <a:xfrm>
          <a:off x="0" y="0"/>
          <a:ext cx="0" cy="0"/>
          <a:chOff x="0" y="0"/>
          <a:chExt cx="0" cy="0"/>
        </a:xfrm>
      </p:grpSpPr>
      <p:pic>
        <p:nvPicPr>
          <p:cNvPr id="20495" name="Google Shape;20495;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09" name="Shape 11109"/>
        <p:cNvGrpSpPr/>
        <p:nvPr/>
      </p:nvGrpSpPr>
      <p:grpSpPr>
        <a:xfrm>
          <a:off x="0" y="0"/>
          <a:ext cx="0" cy="0"/>
          <a:chOff x="0" y="0"/>
          <a:chExt cx="0" cy="0"/>
        </a:xfrm>
      </p:grpSpPr>
      <p:sp>
        <p:nvSpPr>
          <p:cNvPr id="11110" name="Google Shape;11110;p36"/>
          <p:cNvSpPr txBox="1"/>
          <p:nvPr>
            <p:ph type="title"/>
          </p:nvPr>
        </p:nvSpPr>
        <p:spPr>
          <a:xfrm>
            <a:off x="714250" y="2255046"/>
            <a:ext cx="3403500" cy="67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Compan</a:t>
            </a:r>
            <a:r>
              <a:rPr lang="en"/>
              <a:t>y</a:t>
            </a:r>
            <a:endParaRPr/>
          </a:p>
        </p:txBody>
      </p:sp>
      <p:sp>
        <p:nvSpPr>
          <p:cNvPr id="11111" name="Google Shape;11111;p36"/>
          <p:cNvSpPr txBox="1"/>
          <p:nvPr>
            <p:ph idx="1" type="subTitle"/>
          </p:nvPr>
        </p:nvSpPr>
        <p:spPr>
          <a:xfrm>
            <a:off x="714250" y="2926446"/>
            <a:ext cx="3403500" cy="671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11112" name="Google Shape;11112;p36"/>
          <p:cNvSpPr txBox="1"/>
          <p:nvPr>
            <p:ph idx="2" type="title"/>
          </p:nvPr>
        </p:nvSpPr>
        <p:spPr>
          <a:xfrm>
            <a:off x="714250" y="1442021"/>
            <a:ext cx="34035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pic>
        <p:nvPicPr>
          <p:cNvPr id="11113" name="Google Shape;11113;p36"/>
          <p:cNvPicPr preferRelativeResize="0"/>
          <p:nvPr/>
        </p:nvPicPr>
        <p:blipFill rotWithShape="1">
          <a:blip r:embed="rId3">
            <a:alphaModFix/>
          </a:blip>
          <a:srcRect b="0" l="27520" r="27520" t="0"/>
          <a:stretch/>
        </p:blipFill>
        <p:spPr>
          <a:xfrm>
            <a:off x="4572000" y="259750"/>
            <a:ext cx="3694976" cy="4623904"/>
          </a:xfrm>
          <a:prstGeom prst="rect">
            <a:avLst/>
          </a:prstGeom>
          <a:noFill/>
          <a:ln>
            <a:noFill/>
          </a:ln>
        </p:spPr>
      </p:pic>
      <p:grpSp>
        <p:nvGrpSpPr>
          <p:cNvPr id="11114" name="Google Shape;11114;p36"/>
          <p:cNvGrpSpPr/>
          <p:nvPr/>
        </p:nvGrpSpPr>
        <p:grpSpPr>
          <a:xfrm>
            <a:off x="6654495" y="3248566"/>
            <a:ext cx="1775325" cy="1352325"/>
            <a:chOff x="604850" y="299725"/>
            <a:chExt cx="1775325" cy="1352325"/>
          </a:xfrm>
        </p:grpSpPr>
        <p:sp>
          <p:nvSpPr>
            <p:cNvPr id="11115" name="Google Shape;11115;p36"/>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36"/>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36"/>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36"/>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36"/>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36"/>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36"/>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36"/>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36"/>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36"/>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36"/>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36"/>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36"/>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36"/>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36"/>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36"/>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36"/>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36"/>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36"/>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36"/>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36"/>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36"/>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36"/>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36"/>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36"/>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36"/>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36"/>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36"/>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36"/>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36"/>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36"/>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36"/>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36"/>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36"/>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36"/>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36"/>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36"/>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36"/>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36"/>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36"/>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36"/>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36"/>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36"/>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36"/>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36"/>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36"/>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36"/>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36"/>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36"/>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36"/>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36"/>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36"/>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36"/>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36"/>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36"/>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36"/>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36"/>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36"/>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36"/>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36"/>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36"/>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36"/>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36"/>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36"/>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36"/>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36"/>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36"/>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36"/>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36"/>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36"/>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36"/>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36"/>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36"/>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36"/>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36"/>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36"/>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36"/>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36"/>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36"/>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36"/>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36"/>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36"/>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36"/>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36"/>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36"/>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36"/>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36"/>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36"/>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36"/>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36"/>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36"/>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36"/>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36"/>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36"/>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36"/>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36"/>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36"/>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36"/>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36"/>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36"/>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36"/>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36"/>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36"/>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36"/>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36"/>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36"/>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36"/>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36"/>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36"/>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36"/>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36"/>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36"/>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36"/>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36"/>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36"/>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36"/>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36"/>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36"/>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36"/>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36"/>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36"/>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36"/>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36"/>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36"/>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36"/>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36"/>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36"/>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36"/>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36"/>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36"/>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36"/>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36"/>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36"/>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36"/>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36"/>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36"/>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36"/>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36"/>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36"/>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36"/>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36"/>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36"/>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36"/>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36"/>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36"/>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36"/>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36"/>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36"/>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36"/>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36"/>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36"/>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36"/>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36"/>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36"/>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36"/>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36"/>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36"/>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36"/>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36"/>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36"/>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36"/>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36"/>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36"/>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36"/>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36"/>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36"/>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36"/>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36"/>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36"/>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36"/>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36"/>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36"/>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36"/>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36"/>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36"/>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36"/>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36"/>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36"/>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36"/>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36"/>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36"/>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36"/>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36"/>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36"/>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36"/>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36"/>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36"/>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36"/>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36"/>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36"/>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36"/>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36"/>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36"/>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36"/>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36"/>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36"/>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36"/>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36"/>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36"/>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36"/>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36"/>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36"/>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36"/>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36"/>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36"/>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36"/>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36"/>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36"/>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36"/>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36"/>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36"/>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36"/>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36"/>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36"/>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36"/>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36"/>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36"/>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36"/>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36"/>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36"/>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36"/>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36"/>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36"/>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36"/>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36"/>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36"/>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36"/>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36"/>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36"/>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36"/>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36"/>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36"/>
          <p:cNvGrpSpPr/>
          <p:nvPr/>
        </p:nvGrpSpPr>
        <p:grpSpPr>
          <a:xfrm>
            <a:off x="7535208" y="228113"/>
            <a:ext cx="1427433" cy="628775"/>
            <a:chOff x="7488008" y="228113"/>
            <a:chExt cx="1427433" cy="628775"/>
          </a:xfrm>
        </p:grpSpPr>
        <p:sp>
          <p:nvSpPr>
            <p:cNvPr id="11347" name="Google Shape;11347;p36"/>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36"/>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36"/>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36"/>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36"/>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36"/>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36"/>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36"/>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36"/>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36"/>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36"/>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36"/>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36"/>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36"/>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36"/>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36"/>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66" name="Shape 11366"/>
        <p:cNvGrpSpPr/>
        <p:nvPr/>
      </p:nvGrpSpPr>
      <p:grpSpPr>
        <a:xfrm>
          <a:off x="0" y="0"/>
          <a:ext cx="0" cy="0"/>
          <a:chOff x="0" y="0"/>
          <a:chExt cx="0" cy="0"/>
        </a:xfrm>
      </p:grpSpPr>
      <p:cxnSp>
        <p:nvCxnSpPr>
          <p:cNvPr id="11367" name="Google Shape;11367;p37"/>
          <p:cNvCxnSpPr/>
          <p:nvPr/>
        </p:nvCxnSpPr>
        <p:spPr>
          <a:xfrm>
            <a:off x="732674" y="2405091"/>
            <a:ext cx="7696800" cy="0"/>
          </a:xfrm>
          <a:prstGeom prst="straightConnector1">
            <a:avLst/>
          </a:prstGeom>
          <a:noFill/>
          <a:ln cap="flat" cmpd="sng" w="28575">
            <a:solidFill>
              <a:schemeClr val="accent2"/>
            </a:solidFill>
            <a:prstDash val="solid"/>
            <a:round/>
            <a:headEnd len="med" w="med" type="oval"/>
            <a:tailEnd len="med" w="med" type="oval"/>
          </a:ln>
        </p:spPr>
      </p:cxnSp>
      <p:grpSp>
        <p:nvGrpSpPr>
          <p:cNvPr id="11368" name="Google Shape;11368;p37"/>
          <p:cNvGrpSpPr/>
          <p:nvPr/>
        </p:nvGrpSpPr>
        <p:grpSpPr>
          <a:xfrm>
            <a:off x="3922325" y="1793808"/>
            <a:ext cx="1330579" cy="1306573"/>
            <a:chOff x="3922325" y="1793808"/>
            <a:chExt cx="1330579" cy="1306573"/>
          </a:xfrm>
        </p:grpSpPr>
        <p:sp>
          <p:nvSpPr>
            <p:cNvPr id="11369" name="Google Shape;11369;p37"/>
            <p:cNvSpPr/>
            <p:nvPr/>
          </p:nvSpPr>
          <p:spPr>
            <a:xfrm rot="4173715">
              <a:off x="4059688" y="1944678"/>
              <a:ext cx="1015441" cy="998433"/>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1370" name="Google Shape;11370;p37"/>
            <p:cNvSpPr/>
            <p:nvPr/>
          </p:nvSpPr>
          <p:spPr>
            <a:xfrm rot="4173715">
              <a:off x="4100100" y="1951078"/>
              <a:ext cx="1015441" cy="998433"/>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grpSp>
        <p:nvGrpSpPr>
          <p:cNvPr id="11371" name="Google Shape;11371;p37"/>
          <p:cNvGrpSpPr/>
          <p:nvPr/>
        </p:nvGrpSpPr>
        <p:grpSpPr>
          <a:xfrm>
            <a:off x="6482905" y="1787412"/>
            <a:ext cx="1358911" cy="1325762"/>
            <a:chOff x="6482905" y="1787412"/>
            <a:chExt cx="1358911" cy="1325762"/>
          </a:xfrm>
        </p:grpSpPr>
        <p:sp>
          <p:nvSpPr>
            <p:cNvPr id="11372" name="Google Shape;11372;p37"/>
            <p:cNvSpPr/>
            <p:nvPr/>
          </p:nvSpPr>
          <p:spPr>
            <a:xfrm rot="1362048">
              <a:off x="6673053" y="1957479"/>
              <a:ext cx="1015441" cy="998428"/>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1373" name="Google Shape;11373;p37"/>
            <p:cNvSpPr/>
            <p:nvPr/>
          </p:nvSpPr>
          <p:spPr>
            <a:xfrm rot="1362048">
              <a:off x="6636228" y="1944679"/>
              <a:ext cx="1015441" cy="998428"/>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sp>
        <p:nvSpPr>
          <p:cNvPr id="11374" name="Google Shape;11374;p37"/>
          <p:cNvSpPr txBox="1"/>
          <p:nvPr>
            <p:ph type="title"/>
          </p:nvPr>
        </p:nvSpPr>
        <p:spPr>
          <a:xfrm>
            <a:off x="720000" y="369173"/>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history</a:t>
            </a:r>
            <a:endParaRPr/>
          </a:p>
        </p:txBody>
      </p:sp>
      <p:sp>
        <p:nvSpPr>
          <p:cNvPr id="11375" name="Google Shape;11375;p37"/>
          <p:cNvSpPr txBox="1"/>
          <p:nvPr/>
        </p:nvSpPr>
        <p:spPr>
          <a:xfrm>
            <a:off x="712600" y="3174488"/>
            <a:ext cx="2574900" cy="25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2"/>
                </a:solidFill>
                <a:latin typeface="Barrio"/>
                <a:ea typeface="Barrio"/>
                <a:cs typeface="Barrio"/>
                <a:sym typeface="Barrio"/>
              </a:rPr>
              <a:t>2000</a:t>
            </a:r>
            <a:endParaRPr b="1" sz="2000">
              <a:solidFill>
                <a:schemeClr val="accent2"/>
              </a:solidFill>
              <a:latin typeface="Barrio"/>
              <a:ea typeface="Barrio"/>
              <a:cs typeface="Barrio"/>
              <a:sym typeface="Barrio"/>
            </a:endParaRPr>
          </a:p>
        </p:txBody>
      </p:sp>
      <p:sp>
        <p:nvSpPr>
          <p:cNvPr id="11376" name="Google Shape;11376;p37"/>
          <p:cNvSpPr txBox="1"/>
          <p:nvPr/>
        </p:nvSpPr>
        <p:spPr>
          <a:xfrm>
            <a:off x="826450" y="3479475"/>
            <a:ext cx="2347200" cy="48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Barlow"/>
                <a:ea typeface="Barlow"/>
                <a:cs typeface="Barlow"/>
                <a:sym typeface="Barlow"/>
              </a:rPr>
              <a:t>T</a:t>
            </a:r>
            <a:r>
              <a:rPr lang="en" sz="1600">
                <a:solidFill>
                  <a:schemeClr val="accent2"/>
                </a:solidFill>
                <a:latin typeface="Barlow"/>
                <a:ea typeface="Barlow"/>
                <a:cs typeface="Barlow"/>
                <a:sym typeface="Barlow"/>
              </a:rPr>
              <a:t>he biggest planet in the Solar System</a:t>
            </a:r>
            <a:endParaRPr sz="1600">
              <a:solidFill>
                <a:schemeClr val="accent2"/>
              </a:solidFill>
              <a:latin typeface="Barlow"/>
              <a:ea typeface="Barlow"/>
              <a:cs typeface="Barlow"/>
              <a:sym typeface="Barlow"/>
            </a:endParaRPr>
          </a:p>
        </p:txBody>
      </p:sp>
      <p:sp>
        <p:nvSpPr>
          <p:cNvPr id="11377" name="Google Shape;11377;p37"/>
          <p:cNvSpPr txBox="1"/>
          <p:nvPr/>
        </p:nvSpPr>
        <p:spPr>
          <a:xfrm>
            <a:off x="5847324" y="3174488"/>
            <a:ext cx="2574900" cy="25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2"/>
                </a:solidFill>
                <a:latin typeface="Barrio"/>
                <a:ea typeface="Barrio"/>
                <a:cs typeface="Barrio"/>
                <a:sym typeface="Barrio"/>
              </a:rPr>
              <a:t>2020</a:t>
            </a:r>
            <a:endParaRPr b="1" sz="2000">
              <a:solidFill>
                <a:schemeClr val="accent2"/>
              </a:solidFill>
              <a:latin typeface="Barrio"/>
              <a:ea typeface="Barrio"/>
              <a:cs typeface="Barrio"/>
              <a:sym typeface="Barrio"/>
            </a:endParaRPr>
          </a:p>
        </p:txBody>
      </p:sp>
      <p:sp>
        <p:nvSpPr>
          <p:cNvPr id="11378" name="Google Shape;11378;p37"/>
          <p:cNvSpPr txBox="1"/>
          <p:nvPr/>
        </p:nvSpPr>
        <p:spPr>
          <a:xfrm>
            <a:off x="5961175" y="3479475"/>
            <a:ext cx="2347200" cy="48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Barlow"/>
                <a:ea typeface="Barlow"/>
                <a:cs typeface="Barlow"/>
                <a:sym typeface="Barlow"/>
              </a:rPr>
              <a:t>Despite being red, Mars is a cold place, not hot</a:t>
            </a:r>
            <a:endParaRPr sz="1600">
              <a:solidFill>
                <a:schemeClr val="accent2"/>
              </a:solidFill>
              <a:latin typeface="Barlow"/>
              <a:ea typeface="Barlow"/>
              <a:cs typeface="Barlow"/>
              <a:sym typeface="Barlow"/>
            </a:endParaRPr>
          </a:p>
        </p:txBody>
      </p:sp>
      <p:grpSp>
        <p:nvGrpSpPr>
          <p:cNvPr id="11379" name="Google Shape;11379;p37"/>
          <p:cNvGrpSpPr/>
          <p:nvPr/>
        </p:nvGrpSpPr>
        <p:grpSpPr>
          <a:xfrm>
            <a:off x="1373830" y="1787412"/>
            <a:ext cx="1358911" cy="1319362"/>
            <a:chOff x="1373830" y="1787412"/>
            <a:chExt cx="1358911" cy="1319362"/>
          </a:xfrm>
        </p:grpSpPr>
        <p:sp>
          <p:nvSpPr>
            <p:cNvPr id="11380" name="Google Shape;11380;p37"/>
            <p:cNvSpPr/>
            <p:nvPr/>
          </p:nvSpPr>
          <p:spPr>
            <a:xfrm rot="1362048">
              <a:off x="1563978" y="1951079"/>
              <a:ext cx="1015441" cy="998428"/>
            </a:xfrm>
            <a:custGeom>
              <a:rect b="b" l="l" r="r" t="t"/>
              <a:pathLst>
                <a:path extrusionOk="0" h="4399" w="4474">
                  <a:moveTo>
                    <a:pt x="0" y="1"/>
                  </a:moveTo>
                  <a:lnTo>
                    <a:pt x="1327" y="4399"/>
                  </a:lnTo>
                  <a:lnTo>
                    <a:pt x="4474" y="1024"/>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sp>
          <p:nvSpPr>
            <p:cNvPr id="11381" name="Google Shape;11381;p37"/>
            <p:cNvSpPr/>
            <p:nvPr/>
          </p:nvSpPr>
          <p:spPr>
            <a:xfrm rot="1362048">
              <a:off x="1527153" y="1944679"/>
              <a:ext cx="1015441" cy="998428"/>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Barrio"/>
                <a:ea typeface="Barrio"/>
                <a:cs typeface="Barrio"/>
                <a:sym typeface="Barrio"/>
              </a:endParaRPr>
            </a:p>
          </p:txBody>
        </p:sp>
      </p:grpSp>
      <p:sp>
        <p:nvSpPr>
          <p:cNvPr id="11382" name="Google Shape;11382;p37"/>
          <p:cNvSpPr txBox="1"/>
          <p:nvPr/>
        </p:nvSpPr>
        <p:spPr>
          <a:xfrm>
            <a:off x="1722098" y="2163355"/>
            <a:ext cx="5559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2"/>
                </a:solidFill>
                <a:latin typeface="Barrio"/>
                <a:ea typeface="Barrio"/>
                <a:cs typeface="Barrio"/>
                <a:sym typeface="Barrio"/>
              </a:rPr>
              <a:t>A</a:t>
            </a:r>
            <a:endParaRPr b="1" sz="2200">
              <a:solidFill>
                <a:schemeClr val="accent2"/>
              </a:solidFill>
              <a:latin typeface="Barrio"/>
              <a:ea typeface="Barrio"/>
              <a:cs typeface="Barrio"/>
              <a:sym typeface="Barrio"/>
            </a:endParaRPr>
          </a:p>
        </p:txBody>
      </p:sp>
      <p:sp>
        <p:nvSpPr>
          <p:cNvPr id="11383" name="Google Shape;11383;p37"/>
          <p:cNvSpPr txBox="1"/>
          <p:nvPr/>
        </p:nvSpPr>
        <p:spPr>
          <a:xfrm>
            <a:off x="3284550" y="3174488"/>
            <a:ext cx="2574900" cy="25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2"/>
                </a:solidFill>
                <a:latin typeface="Barrio"/>
                <a:ea typeface="Barrio"/>
                <a:cs typeface="Barrio"/>
                <a:sym typeface="Barrio"/>
              </a:rPr>
              <a:t>2010</a:t>
            </a:r>
            <a:endParaRPr b="1" sz="2000">
              <a:solidFill>
                <a:schemeClr val="accent2"/>
              </a:solidFill>
              <a:latin typeface="Barrio"/>
              <a:ea typeface="Barrio"/>
              <a:cs typeface="Barrio"/>
              <a:sym typeface="Barrio"/>
            </a:endParaRPr>
          </a:p>
        </p:txBody>
      </p:sp>
      <p:sp>
        <p:nvSpPr>
          <p:cNvPr id="11384" name="Google Shape;11384;p37"/>
          <p:cNvSpPr txBox="1"/>
          <p:nvPr/>
        </p:nvSpPr>
        <p:spPr>
          <a:xfrm>
            <a:off x="3398375" y="3479475"/>
            <a:ext cx="2347200" cy="48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Barlow"/>
                <a:ea typeface="Barlow"/>
                <a:cs typeface="Barlow"/>
                <a:sym typeface="Barlow"/>
              </a:rPr>
              <a:t>Venus has a beautiful name, but it’s terribly hot</a:t>
            </a:r>
            <a:endParaRPr sz="1600">
              <a:solidFill>
                <a:schemeClr val="accent2"/>
              </a:solidFill>
              <a:latin typeface="Barlow"/>
              <a:ea typeface="Barlow"/>
              <a:cs typeface="Barlow"/>
              <a:sym typeface="Barlow"/>
            </a:endParaRPr>
          </a:p>
        </p:txBody>
      </p:sp>
      <p:sp>
        <p:nvSpPr>
          <p:cNvPr id="11385" name="Google Shape;11385;p37"/>
          <p:cNvSpPr txBox="1"/>
          <p:nvPr/>
        </p:nvSpPr>
        <p:spPr>
          <a:xfrm>
            <a:off x="4359048" y="2163355"/>
            <a:ext cx="5559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2"/>
                </a:solidFill>
                <a:latin typeface="Barrio"/>
                <a:ea typeface="Barrio"/>
                <a:cs typeface="Barrio"/>
                <a:sym typeface="Barrio"/>
              </a:rPr>
              <a:t>B</a:t>
            </a:r>
            <a:endParaRPr b="1" sz="2200">
              <a:solidFill>
                <a:schemeClr val="accent2"/>
              </a:solidFill>
              <a:latin typeface="Barrio"/>
              <a:ea typeface="Barrio"/>
              <a:cs typeface="Barrio"/>
              <a:sym typeface="Barrio"/>
            </a:endParaRPr>
          </a:p>
        </p:txBody>
      </p:sp>
      <p:sp>
        <p:nvSpPr>
          <p:cNvPr id="11386" name="Google Shape;11386;p37"/>
          <p:cNvSpPr txBox="1"/>
          <p:nvPr/>
        </p:nvSpPr>
        <p:spPr>
          <a:xfrm>
            <a:off x="6865998" y="2163355"/>
            <a:ext cx="5559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2"/>
                </a:solidFill>
                <a:latin typeface="Barrio"/>
                <a:ea typeface="Barrio"/>
                <a:cs typeface="Barrio"/>
                <a:sym typeface="Barrio"/>
              </a:rPr>
              <a:t>C</a:t>
            </a:r>
            <a:endParaRPr b="1" sz="2200">
              <a:solidFill>
                <a:schemeClr val="accent2"/>
              </a:solidFill>
              <a:latin typeface="Barrio"/>
              <a:ea typeface="Barrio"/>
              <a:cs typeface="Barrio"/>
              <a:sym typeface="Barri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90" name="Shape 11390"/>
        <p:cNvGrpSpPr/>
        <p:nvPr/>
      </p:nvGrpSpPr>
      <p:grpSpPr>
        <a:xfrm>
          <a:off x="0" y="0"/>
          <a:ext cx="0" cy="0"/>
          <a:chOff x="0" y="0"/>
          <a:chExt cx="0" cy="0"/>
        </a:xfrm>
      </p:grpSpPr>
      <p:sp>
        <p:nvSpPr>
          <p:cNvPr id="11391" name="Google Shape;11391;p38"/>
          <p:cNvSpPr txBox="1"/>
          <p:nvPr>
            <p:ph type="title"/>
          </p:nvPr>
        </p:nvSpPr>
        <p:spPr>
          <a:xfrm>
            <a:off x="5362325" y="542500"/>
            <a:ext cx="3067500" cy="2151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 </a:t>
            </a:r>
            <a:r>
              <a:rPr lang="en">
                <a:solidFill>
                  <a:schemeClr val="accent1"/>
                </a:solidFill>
              </a:rPr>
              <a:t>Picture </a:t>
            </a:r>
            <a:r>
              <a:rPr lang="en"/>
              <a:t>Is Worth a Thousand Words</a:t>
            </a:r>
            <a:endParaRPr/>
          </a:p>
        </p:txBody>
      </p:sp>
      <p:grpSp>
        <p:nvGrpSpPr>
          <p:cNvPr id="11392" name="Google Shape;11392;p38"/>
          <p:cNvGrpSpPr/>
          <p:nvPr/>
        </p:nvGrpSpPr>
        <p:grpSpPr>
          <a:xfrm>
            <a:off x="365483" y="228113"/>
            <a:ext cx="1427433" cy="628775"/>
            <a:chOff x="7488008" y="228113"/>
            <a:chExt cx="1427433" cy="628775"/>
          </a:xfrm>
        </p:grpSpPr>
        <p:sp>
          <p:nvSpPr>
            <p:cNvPr id="11393" name="Google Shape;11393;p38"/>
            <p:cNvSpPr/>
            <p:nvPr/>
          </p:nvSpPr>
          <p:spPr>
            <a:xfrm>
              <a:off x="8286631" y="581539"/>
              <a:ext cx="90433" cy="97262"/>
            </a:xfrm>
            <a:custGeom>
              <a:rect b="b" l="l" r="r" t="t"/>
              <a:pathLst>
                <a:path extrusionOk="0" h="2692" w="2503">
                  <a:moveTo>
                    <a:pt x="380" y="0"/>
                  </a:moveTo>
                  <a:lnTo>
                    <a:pt x="1" y="2692"/>
                  </a:lnTo>
                  <a:lnTo>
                    <a:pt x="2503"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38"/>
            <p:cNvSpPr/>
            <p:nvPr/>
          </p:nvSpPr>
          <p:spPr>
            <a:xfrm>
              <a:off x="8237313" y="228113"/>
              <a:ext cx="212372" cy="216455"/>
            </a:xfrm>
            <a:custGeom>
              <a:rect b="b" l="l" r="r" t="t"/>
              <a:pathLst>
                <a:path extrusionOk="0" h="5991" w="5878">
                  <a:moveTo>
                    <a:pt x="1366" y="0"/>
                  </a:moveTo>
                  <a:lnTo>
                    <a:pt x="1" y="5991"/>
                  </a:lnTo>
                  <a:lnTo>
                    <a:pt x="5877" y="4171"/>
                  </a:lnTo>
                  <a:lnTo>
                    <a:pt x="1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38"/>
            <p:cNvSpPr/>
            <p:nvPr/>
          </p:nvSpPr>
          <p:spPr>
            <a:xfrm>
              <a:off x="8442786" y="741776"/>
              <a:ext cx="49354" cy="46644"/>
            </a:xfrm>
            <a:custGeom>
              <a:rect b="b" l="l" r="r" t="t"/>
              <a:pathLst>
                <a:path extrusionOk="0" h="1291" w="1366">
                  <a:moveTo>
                    <a:pt x="1" y="1"/>
                  </a:moveTo>
                  <a:lnTo>
                    <a:pt x="456" y="1290"/>
                  </a:lnTo>
                  <a:lnTo>
                    <a:pt x="1366" y="26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38"/>
            <p:cNvSpPr/>
            <p:nvPr/>
          </p:nvSpPr>
          <p:spPr>
            <a:xfrm>
              <a:off x="8694867" y="459599"/>
              <a:ext cx="220574" cy="206880"/>
            </a:xfrm>
            <a:custGeom>
              <a:rect b="b" l="l" r="r" t="t"/>
              <a:pathLst>
                <a:path extrusionOk="0" h="5726" w="6105">
                  <a:moveTo>
                    <a:pt x="2275" y="1"/>
                  </a:moveTo>
                  <a:lnTo>
                    <a:pt x="0" y="5726"/>
                  </a:lnTo>
                  <a:lnTo>
                    <a:pt x="6104" y="4816"/>
                  </a:lnTo>
                  <a:lnTo>
                    <a:pt x="2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38"/>
            <p:cNvSpPr/>
            <p:nvPr/>
          </p:nvSpPr>
          <p:spPr>
            <a:xfrm>
              <a:off x="8481156" y="525356"/>
              <a:ext cx="105500" cy="109618"/>
            </a:xfrm>
            <a:custGeom>
              <a:rect b="b" l="l" r="r" t="t"/>
              <a:pathLst>
                <a:path extrusionOk="0" h="3034" w="2920">
                  <a:moveTo>
                    <a:pt x="2920" y="1"/>
                  </a:moveTo>
                  <a:lnTo>
                    <a:pt x="0" y="1024"/>
                  </a:lnTo>
                  <a:lnTo>
                    <a:pt x="2313" y="3034"/>
                  </a:lnTo>
                  <a:lnTo>
                    <a:pt x="2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38"/>
            <p:cNvSpPr/>
            <p:nvPr/>
          </p:nvSpPr>
          <p:spPr>
            <a:xfrm>
              <a:off x="8564726" y="276057"/>
              <a:ext cx="137005" cy="123312"/>
            </a:xfrm>
            <a:custGeom>
              <a:rect b="b" l="l" r="r" t="t"/>
              <a:pathLst>
                <a:path extrusionOk="0" h="3413" w="3792">
                  <a:moveTo>
                    <a:pt x="2085" y="0"/>
                  </a:moveTo>
                  <a:lnTo>
                    <a:pt x="0" y="3185"/>
                  </a:lnTo>
                  <a:lnTo>
                    <a:pt x="3792" y="3412"/>
                  </a:lnTo>
                  <a:lnTo>
                    <a:pt x="2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38"/>
            <p:cNvSpPr/>
            <p:nvPr/>
          </p:nvSpPr>
          <p:spPr>
            <a:xfrm>
              <a:off x="8693494" y="789721"/>
              <a:ext cx="69875" cy="67166"/>
            </a:xfrm>
            <a:custGeom>
              <a:rect b="b" l="l" r="r" t="t"/>
              <a:pathLst>
                <a:path extrusionOk="0" h="1859" w="1934">
                  <a:moveTo>
                    <a:pt x="1289" y="1"/>
                  </a:moveTo>
                  <a:lnTo>
                    <a:pt x="0" y="1480"/>
                  </a:lnTo>
                  <a:lnTo>
                    <a:pt x="1934" y="1859"/>
                  </a:lnTo>
                  <a:lnTo>
                    <a:pt x="12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38"/>
            <p:cNvSpPr/>
            <p:nvPr/>
          </p:nvSpPr>
          <p:spPr>
            <a:xfrm>
              <a:off x="8826345" y="306190"/>
              <a:ext cx="68539" cy="64420"/>
            </a:xfrm>
            <a:custGeom>
              <a:rect b="b" l="l" r="r" t="t"/>
              <a:pathLst>
                <a:path extrusionOk="0" h="1783" w="1897">
                  <a:moveTo>
                    <a:pt x="1896" y="0"/>
                  </a:moveTo>
                  <a:lnTo>
                    <a:pt x="1" y="266"/>
                  </a:lnTo>
                  <a:lnTo>
                    <a:pt x="1138" y="1782"/>
                  </a:lnTo>
                  <a:lnTo>
                    <a:pt x="18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38"/>
            <p:cNvSpPr/>
            <p:nvPr/>
          </p:nvSpPr>
          <p:spPr>
            <a:xfrm>
              <a:off x="8033213" y="644550"/>
              <a:ext cx="91806" cy="97262"/>
            </a:xfrm>
            <a:custGeom>
              <a:rect b="b" l="l" r="r" t="t"/>
              <a:pathLst>
                <a:path extrusionOk="0" h="2692" w="2541">
                  <a:moveTo>
                    <a:pt x="380" y="0"/>
                  </a:moveTo>
                  <a:lnTo>
                    <a:pt x="1" y="2692"/>
                  </a:lnTo>
                  <a:lnTo>
                    <a:pt x="2541" y="1668"/>
                  </a:lnTo>
                  <a:lnTo>
                    <a:pt x="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38"/>
            <p:cNvSpPr/>
            <p:nvPr/>
          </p:nvSpPr>
          <p:spPr>
            <a:xfrm>
              <a:off x="7488008" y="556862"/>
              <a:ext cx="105536" cy="97298"/>
            </a:xfrm>
            <a:custGeom>
              <a:rect b="b" l="l" r="r" t="t"/>
              <a:pathLst>
                <a:path extrusionOk="0" h="2693" w="2921">
                  <a:moveTo>
                    <a:pt x="1" y="1"/>
                  </a:moveTo>
                  <a:lnTo>
                    <a:pt x="1138" y="2692"/>
                  </a:lnTo>
                  <a:lnTo>
                    <a:pt x="2920"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38"/>
            <p:cNvSpPr/>
            <p:nvPr/>
          </p:nvSpPr>
          <p:spPr>
            <a:xfrm>
              <a:off x="7677077" y="445906"/>
              <a:ext cx="161646" cy="158936"/>
            </a:xfrm>
            <a:custGeom>
              <a:rect b="b" l="l" r="r" t="t"/>
              <a:pathLst>
                <a:path extrusionOk="0" h="4399" w="4474">
                  <a:moveTo>
                    <a:pt x="0" y="1"/>
                  </a:moveTo>
                  <a:lnTo>
                    <a:pt x="1327" y="4399"/>
                  </a:lnTo>
                  <a:lnTo>
                    <a:pt x="4474" y="102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38"/>
            <p:cNvSpPr/>
            <p:nvPr/>
          </p:nvSpPr>
          <p:spPr>
            <a:xfrm>
              <a:off x="7685279" y="251380"/>
              <a:ext cx="82232" cy="78113"/>
            </a:xfrm>
            <a:custGeom>
              <a:rect b="b" l="l" r="r" t="t"/>
              <a:pathLst>
                <a:path extrusionOk="0" h="2162" w="2276">
                  <a:moveTo>
                    <a:pt x="1479" y="1"/>
                  </a:moveTo>
                  <a:lnTo>
                    <a:pt x="1" y="1783"/>
                  </a:lnTo>
                  <a:lnTo>
                    <a:pt x="2275" y="2162"/>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38"/>
            <p:cNvSpPr/>
            <p:nvPr/>
          </p:nvSpPr>
          <p:spPr>
            <a:xfrm>
              <a:off x="8045534" y="265074"/>
              <a:ext cx="95925" cy="91842"/>
            </a:xfrm>
            <a:custGeom>
              <a:rect b="b" l="l" r="r" t="t"/>
              <a:pathLst>
                <a:path extrusionOk="0" h="2542" w="2655">
                  <a:moveTo>
                    <a:pt x="1" y="1"/>
                  </a:moveTo>
                  <a:lnTo>
                    <a:pt x="1025" y="2541"/>
                  </a:lnTo>
                  <a:lnTo>
                    <a:pt x="2655" y="38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38"/>
            <p:cNvSpPr/>
            <p:nvPr/>
          </p:nvSpPr>
          <p:spPr>
            <a:xfrm>
              <a:off x="7935951" y="421265"/>
              <a:ext cx="46608" cy="49317"/>
            </a:xfrm>
            <a:custGeom>
              <a:rect b="b" l="l" r="r" t="t"/>
              <a:pathLst>
                <a:path extrusionOk="0" h="1365" w="1290">
                  <a:moveTo>
                    <a:pt x="1290" y="0"/>
                  </a:moveTo>
                  <a:lnTo>
                    <a:pt x="1" y="455"/>
                  </a:lnTo>
                  <a:lnTo>
                    <a:pt x="1024" y="1365"/>
                  </a:lnTo>
                  <a:lnTo>
                    <a:pt x="1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38"/>
            <p:cNvSpPr/>
            <p:nvPr/>
          </p:nvSpPr>
          <p:spPr>
            <a:xfrm>
              <a:off x="7712666" y="673310"/>
              <a:ext cx="163055" cy="158936"/>
            </a:xfrm>
            <a:custGeom>
              <a:rect b="b" l="l" r="r" t="t"/>
              <a:pathLst>
                <a:path extrusionOk="0" h="4399" w="4513">
                  <a:moveTo>
                    <a:pt x="3148" y="0"/>
                  </a:moveTo>
                  <a:lnTo>
                    <a:pt x="1" y="3375"/>
                  </a:lnTo>
                  <a:lnTo>
                    <a:pt x="4513" y="4398"/>
                  </a:lnTo>
                  <a:lnTo>
                    <a:pt x="31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38"/>
            <p:cNvSpPr/>
            <p:nvPr/>
          </p:nvSpPr>
          <p:spPr>
            <a:xfrm>
              <a:off x="7568831" y="807534"/>
              <a:ext cx="46608" cy="49354"/>
            </a:xfrm>
            <a:custGeom>
              <a:rect b="b" l="l" r="r" t="t"/>
              <a:pathLst>
                <a:path extrusionOk="0" h="1366" w="1290">
                  <a:moveTo>
                    <a:pt x="266" y="1"/>
                  </a:moveTo>
                  <a:lnTo>
                    <a:pt x="1" y="1366"/>
                  </a:lnTo>
                  <a:lnTo>
                    <a:pt x="1290" y="911"/>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38"/>
          <p:cNvGrpSpPr/>
          <p:nvPr/>
        </p:nvGrpSpPr>
        <p:grpSpPr>
          <a:xfrm>
            <a:off x="7368682" y="3791166"/>
            <a:ext cx="1775325" cy="1352325"/>
            <a:chOff x="604850" y="299725"/>
            <a:chExt cx="1775325" cy="1352325"/>
          </a:xfrm>
        </p:grpSpPr>
        <p:sp>
          <p:nvSpPr>
            <p:cNvPr id="11410" name="Google Shape;11410;p38"/>
            <p:cNvSpPr/>
            <p:nvPr/>
          </p:nvSpPr>
          <p:spPr>
            <a:xfrm>
              <a:off x="1825675" y="796400"/>
              <a:ext cx="34125" cy="29125"/>
            </a:xfrm>
            <a:custGeom>
              <a:rect b="b" l="l" r="r" t="t"/>
              <a:pathLst>
                <a:path extrusionOk="0" h="1165" w="1365">
                  <a:moveTo>
                    <a:pt x="569" y="0"/>
                  </a:moveTo>
                  <a:cubicBezTo>
                    <a:pt x="265" y="0"/>
                    <a:pt x="0" y="266"/>
                    <a:pt x="0" y="569"/>
                  </a:cubicBezTo>
                  <a:cubicBezTo>
                    <a:pt x="0" y="927"/>
                    <a:pt x="294" y="1164"/>
                    <a:pt x="601" y="1164"/>
                  </a:cubicBezTo>
                  <a:cubicBezTo>
                    <a:pt x="749" y="1164"/>
                    <a:pt x="900" y="1109"/>
                    <a:pt x="1024" y="986"/>
                  </a:cubicBezTo>
                  <a:cubicBezTo>
                    <a:pt x="1365"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38"/>
            <p:cNvSpPr/>
            <p:nvPr/>
          </p:nvSpPr>
          <p:spPr>
            <a:xfrm>
              <a:off x="1825675" y="712975"/>
              <a:ext cx="34125" cy="30075"/>
            </a:xfrm>
            <a:custGeom>
              <a:rect b="b" l="l" r="r" t="t"/>
              <a:pathLst>
                <a:path extrusionOk="0" h="1203" w="1365">
                  <a:moveTo>
                    <a:pt x="569" y="1"/>
                  </a:moveTo>
                  <a:cubicBezTo>
                    <a:pt x="265" y="1"/>
                    <a:pt x="0" y="304"/>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38"/>
            <p:cNvSpPr/>
            <p:nvPr/>
          </p:nvSpPr>
          <p:spPr>
            <a:xfrm>
              <a:off x="1825675" y="63052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38"/>
            <p:cNvSpPr/>
            <p:nvPr/>
          </p:nvSpPr>
          <p:spPr>
            <a:xfrm>
              <a:off x="1825675" y="5480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38"/>
            <p:cNvSpPr/>
            <p:nvPr/>
          </p:nvSpPr>
          <p:spPr>
            <a:xfrm>
              <a:off x="1825675" y="465600"/>
              <a:ext cx="34125" cy="29125"/>
            </a:xfrm>
            <a:custGeom>
              <a:rect b="b" l="l" r="r" t="t"/>
              <a:pathLst>
                <a:path extrusionOk="0" h="1165" w="1365">
                  <a:moveTo>
                    <a:pt x="569" y="0"/>
                  </a:moveTo>
                  <a:cubicBezTo>
                    <a:pt x="265" y="0"/>
                    <a:pt x="0" y="266"/>
                    <a:pt x="0" y="569"/>
                  </a:cubicBezTo>
                  <a:cubicBezTo>
                    <a:pt x="0" y="927"/>
                    <a:pt x="294" y="1165"/>
                    <a:pt x="601" y="1165"/>
                  </a:cubicBezTo>
                  <a:cubicBezTo>
                    <a:pt x="749" y="1165"/>
                    <a:pt x="900" y="1109"/>
                    <a:pt x="1024" y="986"/>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38"/>
            <p:cNvSpPr/>
            <p:nvPr/>
          </p:nvSpPr>
          <p:spPr>
            <a:xfrm>
              <a:off x="1825675" y="383100"/>
              <a:ext cx="33900" cy="29175"/>
            </a:xfrm>
            <a:custGeom>
              <a:rect b="b" l="l" r="r" t="t"/>
              <a:pathLst>
                <a:path extrusionOk="0" h="1167" w="1356">
                  <a:moveTo>
                    <a:pt x="613" y="0"/>
                  </a:moveTo>
                  <a:cubicBezTo>
                    <a:pt x="599" y="0"/>
                    <a:pt x="584" y="1"/>
                    <a:pt x="569" y="2"/>
                  </a:cubicBezTo>
                  <a:cubicBezTo>
                    <a:pt x="265" y="2"/>
                    <a:pt x="0" y="229"/>
                    <a:pt x="0" y="571"/>
                  </a:cubicBezTo>
                  <a:cubicBezTo>
                    <a:pt x="0" y="929"/>
                    <a:pt x="294" y="1166"/>
                    <a:pt x="601" y="1166"/>
                  </a:cubicBezTo>
                  <a:cubicBezTo>
                    <a:pt x="749" y="1166"/>
                    <a:pt x="900" y="1111"/>
                    <a:pt x="1024" y="988"/>
                  </a:cubicBezTo>
                  <a:cubicBezTo>
                    <a:pt x="1355" y="619"/>
                    <a:pt x="1114"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38"/>
            <p:cNvSpPr/>
            <p:nvPr/>
          </p:nvSpPr>
          <p:spPr>
            <a:xfrm>
              <a:off x="1825675" y="299725"/>
              <a:ext cx="34125" cy="30075"/>
            </a:xfrm>
            <a:custGeom>
              <a:rect b="b" l="l" r="r" t="t"/>
              <a:pathLst>
                <a:path extrusionOk="0" h="1203" w="1365">
                  <a:moveTo>
                    <a:pt x="569" y="0"/>
                  </a:moveTo>
                  <a:cubicBezTo>
                    <a:pt x="265" y="0"/>
                    <a:pt x="0" y="266"/>
                    <a:pt x="0" y="607"/>
                  </a:cubicBezTo>
                  <a:cubicBezTo>
                    <a:pt x="0" y="965"/>
                    <a:pt x="294" y="1203"/>
                    <a:pt x="601" y="1203"/>
                  </a:cubicBezTo>
                  <a:cubicBezTo>
                    <a:pt x="749" y="1203"/>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38"/>
            <p:cNvSpPr/>
            <p:nvPr/>
          </p:nvSpPr>
          <p:spPr>
            <a:xfrm>
              <a:off x="1910025" y="796400"/>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38"/>
            <p:cNvSpPr/>
            <p:nvPr/>
          </p:nvSpPr>
          <p:spPr>
            <a:xfrm>
              <a:off x="1910025" y="712975"/>
              <a:ext cx="35100" cy="30375"/>
            </a:xfrm>
            <a:custGeom>
              <a:rect b="b" l="l" r="r" t="t"/>
              <a:pathLst>
                <a:path extrusionOk="0" h="1215" w="1404">
                  <a:moveTo>
                    <a:pt x="721" y="1"/>
                  </a:moveTo>
                  <a:cubicBezTo>
                    <a:pt x="0" y="77"/>
                    <a:pt x="0" y="1138"/>
                    <a:pt x="721" y="1214"/>
                  </a:cubicBezTo>
                  <a:cubicBezTo>
                    <a:pt x="1403" y="1138"/>
                    <a:pt x="1403"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38"/>
            <p:cNvSpPr/>
            <p:nvPr/>
          </p:nvSpPr>
          <p:spPr>
            <a:xfrm>
              <a:off x="1912875" y="63052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38"/>
            <p:cNvSpPr/>
            <p:nvPr/>
          </p:nvSpPr>
          <p:spPr>
            <a:xfrm>
              <a:off x="1912875" y="5480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38"/>
            <p:cNvSpPr/>
            <p:nvPr/>
          </p:nvSpPr>
          <p:spPr>
            <a:xfrm>
              <a:off x="1912875" y="465600"/>
              <a:ext cx="35075" cy="29125"/>
            </a:xfrm>
            <a:custGeom>
              <a:rect b="b" l="l" r="r" t="t"/>
              <a:pathLst>
                <a:path extrusionOk="0" h="1165" w="1403">
                  <a:moveTo>
                    <a:pt x="607" y="0"/>
                  </a:moveTo>
                  <a:cubicBezTo>
                    <a:pt x="265" y="0"/>
                    <a:pt x="0" y="266"/>
                    <a:pt x="0" y="569"/>
                  </a:cubicBezTo>
                  <a:cubicBezTo>
                    <a:pt x="0" y="927"/>
                    <a:pt x="294" y="1165"/>
                    <a:pt x="601" y="1165"/>
                  </a:cubicBezTo>
                  <a:cubicBezTo>
                    <a:pt x="749" y="1165"/>
                    <a:pt x="900" y="1109"/>
                    <a:pt x="1024" y="986"/>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38"/>
            <p:cNvSpPr/>
            <p:nvPr/>
          </p:nvSpPr>
          <p:spPr>
            <a:xfrm>
              <a:off x="1912875" y="383100"/>
              <a:ext cx="34825" cy="29175"/>
            </a:xfrm>
            <a:custGeom>
              <a:rect b="b" l="l" r="r" t="t"/>
              <a:pathLst>
                <a:path extrusionOk="0" h="1167" w="1393">
                  <a:moveTo>
                    <a:pt x="648" y="0"/>
                  </a:moveTo>
                  <a:cubicBezTo>
                    <a:pt x="635" y="0"/>
                    <a:pt x="621" y="1"/>
                    <a:pt x="607" y="2"/>
                  </a:cubicBezTo>
                  <a:cubicBezTo>
                    <a:pt x="265" y="2"/>
                    <a:pt x="0" y="229"/>
                    <a:pt x="0" y="571"/>
                  </a:cubicBezTo>
                  <a:cubicBezTo>
                    <a:pt x="0" y="929"/>
                    <a:pt x="294" y="1166"/>
                    <a:pt x="601" y="1166"/>
                  </a:cubicBezTo>
                  <a:cubicBezTo>
                    <a:pt x="749" y="1166"/>
                    <a:pt x="900" y="1111"/>
                    <a:pt x="1024" y="988"/>
                  </a:cubicBezTo>
                  <a:cubicBezTo>
                    <a:pt x="1392" y="619"/>
                    <a:pt x="1116"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38"/>
            <p:cNvSpPr/>
            <p:nvPr/>
          </p:nvSpPr>
          <p:spPr>
            <a:xfrm>
              <a:off x="1912875" y="299725"/>
              <a:ext cx="29400" cy="29400"/>
            </a:xfrm>
            <a:custGeom>
              <a:rect b="b" l="l" r="r" t="t"/>
              <a:pathLst>
                <a:path extrusionOk="0" h="1176" w="1176">
                  <a:moveTo>
                    <a:pt x="607" y="0"/>
                  </a:moveTo>
                  <a:cubicBezTo>
                    <a:pt x="265" y="0"/>
                    <a:pt x="0" y="266"/>
                    <a:pt x="0" y="607"/>
                  </a:cubicBezTo>
                  <a:cubicBezTo>
                    <a:pt x="0" y="910"/>
                    <a:pt x="265"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38"/>
            <p:cNvSpPr/>
            <p:nvPr/>
          </p:nvSpPr>
          <p:spPr>
            <a:xfrm>
              <a:off x="200007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38"/>
            <p:cNvSpPr/>
            <p:nvPr/>
          </p:nvSpPr>
          <p:spPr>
            <a:xfrm>
              <a:off x="2000075" y="71297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38"/>
            <p:cNvSpPr/>
            <p:nvPr/>
          </p:nvSpPr>
          <p:spPr>
            <a:xfrm>
              <a:off x="2000075" y="63052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38"/>
            <p:cNvSpPr/>
            <p:nvPr/>
          </p:nvSpPr>
          <p:spPr>
            <a:xfrm>
              <a:off x="2000075" y="5480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38"/>
            <p:cNvSpPr/>
            <p:nvPr/>
          </p:nvSpPr>
          <p:spPr>
            <a:xfrm>
              <a:off x="2000075" y="465600"/>
              <a:ext cx="35075" cy="29125"/>
            </a:xfrm>
            <a:custGeom>
              <a:rect b="b" l="l" r="r" t="t"/>
              <a:pathLst>
                <a:path extrusionOk="0" h="1165" w="1403">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38"/>
            <p:cNvSpPr/>
            <p:nvPr/>
          </p:nvSpPr>
          <p:spPr>
            <a:xfrm>
              <a:off x="2000075" y="383050"/>
              <a:ext cx="35075" cy="29225"/>
            </a:xfrm>
            <a:custGeom>
              <a:rect b="b" l="l" r="r" t="t"/>
              <a:pathLst>
                <a:path extrusionOk="0" h="1169" w="1403">
                  <a:moveTo>
                    <a:pt x="542" y="0"/>
                  </a:moveTo>
                  <a:cubicBezTo>
                    <a:pt x="233" y="0"/>
                    <a:pt x="0" y="253"/>
                    <a:pt x="0" y="573"/>
                  </a:cubicBezTo>
                  <a:cubicBezTo>
                    <a:pt x="0" y="931"/>
                    <a:pt x="294" y="1168"/>
                    <a:pt x="601" y="1168"/>
                  </a:cubicBezTo>
                  <a:cubicBezTo>
                    <a:pt x="749" y="1168"/>
                    <a:pt x="901" y="1113"/>
                    <a:pt x="1024" y="990"/>
                  </a:cubicBezTo>
                  <a:cubicBezTo>
                    <a:pt x="1403" y="610"/>
                    <a:pt x="1138" y="4"/>
                    <a:pt x="607" y="4"/>
                  </a:cubicBezTo>
                  <a:cubicBezTo>
                    <a:pt x="585" y="1"/>
                    <a:pt x="563" y="0"/>
                    <a:pt x="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38"/>
            <p:cNvSpPr/>
            <p:nvPr/>
          </p:nvSpPr>
          <p:spPr>
            <a:xfrm>
              <a:off x="20000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5" y="910"/>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38"/>
            <p:cNvSpPr/>
            <p:nvPr/>
          </p:nvSpPr>
          <p:spPr>
            <a:xfrm>
              <a:off x="20872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38"/>
            <p:cNvSpPr/>
            <p:nvPr/>
          </p:nvSpPr>
          <p:spPr>
            <a:xfrm>
              <a:off x="2087275" y="712975"/>
              <a:ext cx="35100" cy="30075"/>
            </a:xfrm>
            <a:custGeom>
              <a:rect b="b" l="l" r="r" t="t"/>
              <a:pathLst>
                <a:path extrusionOk="0" h="1203" w="1404">
                  <a:moveTo>
                    <a:pt x="607" y="1"/>
                  </a:moveTo>
                  <a:cubicBezTo>
                    <a:pt x="266" y="39"/>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38"/>
            <p:cNvSpPr/>
            <p:nvPr/>
          </p:nvSpPr>
          <p:spPr>
            <a:xfrm>
              <a:off x="20872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38"/>
            <p:cNvSpPr/>
            <p:nvPr/>
          </p:nvSpPr>
          <p:spPr>
            <a:xfrm>
              <a:off x="20872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38"/>
            <p:cNvSpPr/>
            <p:nvPr/>
          </p:nvSpPr>
          <p:spPr>
            <a:xfrm>
              <a:off x="20872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38"/>
            <p:cNvSpPr/>
            <p:nvPr/>
          </p:nvSpPr>
          <p:spPr>
            <a:xfrm>
              <a:off x="20872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38"/>
            <p:cNvSpPr/>
            <p:nvPr/>
          </p:nvSpPr>
          <p:spPr>
            <a:xfrm>
              <a:off x="2087275" y="299725"/>
              <a:ext cx="29400" cy="29400"/>
            </a:xfrm>
            <a:custGeom>
              <a:rect b="b" l="l" r="r" t="t"/>
              <a:pathLst>
                <a:path extrusionOk="0" h="1176" w="1176">
                  <a:moveTo>
                    <a:pt x="607" y="0"/>
                  </a:moveTo>
                  <a:cubicBezTo>
                    <a:pt x="266" y="0"/>
                    <a:pt x="0" y="266"/>
                    <a:pt x="0" y="607"/>
                  </a:cubicBezTo>
                  <a:cubicBezTo>
                    <a:pt x="0" y="910"/>
                    <a:pt x="266" y="1176"/>
                    <a:pt x="607" y="1176"/>
                  </a:cubicBezTo>
                  <a:cubicBezTo>
                    <a:pt x="910" y="1176"/>
                    <a:pt x="1176" y="910"/>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38"/>
            <p:cNvSpPr/>
            <p:nvPr/>
          </p:nvSpPr>
          <p:spPr>
            <a:xfrm>
              <a:off x="2174475"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38"/>
            <p:cNvSpPr/>
            <p:nvPr/>
          </p:nvSpPr>
          <p:spPr>
            <a:xfrm>
              <a:off x="2174475" y="712975"/>
              <a:ext cx="35100" cy="30075"/>
            </a:xfrm>
            <a:custGeom>
              <a:rect b="b" l="l" r="r" t="t"/>
              <a:pathLst>
                <a:path extrusionOk="0" h="1203" w="1404">
                  <a:moveTo>
                    <a:pt x="607" y="1"/>
                  </a:moveTo>
                  <a:cubicBezTo>
                    <a:pt x="266" y="1"/>
                    <a:pt x="0" y="304"/>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38"/>
            <p:cNvSpPr/>
            <p:nvPr/>
          </p:nvSpPr>
          <p:spPr>
            <a:xfrm>
              <a:off x="2174475" y="63052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38"/>
            <p:cNvSpPr/>
            <p:nvPr/>
          </p:nvSpPr>
          <p:spPr>
            <a:xfrm>
              <a:off x="2174475" y="5480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38"/>
            <p:cNvSpPr/>
            <p:nvPr/>
          </p:nvSpPr>
          <p:spPr>
            <a:xfrm>
              <a:off x="2174475" y="465600"/>
              <a:ext cx="35100" cy="29125"/>
            </a:xfrm>
            <a:custGeom>
              <a:rect b="b" l="l" r="r" t="t"/>
              <a:pathLst>
                <a:path extrusionOk="0" h="1165" w="1404">
                  <a:moveTo>
                    <a:pt x="607" y="0"/>
                  </a:moveTo>
                  <a:cubicBezTo>
                    <a:pt x="266" y="0"/>
                    <a:pt x="0" y="266"/>
                    <a:pt x="0" y="569"/>
                  </a:cubicBezTo>
                  <a:cubicBezTo>
                    <a:pt x="0" y="927"/>
                    <a:pt x="294" y="1165"/>
                    <a:pt x="601" y="1165"/>
                  </a:cubicBezTo>
                  <a:cubicBezTo>
                    <a:pt x="749" y="1165"/>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38"/>
            <p:cNvSpPr/>
            <p:nvPr/>
          </p:nvSpPr>
          <p:spPr>
            <a:xfrm>
              <a:off x="2174475" y="383100"/>
              <a:ext cx="34825" cy="29175"/>
            </a:xfrm>
            <a:custGeom>
              <a:rect b="b" l="l" r="r" t="t"/>
              <a:pathLst>
                <a:path extrusionOk="0" h="1167" w="1393">
                  <a:moveTo>
                    <a:pt x="651" y="0"/>
                  </a:moveTo>
                  <a:cubicBezTo>
                    <a:pt x="637" y="0"/>
                    <a:pt x="622" y="1"/>
                    <a:pt x="607" y="2"/>
                  </a:cubicBezTo>
                  <a:cubicBezTo>
                    <a:pt x="266" y="2"/>
                    <a:pt x="0" y="229"/>
                    <a:pt x="0" y="571"/>
                  </a:cubicBezTo>
                  <a:cubicBezTo>
                    <a:pt x="0" y="929"/>
                    <a:pt x="294" y="1166"/>
                    <a:pt x="601" y="1166"/>
                  </a:cubicBezTo>
                  <a:cubicBezTo>
                    <a:pt x="749" y="1166"/>
                    <a:pt x="901" y="1111"/>
                    <a:pt x="1024" y="988"/>
                  </a:cubicBezTo>
                  <a:cubicBezTo>
                    <a:pt x="1392" y="619"/>
                    <a:pt x="115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38"/>
            <p:cNvSpPr/>
            <p:nvPr/>
          </p:nvSpPr>
          <p:spPr>
            <a:xfrm>
              <a:off x="2171625" y="299725"/>
              <a:ext cx="36050" cy="29400"/>
            </a:xfrm>
            <a:custGeom>
              <a:rect b="b" l="l" r="r" t="t"/>
              <a:pathLst>
                <a:path extrusionOk="0" h="1176" w="1442">
                  <a:moveTo>
                    <a:pt x="721" y="0"/>
                  </a:moveTo>
                  <a:cubicBezTo>
                    <a:pt x="1" y="76"/>
                    <a:pt x="1" y="1138"/>
                    <a:pt x="721" y="1176"/>
                  </a:cubicBezTo>
                  <a:cubicBezTo>
                    <a:pt x="1441" y="1138"/>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38"/>
            <p:cNvSpPr/>
            <p:nvPr/>
          </p:nvSpPr>
          <p:spPr>
            <a:xfrm>
              <a:off x="2255025" y="796400"/>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38"/>
            <p:cNvSpPr/>
            <p:nvPr/>
          </p:nvSpPr>
          <p:spPr>
            <a:xfrm>
              <a:off x="2255025" y="712975"/>
              <a:ext cx="35100" cy="30375"/>
            </a:xfrm>
            <a:custGeom>
              <a:rect b="b" l="l" r="r" t="t"/>
              <a:pathLst>
                <a:path extrusionOk="0" h="1215" w="1404">
                  <a:moveTo>
                    <a:pt x="721" y="1"/>
                  </a:moveTo>
                  <a:cubicBezTo>
                    <a:pt x="1" y="77"/>
                    <a:pt x="1" y="1138"/>
                    <a:pt x="721" y="1214"/>
                  </a:cubicBezTo>
                  <a:cubicBezTo>
                    <a:pt x="1404" y="1138"/>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38"/>
            <p:cNvSpPr/>
            <p:nvPr/>
          </p:nvSpPr>
          <p:spPr>
            <a:xfrm>
              <a:off x="22578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38"/>
            <p:cNvSpPr/>
            <p:nvPr/>
          </p:nvSpPr>
          <p:spPr>
            <a:xfrm>
              <a:off x="22578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38"/>
            <p:cNvSpPr/>
            <p:nvPr/>
          </p:nvSpPr>
          <p:spPr>
            <a:xfrm>
              <a:off x="22578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38"/>
            <p:cNvSpPr/>
            <p:nvPr/>
          </p:nvSpPr>
          <p:spPr>
            <a:xfrm>
              <a:off x="2257875" y="383100"/>
              <a:ext cx="34825" cy="29175"/>
            </a:xfrm>
            <a:custGeom>
              <a:rect b="b" l="l" r="r" t="t"/>
              <a:pathLst>
                <a:path extrusionOk="0" h="1167" w="1393">
                  <a:moveTo>
                    <a:pt x="649" y="0"/>
                  </a:moveTo>
                  <a:cubicBezTo>
                    <a:pt x="635" y="0"/>
                    <a:pt x="621" y="1"/>
                    <a:pt x="607" y="2"/>
                  </a:cubicBezTo>
                  <a:cubicBezTo>
                    <a:pt x="266" y="2"/>
                    <a:pt x="1" y="229"/>
                    <a:pt x="1" y="571"/>
                  </a:cubicBezTo>
                  <a:cubicBezTo>
                    <a:pt x="1" y="929"/>
                    <a:pt x="294" y="1166"/>
                    <a:pt x="602" y="1166"/>
                  </a:cubicBezTo>
                  <a:cubicBezTo>
                    <a:pt x="750" y="1166"/>
                    <a:pt x="901" y="1111"/>
                    <a:pt x="1024" y="988"/>
                  </a:cubicBezTo>
                  <a:cubicBezTo>
                    <a:pt x="1393" y="619"/>
                    <a:pt x="1117" y="0"/>
                    <a:pt x="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38"/>
            <p:cNvSpPr/>
            <p:nvPr/>
          </p:nvSpPr>
          <p:spPr>
            <a:xfrm>
              <a:off x="22578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38"/>
            <p:cNvSpPr/>
            <p:nvPr/>
          </p:nvSpPr>
          <p:spPr>
            <a:xfrm>
              <a:off x="2342250" y="796400"/>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38"/>
            <p:cNvSpPr/>
            <p:nvPr/>
          </p:nvSpPr>
          <p:spPr>
            <a:xfrm>
              <a:off x="2342250" y="712975"/>
              <a:ext cx="36025" cy="30375"/>
            </a:xfrm>
            <a:custGeom>
              <a:rect b="b" l="l" r="r" t="t"/>
              <a:pathLst>
                <a:path extrusionOk="0" h="1215" w="1441">
                  <a:moveTo>
                    <a:pt x="720" y="1"/>
                  </a:moveTo>
                  <a:cubicBezTo>
                    <a:pt x="0" y="77"/>
                    <a:pt x="0" y="1138"/>
                    <a:pt x="720" y="1214"/>
                  </a:cubicBezTo>
                  <a:cubicBezTo>
                    <a:pt x="1441" y="1138"/>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38"/>
            <p:cNvSpPr/>
            <p:nvPr/>
          </p:nvSpPr>
          <p:spPr>
            <a:xfrm>
              <a:off x="2345075" y="63052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38"/>
            <p:cNvSpPr/>
            <p:nvPr/>
          </p:nvSpPr>
          <p:spPr>
            <a:xfrm>
              <a:off x="2345075" y="5480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38"/>
            <p:cNvSpPr/>
            <p:nvPr/>
          </p:nvSpPr>
          <p:spPr>
            <a:xfrm>
              <a:off x="2345075" y="465600"/>
              <a:ext cx="35100" cy="29125"/>
            </a:xfrm>
            <a:custGeom>
              <a:rect b="b" l="l" r="r" t="t"/>
              <a:pathLst>
                <a:path extrusionOk="0" h="1165" w="1404">
                  <a:moveTo>
                    <a:pt x="607" y="0"/>
                  </a:moveTo>
                  <a:cubicBezTo>
                    <a:pt x="266" y="0"/>
                    <a:pt x="1" y="266"/>
                    <a:pt x="1" y="569"/>
                  </a:cubicBezTo>
                  <a:cubicBezTo>
                    <a:pt x="1" y="927"/>
                    <a:pt x="294" y="1165"/>
                    <a:pt x="602" y="1165"/>
                  </a:cubicBezTo>
                  <a:cubicBezTo>
                    <a:pt x="750" y="1165"/>
                    <a:pt x="901" y="1109"/>
                    <a:pt x="1024" y="986"/>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38"/>
            <p:cNvSpPr/>
            <p:nvPr/>
          </p:nvSpPr>
          <p:spPr>
            <a:xfrm>
              <a:off x="1825675" y="120965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38"/>
            <p:cNvSpPr/>
            <p:nvPr/>
          </p:nvSpPr>
          <p:spPr>
            <a:xfrm>
              <a:off x="1825675" y="1127100"/>
              <a:ext cx="33900" cy="29225"/>
            </a:xfrm>
            <a:custGeom>
              <a:rect b="b" l="l" r="r" t="t"/>
              <a:pathLst>
                <a:path extrusionOk="0" h="1169" w="1356">
                  <a:moveTo>
                    <a:pt x="517" y="1"/>
                  </a:moveTo>
                  <a:cubicBezTo>
                    <a:pt x="236" y="1"/>
                    <a:pt x="0" y="287"/>
                    <a:pt x="0" y="573"/>
                  </a:cubicBezTo>
                  <a:cubicBezTo>
                    <a:pt x="0" y="931"/>
                    <a:pt x="294" y="1168"/>
                    <a:pt x="601" y="1168"/>
                  </a:cubicBezTo>
                  <a:cubicBezTo>
                    <a:pt x="749" y="1168"/>
                    <a:pt x="900" y="1113"/>
                    <a:pt x="1024" y="990"/>
                  </a:cubicBezTo>
                  <a:cubicBezTo>
                    <a:pt x="1355" y="622"/>
                    <a:pt x="1114" y="3"/>
                    <a:pt x="613" y="3"/>
                  </a:cubicBezTo>
                  <a:cubicBezTo>
                    <a:pt x="599" y="3"/>
                    <a:pt x="584" y="3"/>
                    <a:pt x="569" y="4"/>
                  </a:cubicBezTo>
                  <a:cubicBezTo>
                    <a:pt x="551" y="2"/>
                    <a:pt x="534" y="1"/>
                    <a:pt x="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38"/>
            <p:cNvSpPr/>
            <p:nvPr/>
          </p:nvSpPr>
          <p:spPr>
            <a:xfrm>
              <a:off x="1825675" y="104377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4"/>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38"/>
            <p:cNvSpPr/>
            <p:nvPr/>
          </p:nvSpPr>
          <p:spPr>
            <a:xfrm>
              <a:off x="1825675" y="961250"/>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38"/>
            <p:cNvSpPr/>
            <p:nvPr/>
          </p:nvSpPr>
          <p:spPr>
            <a:xfrm>
              <a:off x="1825675" y="877900"/>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38"/>
            <p:cNvSpPr/>
            <p:nvPr/>
          </p:nvSpPr>
          <p:spPr>
            <a:xfrm>
              <a:off x="1912875" y="120965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4"/>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38"/>
            <p:cNvSpPr/>
            <p:nvPr/>
          </p:nvSpPr>
          <p:spPr>
            <a:xfrm>
              <a:off x="1912875" y="1127150"/>
              <a:ext cx="34825" cy="29175"/>
            </a:xfrm>
            <a:custGeom>
              <a:rect b="b" l="l" r="r" t="t"/>
              <a:pathLst>
                <a:path extrusionOk="0" h="1167" w="1393">
                  <a:moveTo>
                    <a:pt x="648" y="1"/>
                  </a:moveTo>
                  <a:cubicBezTo>
                    <a:pt x="635" y="1"/>
                    <a:pt x="621" y="1"/>
                    <a:pt x="607" y="2"/>
                  </a:cubicBezTo>
                  <a:cubicBezTo>
                    <a:pt x="265" y="2"/>
                    <a:pt x="0" y="268"/>
                    <a:pt x="0" y="571"/>
                  </a:cubicBezTo>
                  <a:cubicBezTo>
                    <a:pt x="0" y="929"/>
                    <a:pt x="294" y="1166"/>
                    <a:pt x="601" y="1166"/>
                  </a:cubicBezTo>
                  <a:cubicBezTo>
                    <a:pt x="749" y="1166"/>
                    <a:pt x="900" y="1111"/>
                    <a:pt x="1024" y="988"/>
                  </a:cubicBezTo>
                  <a:cubicBezTo>
                    <a:pt x="1392" y="620"/>
                    <a:pt x="1116"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38"/>
            <p:cNvSpPr/>
            <p:nvPr/>
          </p:nvSpPr>
          <p:spPr>
            <a:xfrm>
              <a:off x="1912875" y="1043775"/>
              <a:ext cx="29400" cy="29425"/>
            </a:xfrm>
            <a:custGeom>
              <a:rect b="b" l="l" r="r" t="t"/>
              <a:pathLst>
                <a:path extrusionOk="0" h="1177" w="1176">
                  <a:moveTo>
                    <a:pt x="607" y="1"/>
                  </a:moveTo>
                  <a:cubicBezTo>
                    <a:pt x="265" y="1"/>
                    <a:pt x="0" y="266"/>
                    <a:pt x="0" y="570"/>
                  </a:cubicBezTo>
                  <a:cubicBezTo>
                    <a:pt x="0" y="911"/>
                    <a:pt x="265"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38"/>
            <p:cNvSpPr/>
            <p:nvPr/>
          </p:nvSpPr>
          <p:spPr>
            <a:xfrm>
              <a:off x="1910025" y="961325"/>
              <a:ext cx="35100" cy="29400"/>
            </a:xfrm>
            <a:custGeom>
              <a:rect b="b" l="l" r="r" t="t"/>
              <a:pathLst>
                <a:path extrusionOk="0" h="1176" w="1404">
                  <a:moveTo>
                    <a:pt x="721" y="0"/>
                  </a:moveTo>
                  <a:cubicBezTo>
                    <a:pt x="0" y="38"/>
                    <a:pt x="0" y="1100"/>
                    <a:pt x="721" y="1176"/>
                  </a:cubicBezTo>
                  <a:cubicBezTo>
                    <a:pt x="1403" y="1100"/>
                    <a:pt x="1403"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38"/>
            <p:cNvSpPr/>
            <p:nvPr/>
          </p:nvSpPr>
          <p:spPr>
            <a:xfrm>
              <a:off x="1912875" y="877900"/>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38"/>
            <p:cNvSpPr/>
            <p:nvPr/>
          </p:nvSpPr>
          <p:spPr>
            <a:xfrm>
              <a:off x="200007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38"/>
            <p:cNvSpPr/>
            <p:nvPr/>
          </p:nvSpPr>
          <p:spPr>
            <a:xfrm>
              <a:off x="2000075" y="1127200"/>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38"/>
            <p:cNvSpPr/>
            <p:nvPr/>
          </p:nvSpPr>
          <p:spPr>
            <a:xfrm>
              <a:off x="20000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38"/>
            <p:cNvSpPr/>
            <p:nvPr/>
          </p:nvSpPr>
          <p:spPr>
            <a:xfrm>
              <a:off x="2000075" y="961325"/>
              <a:ext cx="35075" cy="29125"/>
            </a:xfrm>
            <a:custGeom>
              <a:rect b="b" l="l" r="r" t="t"/>
              <a:pathLst>
                <a:path extrusionOk="0" h="1165" w="1403">
                  <a:moveTo>
                    <a:pt x="607" y="0"/>
                  </a:moveTo>
                  <a:cubicBezTo>
                    <a:pt x="266" y="0"/>
                    <a:pt x="0" y="228"/>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38"/>
            <p:cNvSpPr/>
            <p:nvPr/>
          </p:nvSpPr>
          <p:spPr>
            <a:xfrm>
              <a:off x="200007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38"/>
            <p:cNvSpPr/>
            <p:nvPr/>
          </p:nvSpPr>
          <p:spPr>
            <a:xfrm>
              <a:off x="20872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38"/>
            <p:cNvSpPr/>
            <p:nvPr/>
          </p:nvSpPr>
          <p:spPr>
            <a:xfrm>
              <a:off x="2087275" y="1127150"/>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38"/>
            <p:cNvSpPr/>
            <p:nvPr/>
          </p:nvSpPr>
          <p:spPr>
            <a:xfrm>
              <a:off x="208727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6" y="911"/>
                    <a:pt x="1176" y="570"/>
                  </a:cubicBezTo>
                  <a:cubicBezTo>
                    <a:pt x="1176"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38"/>
            <p:cNvSpPr/>
            <p:nvPr/>
          </p:nvSpPr>
          <p:spPr>
            <a:xfrm>
              <a:off x="2087275" y="961275"/>
              <a:ext cx="34825" cy="29175"/>
            </a:xfrm>
            <a:custGeom>
              <a:rect b="b" l="l" r="r" t="t"/>
              <a:pathLst>
                <a:path extrusionOk="0" h="1167" w="1393">
                  <a:moveTo>
                    <a:pt x="651" y="1"/>
                  </a:moveTo>
                  <a:cubicBezTo>
                    <a:pt x="637" y="1"/>
                    <a:pt x="622" y="1"/>
                    <a:pt x="607" y="2"/>
                  </a:cubicBezTo>
                  <a:cubicBezTo>
                    <a:pt x="266" y="2"/>
                    <a:pt x="0" y="268"/>
                    <a:pt x="0" y="571"/>
                  </a:cubicBezTo>
                  <a:cubicBezTo>
                    <a:pt x="0" y="929"/>
                    <a:pt x="294" y="1166"/>
                    <a:pt x="601" y="1166"/>
                  </a:cubicBezTo>
                  <a:cubicBezTo>
                    <a:pt x="749"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38"/>
            <p:cNvSpPr/>
            <p:nvPr/>
          </p:nvSpPr>
          <p:spPr>
            <a:xfrm>
              <a:off x="20872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38"/>
            <p:cNvSpPr/>
            <p:nvPr/>
          </p:nvSpPr>
          <p:spPr>
            <a:xfrm>
              <a:off x="2174475"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38"/>
            <p:cNvSpPr/>
            <p:nvPr/>
          </p:nvSpPr>
          <p:spPr>
            <a:xfrm>
              <a:off x="217447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38"/>
            <p:cNvSpPr/>
            <p:nvPr/>
          </p:nvSpPr>
          <p:spPr>
            <a:xfrm>
              <a:off x="2174475"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38"/>
            <p:cNvSpPr/>
            <p:nvPr/>
          </p:nvSpPr>
          <p:spPr>
            <a:xfrm>
              <a:off x="217447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38"/>
            <p:cNvSpPr/>
            <p:nvPr/>
          </p:nvSpPr>
          <p:spPr>
            <a:xfrm>
              <a:off x="2174475"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38"/>
            <p:cNvSpPr/>
            <p:nvPr/>
          </p:nvSpPr>
          <p:spPr>
            <a:xfrm>
              <a:off x="22578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38"/>
            <p:cNvSpPr/>
            <p:nvPr/>
          </p:nvSpPr>
          <p:spPr>
            <a:xfrm>
              <a:off x="2257875" y="112715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38"/>
            <p:cNvSpPr/>
            <p:nvPr/>
          </p:nvSpPr>
          <p:spPr>
            <a:xfrm>
              <a:off x="2255025" y="1043775"/>
              <a:ext cx="35100" cy="29425"/>
            </a:xfrm>
            <a:custGeom>
              <a:rect b="b" l="l" r="r" t="t"/>
              <a:pathLst>
                <a:path extrusionOk="0" h="1177" w="1404">
                  <a:moveTo>
                    <a:pt x="721" y="1"/>
                  </a:moveTo>
                  <a:cubicBezTo>
                    <a:pt x="1" y="77"/>
                    <a:pt x="1" y="1100"/>
                    <a:pt x="721" y="1176"/>
                  </a:cubicBezTo>
                  <a:cubicBezTo>
                    <a:pt x="1404" y="1100"/>
                    <a:pt x="1404"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38"/>
            <p:cNvSpPr/>
            <p:nvPr/>
          </p:nvSpPr>
          <p:spPr>
            <a:xfrm>
              <a:off x="2255025" y="961325"/>
              <a:ext cx="35100" cy="29400"/>
            </a:xfrm>
            <a:custGeom>
              <a:rect b="b" l="l" r="r" t="t"/>
              <a:pathLst>
                <a:path extrusionOk="0" h="1176" w="1404">
                  <a:moveTo>
                    <a:pt x="721" y="0"/>
                  </a:moveTo>
                  <a:cubicBezTo>
                    <a:pt x="1" y="38"/>
                    <a:pt x="1" y="1100"/>
                    <a:pt x="721" y="1176"/>
                  </a:cubicBezTo>
                  <a:cubicBezTo>
                    <a:pt x="1404" y="1100"/>
                    <a:pt x="1404"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38"/>
            <p:cNvSpPr/>
            <p:nvPr/>
          </p:nvSpPr>
          <p:spPr>
            <a:xfrm>
              <a:off x="22578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38"/>
            <p:cNvSpPr/>
            <p:nvPr/>
          </p:nvSpPr>
          <p:spPr>
            <a:xfrm>
              <a:off x="2345075" y="120965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4"/>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38"/>
            <p:cNvSpPr/>
            <p:nvPr/>
          </p:nvSpPr>
          <p:spPr>
            <a:xfrm>
              <a:off x="2345075" y="112715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38"/>
            <p:cNvSpPr/>
            <p:nvPr/>
          </p:nvSpPr>
          <p:spPr>
            <a:xfrm>
              <a:off x="2342250" y="1043775"/>
              <a:ext cx="36025" cy="29425"/>
            </a:xfrm>
            <a:custGeom>
              <a:rect b="b" l="l" r="r" t="t"/>
              <a:pathLst>
                <a:path extrusionOk="0" h="1177" w="1441">
                  <a:moveTo>
                    <a:pt x="720" y="1"/>
                  </a:moveTo>
                  <a:cubicBezTo>
                    <a:pt x="0" y="77"/>
                    <a:pt x="0" y="1100"/>
                    <a:pt x="720" y="1176"/>
                  </a:cubicBezTo>
                  <a:cubicBezTo>
                    <a:pt x="1441" y="1100"/>
                    <a:pt x="1441" y="77"/>
                    <a:pt x="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38"/>
            <p:cNvSpPr/>
            <p:nvPr/>
          </p:nvSpPr>
          <p:spPr>
            <a:xfrm>
              <a:off x="2342250" y="961325"/>
              <a:ext cx="36025" cy="29400"/>
            </a:xfrm>
            <a:custGeom>
              <a:rect b="b" l="l" r="r" t="t"/>
              <a:pathLst>
                <a:path extrusionOk="0" h="1176" w="1441">
                  <a:moveTo>
                    <a:pt x="720" y="0"/>
                  </a:moveTo>
                  <a:cubicBezTo>
                    <a:pt x="0" y="38"/>
                    <a:pt x="0" y="1100"/>
                    <a:pt x="720" y="1176"/>
                  </a:cubicBezTo>
                  <a:cubicBezTo>
                    <a:pt x="1441" y="1100"/>
                    <a:pt x="1441" y="38"/>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38"/>
            <p:cNvSpPr/>
            <p:nvPr/>
          </p:nvSpPr>
          <p:spPr>
            <a:xfrm>
              <a:off x="2345075" y="877900"/>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38"/>
            <p:cNvSpPr/>
            <p:nvPr/>
          </p:nvSpPr>
          <p:spPr>
            <a:xfrm>
              <a:off x="1825675" y="16219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38"/>
            <p:cNvSpPr/>
            <p:nvPr/>
          </p:nvSpPr>
          <p:spPr>
            <a:xfrm>
              <a:off x="1825675" y="1539500"/>
              <a:ext cx="34125" cy="29125"/>
            </a:xfrm>
            <a:custGeom>
              <a:rect b="b" l="l" r="r" t="t"/>
              <a:pathLst>
                <a:path extrusionOk="0" h="1165" w="1365">
                  <a:moveTo>
                    <a:pt x="569" y="1"/>
                  </a:moveTo>
                  <a:cubicBezTo>
                    <a:pt x="265" y="1"/>
                    <a:pt x="0" y="266"/>
                    <a:pt x="0" y="569"/>
                  </a:cubicBezTo>
                  <a:cubicBezTo>
                    <a:pt x="0" y="928"/>
                    <a:pt x="294" y="1165"/>
                    <a:pt x="601" y="1165"/>
                  </a:cubicBezTo>
                  <a:cubicBezTo>
                    <a:pt x="749" y="1165"/>
                    <a:pt x="900" y="1110"/>
                    <a:pt x="1024" y="987"/>
                  </a:cubicBezTo>
                  <a:cubicBezTo>
                    <a:pt x="1365"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38"/>
            <p:cNvSpPr/>
            <p:nvPr/>
          </p:nvSpPr>
          <p:spPr>
            <a:xfrm>
              <a:off x="1825675" y="1456975"/>
              <a:ext cx="33900" cy="29200"/>
            </a:xfrm>
            <a:custGeom>
              <a:rect b="b" l="l" r="r" t="t"/>
              <a:pathLst>
                <a:path extrusionOk="0" h="1168" w="1356">
                  <a:moveTo>
                    <a:pt x="517" y="0"/>
                  </a:moveTo>
                  <a:cubicBezTo>
                    <a:pt x="236" y="0"/>
                    <a:pt x="0" y="286"/>
                    <a:pt x="0" y="572"/>
                  </a:cubicBezTo>
                  <a:cubicBezTo>
                    <a:pt x="0" y="930"/>
                    <a:pt x="294" y="1167"/>
                    <a:pt x="601" y="1167"/>
                  </a:cubicBezTo>
                  <a:cubicBezTo>
                    <a:pt x="749" y="1167"/>
                    <a:pt x="900" y="1112"/>
                    <a:pt x="1024" y="989"/>
                  </a:cubicBezTo>
                  <a:cubicBezTo>
                    <a:pt x="1355" y="621"/>
                    <a:pt x="1114" y="2"/>
                    <a:pt x="613" y="2"/>
                  </a:cubicBezTo>
                  <a:cubicBezTo>
                    <a:pt x="599" y="2"/>
                    <a:pt x="584" y="2"/>
                    <a:pt x="569" y="3"/>
                  </a:cubicBezTo>
                  <a:cubicBezTo>
                    <a:pt x="551" y="1"/>
                    <a:pt x="534"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38"/>
            <p:cNvSpPr/>
            <p:nvPr/>
          </p:nvSpPr>
          <p:spPr>
            <a:xfrm>
              <a:off x="1825675" y="1373625"/>
              <a:ext cx="34125" cy="30075"/>
            </a:xfrm>
            <a:custGeom>
              <a:rect b="b" l="l" r="r" t="t"/>
              <a:pathLst>
                <a:path extrusionOk="0" h="1203" w="1365">
                  <a:moveTo>
                    <a:pt x="569" y="1"/>
                  </a:moveTo>
                  <a:cubicBezTo>
                    <a:pt x="265" y="1"/>
                    <a:pt x="0" y="266"/>
                    <a:pt x="0" y="607"/>
                  </a:cubicBezTo>
                  <a:cubicBezTo>
                    <a:pt x="0" y="966"/>
                    <a:pt x="294" y="1203"/>
                    <a:pt x="601" y="1203"/>
                  </a:cubicBezTo>
                  <a:cubicBezTo>
                    <a:pt x="749" y="1203"/>
                    <a:pt x="900" y="1148"/>
                    <a:pt x="1024" y="1025"/>
                  </a:cubicBezTo>
                  <a:cubicBezTo>
                    <a:pt x="1365"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38"/>
            <p:cNvSpPr/>
            <p:nvPr/>
          </p:nvSpPr>
          <p:spPr>
            <a:xfrm>
              <a:off x="1825675" y="1291175"/>
              <a:ext cx="34125" cy="30075"/>
            </a:xfrm>
            <a:custGeom>
              <a:rect b="b" l="l" r="r" t="t"/>
              <a:pathLst>
                <a:path extrusionOk="0" h="1203" w="1365">
                  <a:moveTo>
                    <a:pt x="569" y="0"/>
                  </a:moveTo>
                  <a:cubicBezTo>
                    <a:pt x="265" y="0"/>
                    <a:pt x="0" y="266"/>
                    <a:pt x="0" y="607"/>
                  </a:cubicBezTo>
                  <a:cubicBezTo>
                    <a:pt x="0" y="965"/>
                    <a:pt x="294" y="1202"/>
                    <a:pt x="601" y="1202"/>
                  </a:cubicBezTo>
                  <a:cubicBezTo>
                    <a:pt x="749" y="1202"/>
                    <a:pt x="900" y="1147"/>
                    <a:pt x="1024" y="1024"/>
                  </a:cubicBezTo>
                  <a:cubicBezTo>
                    <a:pt x="1365"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38"/>
            <p:cNvSpPr/>
            <p:nvPr/>
          </p:nvSpPr>
          <p:spPr>
            <a:xfrm>
              <a:off x="1912875"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38"/>
            <p:cNvSpPr/>
            <p:nvPr/>
          </p:nvSpPr>
          <p:spPr>
            <a:xfrm>
              <a:off x="1912875"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38"/>
            <p:cNvSpPr/>
            <p:nvPr/>
          </p:nvSpPr>
          <p:spPr>
            <a:xfrm>
              <a:off x="1912875" y="1456100"/>
              <a:ext cx="29400" cy="30350"/>
            </a:xfrm>
            <a:custGeom>
              <a:rect b="b" l="l" r="r" t="t"/>
              <a:pathLst>
                <a:path extrusionOk="0" h="1214" w="1176">
                  <a:moveTo>
                    <a:pt x="607" y="0"/>
                  </a:moveTo>
                  <a:cubicBezTo>
                    <a:pt x="265" y="0"/>
                    <a:pt x="0" y="266"/>
                    <a:pt x="0" y="607"/>
                  </a:cubicBezTo>
                  <a:cubicBezTo>
                    <a:pt x="0" y="948"/>
                    <a:pt x="265"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38"/>
            <p:cNvSpPr/>
            <p:nvPr/>
          </p:nvSpPr>
          <p:spPr>
            <a:xfrm>
              <a:off x="1912875"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38"/>
            <p:cNvSpPr/>
            <p:nvPr/>
          </p:nvSpPr>
          <p:spPr>
            <a:xfrm>
              <a:off x="1910025" y="1291175"/>
              <a:ext cx="35100" cy="29400"/>
            </a:xfrm>
            <a:custGeom>
              <a:rect b="b" l="l" r="r" t="t"/>
              <a:pathLst>
                <a:path extrusionOk="0" h="1176" w="1404">
                  <a:moveTo>
                    <a:pt x="721" y="0"/>
                  </a:moveTo>
                  <a:cubicBezTo>
                    <a:pt x="0" y="76"/>
                    <a:pt x="0" y="1100"/>
                    <a:pt x="721" y="1176"/>
                  </a:cubicBezTo>
                  <a:cubicBezTo>
                    <a:pt x="1403" y="1100"/>
                    <a:pt x="1403"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38"/>
            <p:cNvSpPr/>
            <p:nvPr/>
          </p:nvSpPr>
          <p:spPr>
            <a:xfrm>
              <a:off x="200007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38"/>
            <p:cNvSpPr/>
            <p:nvPr/>
          </p:nvSpPr>
          <p:spPr>
            <a:xfrm>
              <a:off x="200007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38"/>
            <p:cNvSpPr/>
            <p:nvPr/>
          </p:nvSpPr>
          <p:spPr>
            <a:xfrm>
              <a:off x="20000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38"/>
            <p:cNvSpPr/>
            <p:nvPr/>
          </p:nvSpPr>
          <p:spPr>
            <a:xfrm>
              <a:off x="200007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38"/>
            <p:cNvSpPr/>
            <p:nvPr/>
          </p:nvSpPr>
          <p:spPr>
            <a:xfrm>
              <a:off x="200007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38"/>
            <p:cNvSpPr/>
            <p:nvPr/>
          </p:nvSpPr>
          <p:spPr>
            <a:xfrm>
              <a:off x="20872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38"/>
            <p:cNvSpPr/>
            <p:nvPr/>
          </p:nvSpPr>
          <p:spPr>
            <a:xfrm>
              <a:off x="20872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38"/>
            <p:cNvSpPr/>
            <p:nvPr/>
          </p:nvSpPr>
          <p:spPr>
            <a:xfrm>
              <a:off x="208727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38"/>
            <p:cNvSpPr/>
            <p:nvPr/>
          </p:nvSpPr>
          <p:spPr>
            <a:xfrm>
              <a:off x="20872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38"/>
            <p:cNvSpPr/>
            <p:nvPr/>
          </p:nvSpPr>
          <p:spPr>
            <a:xfrm>
              <a:off x="20872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38"/>
            <p:cNvSpPr/>
            <p:nvPr/>
          </p:nvSpPr>
          <p:spPr>
            <a:xfrm>
              <a:off x="2174475"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38"/>
            <p:cNvSpPr/>
            <p:nvPr/>
          </p:nvSpPr>
          <p:spPr>
            <a:xfrm>
              <a:off x="2174475"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38"/>
            <p:cNvSpPr/>
            <p:nvPr/>
          </p:nvSpPr>
          <p:spPr>
            <a:xfrm>
              <a:off x="2174475"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38"/>
            <p:cNvSpPr/>
            <p:nvPr/>
          </p:nvSpPr>
          <p:spPr>
            <a:xfrm>
              <a:off x="2174475"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38"/>
            <p:cNvSpPr/>
            <p:nvPr/>
          </p:nvSpPr>
          <p:spPr>
            <a:xfrm>
              <a:off x="2174475"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38"/>
            <p:cNvSpPr/>
            <p:nvPr/>
          </p:nvSpPr>
          <p:spPr>
            <a:xfrm>
              <a:off x="22578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38"/>
            <p:cNvSpPr/>
            <p:nvPr/>
          </p:nvSpPr>
          <p:spPr>
            <a:xfrm>
              <a:off x="22578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38"/>
            <p:cNvSpPr/>
            <p:nvPr/>
          </p:nvSpPr>
          <p:spPr>
            <a:xfrm>
              <a:off x="2257875" y="1457000"/>
              <a:ext cx="34825" cy="29175"/>
            </a:xfrm>
            <a:custGeom>
              <a:rect b="b" l="l" r="r" t="t"/>
              <a:pathLst>
                <a:path extrusionOk="0" h="1167" w="1393">
                  <a:moveTo>
                    <a:pt x="649" y="1"/>
                  </a:moveTo>
                  <a:cubicBezTo>
                    <a:pt x="635" y="1"/>
                    <a:pt x="621" y="1"/>
                    <a:pt x="607" y="2"/>
                  </a:cubicBezTo>
                  <a:cubicBezTo>
                    <a:pt x="266" y="2"/>
                    <a:pt x="1" y="268"/>
                    <a:pt x="1" y="571"/>
                  </a:cubicBezTo>
                  <a:cubicBezTo>
                    <a:pt x="1" y="929"/>
                    <a:pt x="294" y="1166"/>
                    <a:pt x="602" y="1166"/>
                  </a:cubicBezTo>
                  <a:cubicBezTo>
                    <a:pt x="750" y="1166"/>
                    <a:pt x="901" y="1111"/>
                    <a:pt x="1024" y="988"/>
                  </a:cubicBezTo>
                  <a:cubicBezTo>
                    <a:pt x="1393" y="620"/>
                    <a:pt x="1117"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38"/>
            <p:cNvSpPr/>
            <p:nvPr/>
          </p:nvSpPr>
          <p:spPr>
            <a:xfrm>
              <a:off x="22578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38"/>
            <p:cNvSpPr/>
            <p:nvPr/>
          </p:nvSpPr>
          <p:spPr>
            <a:xfrm>
              <a:off x="2255025"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38"/>
            <p:cNvSpPr/>
            <p:nvPr/>
          </p:nvSpPr>
          <p:spPr>
            <a:xfrm>
              <a:off x="23450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38"/>
            <p:cNvSpPr/>
            <p:nvPr/>
          </p:nvSpPr>
          <p:spPr>
            <a:xfrm>
              <a:off x="23450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4"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38"/>
            <p:cNvSpPr/>
            <p:nvPr/>
          </p:nvSpPr>
          <p:spPr>
            <a:xfrm>
              <a:off x="2345075" y="1457000"/>
              <a:ext cx="34825" cy="29175"/>
            </a:xfrm>
            <a:custGeom>
              <a:rect b="b" l="l" r="r" t="t"/>
              <a:pathLst>
                <a:path extrusionOk="0" h="1167" w="1393">
                  <a:moveTo>
                    <a:pt x="652" y="1"/>
                  </a:moveTo>
                  <a:cubicBezTo>
                    <a:pt x="637" y="1"/>
                    <a:pt x="622" y="1"/>
                    <a:pt x="607" y="2"/>
                  </a:cubicBezTo>
                  <a:cubicBezTo>
                    <a:pt x="266" y="2"/>
                    <a:pt x="1" y="268"/>
                    <a:pt x="1" y="571"/>
                  </a:cubicBezTo>
                  <a:cubicBezTo>
                    <a:pt x="1" y="929"/>
                    <a:pt x="294" y="1166"/>
                    <a:pt x="602" y="1166"/>
                  </a:cubicBezTo>
                  <a:cubicBezTo>
                    <a:pt x="750"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38"/>
            <p:cNvSpPr/>
            <p:nvPr/>
          </p:nvSpPr>
          <p:spPr>
            <a:xfrm>
              <a:off x="23450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4"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38"/>
            <p:cNvSpPr/>
            <p:nvPr/>
          </p:nvSpPr>
          <p:spPr>
            <a:xfrm>
              <a:off x="23422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38"/>
            <p:cNvSpPr/>
            <p:nvPr/>
          </p:nvSpPr>
          <p:spPr>
            <a:xfrm>
              <a:off x="2345075" y="383100"/>
              <a:ext cx="34825" cy="29175"/>
            </a:xfrm>
            <a:custGeom>
              <a:rect b="b" l="l" r="r" t="t"/>
              <a:pathLst>
                <a:path extrusionOk="0" h="1167" w="1393">
                  <a:moveTo>
                    <a:pt x="652" y="0"/>
                  </a:moveTo>
                  <a:cubicBezTo>
                    <a:pt x="637" y="0"/>
                    <a:pt x="622" y="1"/>
                    <a:pt x="607" y="2"/>
                  </a:cubicBezTo>
                  <a:cubicBezTo>
                    <a:pt x="266" y="2"/>
                    <a:pt x="1" y="229"/>
                    <a:pt x="1" y="571"/>
                  </a:cubicBezTo>
                  <a:cubicBezTo>
                    <a:pt x="1" y="929"/>
                    <a:pt x="294" y="1166"/>
                    <a:pt x="602" y="1166"/>
                  </a:cubicBezTo>
                  <a:cubicBezTo>
                    <a:pt x="750" y="1166"/>
                    <a:pt x="901" y="1111"/>
                    <a:pt x="1024" y="988"/>
                  </a:cubicBezTo>
                  <a:cubicBezTo>
                    <a:pt x="1393" y="619"/>
                    <a:pt x="115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38"/>
            <p:cNvSpPr/>
            <p:nvPr/>
          </p:nvSpPr>
          <p:spPr>
            <a:xfrm>
              <a:off x="2345075" y="299725"/>
              <a:ext cx="35100" cy="30075"/>
            </a:xfrm>
            <a:custGeom>
              <a:rect b="b" l="l" r="r" t="t"/>
              <a:pathLst>
                <a:path extrusionOk="0" h="1203" w="1404">
                  <a:moveTo>
                    <a:pt x="607" y="0"/>
                  </a:moveTo>
                  <a:cubicBezTo>
                    <a:pt x="266" y="0"/>
                    <a:pt x="1" y="266"/>
                    <a:pt x="1" y="607"/>
                  </a:cubicBezTo>
                  <a:cubicBezTo>
                    <a:pt x="1" y="965"/>
                    <a:pt x="294" y="1203"/>
                    <a:pt x="602" y="1203"/>
                  </a:cubicBezTo>
                  <a:cubicBezTo>
                    <a:pt x="750" y="1203"/>
                    <a:pt x="901" y="1147"/>
                    <a:pt x="1024"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38"/>
            <p:cNvSpPr/>
            <p:nvPr/>
          </p:nvSpPr>
          <p:spPr>
            <a:xfrm>
              <a:off x="1216200" y="796400"/>
              <a:ext cx="35100" cy="29125"/>
            </a:xfrm>
            <a:custGeom>
              <a:rect b="b" l="l" r="r" t="t"/>
              <a:pathLst>
                <a:path extrusionOk="0" h="1165" w="1404">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38"/>
            <p:cNvSpPr/>
            <p:nvPr/>
          </p:nvSpPr>
          <p:spPr>
            <a:xfrm>
              <a:off x="1300550" y="796400"/>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38"/>
            <p:cNvSpPr/>
            <p:nvPr/>
          </p:nvSpPr>
          <p:spPr>
            <a:xfrm>
              <a:off x="1390600" y="796400"/>
              <a:ext cx="35100" cy="29125"/>
            </a:xfrm>
            <a:custGeom>
              <a:rect b="b" l="l" r="r" t="t"/>
              <a:pathLst>
                <a:path extrusionOk="0" h="1165" w="1404">
                  <a:moveTo>
                    <a:pt x="607" y="0"/>
                  </a:moveTo>
                  <a:cubicBezTo>
                    <a:pt x="266" y="0"/>
                    <a:pt x="1" y="266"/>
                    <a:pt x="1" y="569"/>
                  </a:cubicBezTo>
                  <a:cubicBezTo>
                    <a:pt x="1" y="927"/>
                    <a:pt x="294" y="1164"/>
                    <a:pt x="601" y="1164"/>
                  </a:cubicBezTo>
                  <a:cubicBezTo>
                    <a:pt x="750" y="1164"/>
                    <a:pt x="901" y="1109"/>
                    <a:pt x="1024" y="986"/>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38"/>
            <p:cNvSpPr/>
            <p:nvPr/>
          </p:nvSpPr>
          <p:spPr>
            <a:xfrm>
              <a:off x="1477800" y="796400"/>
              <a:ext cx="35100" cy="29125"/>
            </a:xfrm>
            <a:custGeom>
              <a:rect b="b" l="l" r="r" t="t"/>
              <a:pathLst>
                <a:path extrusionOk="0" h="1165" w="1404">
                  <a:moveTo>
                    <a:pt x="607" y="0"/>
                  </a:moveTo>
                  <a:cubicBezTo>
                    <a:pt x="266" y="0"/>
                    <a:pt x="1" y="266"/>
                    <a:pt x="39" y="569"/>
                  </a:cubicBezTo>
                  <a:cubicBezTo>
                    <a:pt x="39" y="927"/>
                    <a:pt x="315" y="1164"/>
                    <a:pt x="611" y="1164"/>
                  </a:cubicBezTo>
                  <a:cubicBezTo>
                    <a:pt x="754"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38"/>
            <p:cNvSpPr/>
            <p:nvPr/>
          </p:nvSpPr>
          <p:spPr>
            <a:xfrm>
              <a:off x="1565950" y="796400"/>
              <a:ext cx="34150" cy="29125"/>
            </a:xfrm>
            <a:custGeom>
              <a:rect b="b" l="l" r="r" t="t"/>
              <a:pathLst>
                <a:path extrusionOk="0" h="1165" w="1366">
                  <a:moveTo>
                    <a:pt x="569" y="0"/>
                  </a:moveTo>
                  <a:cubicBezTo>
                    <a:pt x="266" y="0"/>
                    <a:pt x="1" y="266"/>
                    <a:pt x="1" y="569"/>
                  </a:cubicBezTo>
                  <a:cubicBezTo>
                    <a:pt x="1" y="927"/>
                    <a:pt x="294" y="1164"/>
                    <a:pt x="590" y="1164"/>
                  </a:cubicBezTo>
                  <a:cubicBezTo>
                    <a:pt x="732" y="1164"/>
                    <a:pt x="875" y="1109"/>
                    <a:pt x="986" y="986"/>
                  </a:cubicBezTo>
                  <a:cubicBezTo>
                    <a:pt x="1366" y="607"/>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38"/>
            <p:cNvSpPr/>
            <p:nvPr/>
          </p:nvSpPr>
          <p:spPr>
            <a:xfrm>
              <a:off x="1648425" y="796400"/>
              <a:ext cx="35075" cy="29125"/>
            </a:xfrm>
            <a:custGeom>
              <a:rect b="b" l="l" r="r" t="t"/>
              <a:pathLst>
                <a:path extrusionOk="0" h="1165" w="1403">
                  <a:moveTo>
                    <a:pt x="607" y="0"/>
                  </a:moveTo>
                  <a:cubicBezTo>
                    <a:pt x="266" y="0"/>
                    <a:pt x="0" y="266"/>
                    <a:pt x="0" y="569"/>
                  </a:cubicBezTo>
                  <a:cubicBezTo>
                    <a:pt x="0" y="927"/>
                    <a:pt x="294" y="1164"/>
                    <a:pt x="601" y="1164"/>
                  </a:cubicBezTo>
                  <a:cubicBezTo>
                    <a:pt x="749"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38"/>
            <p:cNvSpPr/>
            <p:nvPr/>
          </p:nvSpPr>
          <p:spPr>
            <a:xfrm>
              <a:off x="1732775" y="796400"/>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38"/>
            <p:cNvSpPr/>
            <p:nvPr/>
          </p:nvSpPr>
          <p:spPr>
            <a:xfrm>
              <a:off x="1216200" y="120965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38"/>
            <p:cNvSpPr/>
            <p:nvPr/>
          </p:nvSpPr>
          <p:spPr>
            <a:xfrm>
              <a:off x="1216200"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3" y="622"/>
                    <a:pt x="1152" y="3"/>
                    <a:pt x="652" y="3"/>
                  </a:cubicBezTo>
                  <a:cubicBezTo>
                    <a:pt x="637" y="3"/>
                    <a:pt x="622" y="3"/>
                    <a:pt x="607" y="4"/>
                  </a:cubicBezTo>
                  <a:cubicBezTo>
                    <a:pt x="588"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38"/>
            <p:cNvSpPr/>
            <p:nvPr/>
          </p:nvSpPr>
          <p:spPr>
            <a:xfrm>
              <a:off x="1216200" y="104377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38"/>
            <p:cNvSpPr/>
            <p:nvPr/>
          </p:nvSpPr>
          <p:spPr>
            <a:xfrm>
              <a:off x="1216200"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38"/>
            <p:cNvSpPr/>
            <p:nvPr/>
          </p:nvSpPr>
          <p:spPr>
            <a:xfrm>
              <a:off x="1216200" y="877900"/>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38"/>
            <p:cNvSpPr/>
            <p:nvPr/>
          </p:nvSpPr>
          <p:spPr>
            <a:xfrm>
              <a:off x="1302750" y="1209650"/>
              <a:ext cx="35750" cy="29850"/>
            </a:xfrm>
            <a:custGeom>
              <a:rect b="b" l="l" r="r" t="t"/>
              <a:pathLst>
                <a:path extrusionOk="0" h="1194" w="1430">
                  <a:moveTo>
                    <a:pt x="633" y="1"/>
                  </a:moveTo>
                  <a:cubicBezTo>
                    <a:pt x="292" y="1"/>
                    <a:pt x="27" y="266"/>
                    <a:pt x="27" y="569"/>
                  </a:cubicBezTo>
                  <a:cubicBezTo>
                    <a:pt x="0" y="936"/>
                    <a:pt x="299" y="1194"/>
                    <a:pt x="612" y="1194"/>
                  </a:cubicBezTo>
                  <a:cubicBezTo>
                    <a:pt x="752" y="1194"/>
                    <a:pt x="895" y="1142"/>
                    <a:pt x="1012" y="1024"/>
                  </a:cubicBezTo>
                  <a:cubicBezTo>
                    <a:pt x="1429" y="645"/>
                    <a:pt x="1164"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38"/>
            <p:cNvSpPr/>
            <p:nvPr/>
          </p:nvSpPr>
          <p:spPr>
            <a:xfrm>
              <a:off x="1303400" y="1127100"/>
              <a:ext cx="35100" cy="29225"/>
            </a:xfrm>
            <a:custGeom>
              <a:rect b="b" l="l" r="r" t="t"/>
              <a:pathLst>
                <a:path extrusionOk="0" h="1169" w="1404">
                  <a:moveTo>
                    <a:pt x="543" y="1"/>
                  </a:moveTo>
                  <a:cubicBezTo>
                    <a:pt x="233" y="1"/>
                    <a:pt x="1" y="254"/>
                    <a:pt x="1" y="573"/>
                  </a:cubicBezTo>
                  <a:cubicBezTo>
                    <a:pt x="1" y="931"/>
                    <a:pt x="277" y="1168"/>
                    <a:pt x="573" y="1168"/>
                  </a:cubicBezTo>
                  <a:cubicBezTo>
                    <a:pt x="716" y="1168"/>
                    <a:pt x="863" y="1113"/>
                    <a:pt x="986" y="990"/>
                  </a:cubicBezTo>
                  <a:cubicBezTo>
                    <a:pt x="1403"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38"/>
            <p:cNvSpPr/>
            <p:nvPr/>
          </p:nvSpPr>
          <p:spPr>
            <a:xfrm>
              <a:off x="1300550" y="1043775"/>
              <a:ext cx="36050" cy="29425"/>
            </a:xfrm>
            <a:custGeom>
              <a:rect b="b" l="l" r="r" t="t"/>
              <a:pathLst>
                <a:path extrusionOk="0" h="1177" w="1442">
                  <a:moveTo>
                    <a:pt x="721" y="1"/>
                  </a:moveTo>
                  <a:cubicBezTo>
                    <a:pt x="1" y="77"/>
                    <a:pt x="1" y="1100"/>
                    <a:pt x="721" y="1176"/>
                  </a:cubicBezTo>
                  <a:cubicBezTo>
                    <a:pt x="1442" y="1100"/>
                    <a:pt x="1442"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38"/>
            <p:cNvSpPr/>
            <p:nvPr/>
          </p:nvSpPr>
          <p:spPr>
            <a:xfrm>
              <a:off x="1300550" y="961325"/>
              <a:ext cx="36050" cy="29400"/>
            </a:xfrm>
            <a:custGeom>
              <a:rect b="b" l="l" r="r" t="t"/>
              <a:pathLst>
                <a:path extrusionOk="0" h="1176" w="1442">
                  <a:moveTo>
                    <a:pt x="721" y="0"/>
                  </a:moveTo>
                  <a:cubicBezTo>
                    <a:pt x="1" y="38"/>
                    <a:pt x="1" y="1100"/>
                    <a:pt x="721" y="1176"/>
                  </a:cubicBezTo>
                  <a:cubicBezTo>
                    <a:pt x="1442" y="1100"/>
                    <a:pt x="1442"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38"/>
            <p:cNvSpPr/>
            <p:nvPr/>
          </p:nvSpPr>
          <p:spPr>
            <a:xfrm>
              <a:off x="1303400" y="877900"/>
              <a:ext cx="34150" cy="29675"/>
            </a:xfrm>
            <a:custGeom>
              <a:rect b="b" l="l" r="r" t="t"/>
              <a:pathLst>
                <a:path extrusionOk="0" h="1187" w="1366">
                  <a:moveTo>
                    <a:pt x="607" y="1"/>
                  </a:moveTo>
                  <a:cubicBezTo>
                    <a:pt x="266" y="1"/>
                    <a:pt x="1" y="266"/>
                    <a:pt x="1" y="607"/>
                  </a:cubicBezTo>
                  <a:cubicBezTo>
                    <a:pt x="1" y="966"/>
                    <a:pt x="295" y="1186"/>
                    <a:pt x="602" y="1186"/>
                  </a:cubicBezTo>
                  <a:cubicBezTo>
                    <a:pt x="750" y="1186"/>
                    <a:pt x="901" y="1135"/>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38"/>
            <p:cNvSpPr/>
            <p:nvPr/>
          </p:nvSpPr>
          <p:spPr>
            <a:xfrm>
              <a:off x="1390600" y="120965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38"/>
            <p:cNvSpPr/>
            <p:nvPr/>
          </p:nvSpPr>
          <p:spPr>
            <a:xfrm>
              <a:off x="1390600" y="112720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38"/>
            <p:cNvSpPr/>
            <p:nvPr/>
          </p:nvSpPr>
          <p:spPr>
            <a:xfrm>
              <a:off x="1390600" y="104377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38"/>
            <p:cNvSpPr/>
            <p:nvPr/>
          </p:nvSpPr>
          <p:spPr>
            <a:xfrm>
              <a:off x="1390600" y="961325"/>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38"/>
            <p:cNvSpPr/>
            <p:nvPr/>
          </p:nvSpPr>
          <p:spPr>
            <a:xfrm>
              <a:off x="1390600" y="877900"/>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38"/>
            <p:cNvSpPr/>
            <p:nvPr/>
          </p:nvSpPr>
          <p:spPr>
            <a:xfrm>
              <a:off x="1477800" y="120965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38"/>
            <p:cNvSpPr/>
            <p:nvPr/>
          </p:nvSpPr>
          <p:spPr>
            <a:xfrm>
              <a:off x="1477800" y="112715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38"/>
            <p:cNvSpPr/>
            <p:nvPr/>
          </p:nvSpPr>
          <p:spPr>
            <a:xfrm>
              <a:off x="1477800" y="104377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38"/>
            <p:cNvSpPr/>
            <p:nvPr/>
          </p:nvSpPr>
          <p:spPr>
            <a:xfrm>
              <a:off x="1477800" y="961275"/>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38"/>
            <p:cNvSpPr/>
            <p:nvPr/>
          </p:nvSpPr>
          <p:spPr>
            <a:xfrm>
              <a:off x="1477800" y="877900"/>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38"/>
            <p:cNvSpPr/>
            <p:nvPr/>
          </p:nvSpPr>
          <p:spPr>
            <a:xfrm>
              <a:off x="1565950" y="120965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38"/>
            <p:cNvSpPr/>
            <p:nvPr/>
          </p:nvSpPr>
          <p:spPr>
            <a:xfrm>
              <a:off x="1565950" y="112715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38"/>
            <p:cNvSpPr/>
            <p:nvPr/>
          </p:nvSpPr>
          <p:spPr>
            <a:xfrm>
              <a:off x="1565950" y="104377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4"/>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38"/>
            <p:cNvSpPr/>
            <p:nvPr/>
          </p:nvSpPr>
          <p:spPr>
            <a:xfrm>
              <a:off x="1565950" y="961275"/>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38"/>
            <p:cNvSpPr/>
            <p:nvPr/>
          </p:nvSpPr>
          <p:spPr>
            <a:xfrm>
              <a:off x="1565950" y="877900"/>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38"/>
            <p:cNvSpPr/>
            <p:nvPr/>
          </p:nvSpPr>
          <p:spPr>
            <a:xfrm>
              <a:off x="1648425" y="120965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38"/>
            <p:cNvSpPr/>
            <p:nvPr/>
          </p:nvSpPr>
          <p:spPr>
            <a:xfrm>
              <a:off x="1648425" y="1127100"/>
              <a:ext cx="34825" cy="29225"/>
            </a:xfrm>
            <a:custGeom>
              <a:rect b="b" l="l" r="r" t="t"/>
              <a:pathLst>
                <a:path extrusionOk="0" h="1169" w="1393">
                  <a:moveTo>
                    <a:pt x="549" y="1"/>
                  </a:moveTo>
                  <a:cubicBezTo>
                    <a:pt x="236" y="1"/>
                    <a:pt x="0" y="287"/>
                    <a:pt x="0" y="573"/>
                  </a:cubicBezTo>
                  <a:cubicBezTo>
                    <a:pt x="0" y="931"/>
                    <a:pt x="294" y="1168"/>
                    <a:pt x="601" y="1168"/>
                  </a:cubicBezTo>
                  <a:cubicBezTo>
                    <a:pt x="749" y="1168"/>
                    <a:pt x="901" y="1113"/>
                    <a:pt x="1024" y="990"/>
                  </a:cubicBezTo>
                  <a:cubicBezTo>
                    <a:pt x="1392" y="622"/>
                    <a:pt x="1152" y="3"/>
                    <a:pt x="651" y="3"/>
                  </a:cubicBezTo>
                  <a:cubicBezTo>
                    <a:pt x="637" y="3"/>
                    <a:pt x="622" y="3"/>
                    <a:pt x="607" y="4"/>
                  </a:cubicBezTo>
                  <a:cubicBezTo>
                    <a:pt x="587" y="2"/>
                    <a:pt x="568"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38"/>
            <p:cNvSpPr/>
            <p:nvPr/>
          </p:nvSpPr>
          <p:spPr>
            <a:xfrm>
              <a:off x="1648425" y="1043775"/>
              <a:ext cx="29400" cy="29425"/>
            </a:xfrm>
            <a:custGeom>
              <a:rect b="b" l="l" r="r" t="t"/>
              <a:pathLst>
                <a:path extrusionOk="0" h="1177" w="1176">
                  <a:moveTo>
                    <a:pt x="607" y="1"/>
                  </a:moveTo>
                  <a:cubicBezTo>
                    <a:pt x="266" y="1"/>
                    <a:pt x="0" y="266"/>
                    <a:pt x="0" y="570"/>
                  </a:cubicBezTo>
                  <a:cubicBezTo>
                    <a:pt x="0" y="911"/>
                    <a:pt x="266" y="1176"/>
                    <a:pt x="607" y="1176"/>
                  </a:cubicBezTo>
                  <a:cubicBezTo>
                    <a:pt x="910" y="1176"/>
                    <a:pt x="1175" y="911"/>
                    <a:pt x="1175" y="570"/>
                  </a:cubicBezTo>
                  <a:cubicBezTo>
                    <a:pt x="1175" y="266"/>
                    <a:pt x="91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38"/>
            <p:cNvSpPr/>
            <p:nvPr/>
          </p:nvSpPr>
          <p:spPr>
            <a:xfrm>
              <a:off x="1648425" y="961250"/>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2" y="621"/>
                    <a:pt x="1152" y="2"/>
                    <a:pt x="651" y="2"/>
                  </a:cubicBezTo>
                  <a:cubicBezTo>
                    <a:pt x="637" y="2"/>
                    <a:pt x="622" y="2"/>
                    <a:pt x="607" y="3"/>
                  </a:cubicBezTo>
                  <a:cubicBezTo>
                    <a:pt x="587"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38"/>
            <p:cNvSpPr/>
            <p:nvPr/>
          </p:nvSpPr>
          <p:spPr>
            <a:xfrm>
              <a:off x="1648425" y="877900"/>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38"/>
            <p:cNvSpPr/>
            <p:nvPr/>
          </p:nvSpPr>
          <p:spPr>
            <a:xfrm>
              <a:off x="1735625" y="120965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4"/>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38"/>
            <p:cNvSpPr/>
            <p:nvPr/>
          </p:nvSpPr>
          <p:spPr>
            <a:xfrm>
              <a:off x="1735625" y="112715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38"/>
            <p:cNvSpPr/>
            <p:nvPr/>
          </p:nvSpPr>
          <p:spPr>
            <a:xfrm>
              <a:off x="1732775" y="1043775"/>
              <a:ext cx="36050" cy="29425"/>
            </a:xfrm>
            <a:custGeom>
              <a:rect b="b" l="l" r="r" t="t"/>
              <a:pathLst>
                <a:path extrusionOk="0" h="1177" w="1442">
                  <a:moveTo>
                    <a:pt x="721" y="1"/>
                  </a:moveTo>
                  <a:cubicBezTo>
                    <a:pt x="0" y="77"/>
                    <a:pt x="0" y="1100"/>
                    <a:pt x="721" y="1176"/>
                  </a:cubicBezTo>
                  <a:cubicBezTo>
                    <a:pt x="1441" y="1100"/>
                    <a:pt x="1441" y="77"/>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38"/>
            <p:cNvSpPr/>
            <p:nvPr/>
          </p:nvSpPr>
          <p:spPr>
            <a:xfrm>
              <a:off x="1732775" y="961325"/>
              <a:ext cx="36050" cy="29400"/>
            </a:xfrm>
            <a:custGeom>
              <a:rect b="b" l="l" r="r" t="t"/>
              <a:pathLst>
                <a:path extrusionOk="0" h="1176" w="1442">
                  <a:moveTo>
                    <a:pt x="721" y="0"/>
                  </a:moveTo>
                  <a:cubicBezTo>
                    <a:pt x="0" y="38"/>
                    <a:pt x="0" y="1100"/>
                    <a:pt x="721" y="1176"/>
                  </a:cubicBezTo>
                  <a:cubicBezTo>
                    <a:pt x="1441" y="1100"/>
                    <a:pt x="1441" y="38"/>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38"/>
            <p:cNvSpPr/>
            <p:nvPr/>
          </p:nvSpPr>
          <p:spPr>
            <a:xfrm>
              <a:off x="1735625" y="877900"/>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38"/>
            <p:cNvSpPr/>
            <p:nvPr/>
          </p:nvSpPr>
          <p:spPr>
            <a:xfrm>
              <a:off x="1216200" y="16219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38"/>
            <p:cNvSpPr/>
            <p:nvPr/>
          </p:nvSpPr>
          <p:spPr>
            <a:xfrm>
              <a:off x="1216200" y="1539500"/>
              <a:ext cx="35100" cy="29125"/>
            </a:xfrm>
            <a:custGeom>
              <a:rect b="b" l="l" r="r" t="t"/>
              <a:pathLst>
                <a:path extrusionOk="0" h="1165" w="1404">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38"/>
            <p:cNvSpPr/>
            <p:nvPr/>
          </p:nvSpPr>
          <p:spPr>
            <a:xfrm>
              <a:off x="1216200" y="1456975"/>
              <a:ext cx="34825" cy="29200"/>
            </a:xfrm>
            <a:custGeom>
              <a:rect b="b" l="l" r="r" t="t"/>
              <a:pathLst>
                <a:path extrusionOk="0" h="1168" w="1393">
                  <a:moveTo>
                    <a:pt x="549" y="0"/>
                  </a:moveTo>
                  <a:cubicBezTo>
                    <a:pt x="236" y="0"/>
                    <a:pt x="0" y="286"/>
                    <a:pt x="0" y="572"/>
                  </a:cubicBezTo>
                  <a:cubicBezTo>
                    <a:pt x="0" y="930"/>
                    <a:pt x="294" y="1167"/>
                    <a:pt x="601" y="1167"/>
                  </a:cubicBezTo>
                  <a:cubicBezTo>
                    <a:pt x="749" y="1167"/>
                    <a:pt x="901" y="1112"/>
                    <a:pt x="1024" y="989"/>
                  </a:cubicBezTo>
                  <a:cubicBezTo>
                    <a:pt x="1393" y="621"/>
                    <a:pt x="1152" y="2"/>
                    <a:pt x="652" y="2"/>
                  </a:cubicBezTo>
                  <a:cubicBezTo>
                    <a:pt x="637" y="2"/>
                    <a:pt x="622" y="2"/>
                    <a:pt x="607" y="3"/>
                  </a:cubicBezTo>
                  <a:cubicBezTo>
                    <a:pt x="588" y="1"/>
                    <a:pt x="568"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38"/>
            <p:cNvSpPr/>
            <p:nvPr/>
          </p:nvSpPr>
          <p:spPr>
            <a:xfrm>
              <a:off x="1216200" y="1373625"/>
              <a:ext cx="35100" cy="30075"/>
            </a:xfrm>
            <a:custGeom>
              <a:rect b="b" l="l" r="r" t="t"/>
              <a:pathLst>
                <a:path extrusionOk="0" h="1203" w="1404">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38"/>
            <p:cNvSpPr/>
            <p:nvPr/>
          </p:nvSpPr>
          <p:spPr>
            <a:xfrm>
              <a:off x="1216200" y="1291175"/>
              <a:ext cx="35100" cy="30075"/>
            </a:xfrm>
            <a:custGeom>
              <a:rect b="b" l="l" r="r" t="t"/>
              <a:pathLst>
                <a:path extrusionOk="0" h="1203" w="1404">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38"/>
            <p:cNvSpPr/>
            <p:nvPr/>
          </p:nvSpPr>
          <p:spPr>
            <a:xfrm>
              <a:off x="1303400" y="1621975"/>
              <a:ext cx="34150" cy="29450"/>
            </a:xfrm>
            <a:custGeom>
              <a:rect b="b" l="l" r="r" t="t"/>
              <a:pathLst>
                <a:path extrusionOk="0" h="1178" w="1366">
                  <a:moveTo>
                    <a:pt x="607" y="0"/>
                  </a:moveTo>
                  <a:cubicBezTo>
                    <a:pt x="266" y="0"/>
                    <a:pt x="1" y="266"/>
                    <a:pt x="1" y="607"/>
                  </a:cubicBezTo>
                  <a:cubicBezTo>
                    <a:pt x="1" y="946"/>
                    <a:pt x="306" y="1178"/>
                    <a:pt x="620" y="1178"/>
                  </a:cubicBezTo>
                  <a:cubicBezTo>
                    <a:pt x="762" y="1178"/>
                    <a:pt x="906" y="1130"/>
                    <a:pt x="1024" y="1024"/>
                  </a:cubicBezTo>
                  <a:cubicBezTo>
                    <a:pt x="1365"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38"/>
            <p:cNvSpPr/>
            <p:nvPr/>
          </p:nvSpPr>
          <p:spPr>
            <a:xfrm>
              <a:off x="1303400" y="1539500"/>
              <a:ext cx="34150" cy="29450"/>
            </a:xfrm>
            <a:custGeom>
              <a:rect b="b" l="l" r="r" t="t"/>
              <a:pathLst>
                <a:path extrusionOk="0" h="1178" w="1366">
                  <a:moveTo>
                    <a:pt x="607" y="1"/>
                  </a:moveTo>
                  <a:cubicBezTo>
                    <a:pt x="266" y="1"/>
                    <a:pt x="1" y="266"/>
                    <a:pt x="1" y="569"/>
                  </a:cubicBezTo>
                  <a:cubicBezTo>
                    <a:pt x="1" y="937"/>
                    <a:pt x="309" y="1177"/>
                    <a:pt x="625" y="1177"/>
                  </a:cubicBezTo>
                  <a:cubicBezTo>
                    <a:pt x="766" y="1177"/>
                    <a:pt x="907" y="1129"/>
                    <a:pt x="1024" y="1024"/>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38"/>
            <p:cNvSpPr/>
            <p:nvPr/>
          </p:nvSpPr>
          <p:spPr>
            <a:xfrm>
              <a:off x="1303400" y="1456950"/>
              <a:ext cx="34150" cy="29225"/>
            </a:xfrm>
            <a:custGeom>
              <a:rect b="b" l="l" r="r" t="t"/>
              <a:pathLst>
                <a:path extrusionOk="0" h="1169" w="1366">
                  <a:moveTo>
                    <a:pt x="543" y="1"/>
                  </a:moveTo>
                  <a:cubicBezTo>
                    <a:pt x="233" y="1"/>
                    <a:pt x="1" y="254"/>
                    <a:pt x="1" y="573"/>
                  </a:cubicBezTo>
                  <a:cubicBezTo>
                    <a:pt x="1" y="931"/>
                    <a:pt x="294" y="1168"/>
                    <a:pt x="601" y="1168"/>
                  </a:cubicBezTo>
                  <a:cubicBezTo>
                    <a:pt x="750" y="1168"/>
                    <a:pt x="901" y="1113"/>
                    <a:pt x="1024" y="990"/>
                  </a:cubicBezTo>
                  <a:cubicBezTo>
                    <a:pt x="1365" y="649"/>
                    <a:pt x="1138" y="4"/>
                    <a:pt x="607" y="4"/>
                  </a:cubicBezTo>
                  <a:cubicBezTo>
                    <a:pt x="585"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38"/>
            <p:cNvSpPr/>
            <p:nvPr/>
          </p:nvSpPr>
          <p:spPr>
            <a:xfrm>
              <a:off x="1303400" y="1373625"/>
              <a:ext cx="34150" cy="30075"/>
            </a:xfrm>
            <a:custGeom>
              <a:rect b="b" l="l" r="r" t="t"/>
              <a:pathLst>
                <a:path extrusionOk="0" h="1203" w="1366">
                  <a:moveTo>
                    <a:pt x="607" y="1"/>
                  </a:moveTo>
                  <a:cubicBezTo>
                    <a:pt x="266" y="1"/>
                    <a:pt x="1" y="266"/>
                    <a:pt x="1" y="607"/>
                  </a:cubicBezTo>
                  <a:cubicBezTo>
                    <a:pt x="1" y="966"/>
                    <a:pt x="294" y="1203"/>
                    <a:pt x="601" y="1203"/>
                  </a:cubicBezTo>
                  <a:cubicBezTo>
                    <a:pt x="750" y="1203"/>
                    <a:pt x="901" y="1148"/>
                    <a:pt x="1024" y="1025"/>
                  </a:cubicBezTo>
                  <a:cubicBezTo>
                    <a:pt x="1365"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38"/>
            <p:cNvSpPr/>
            <p:nvPr/>
          </p:nvSpPr>
          <p:spPr>
            <a:xfrm>
              <a:off x="1300550" y="1291175"/>
              <a:ext cx="36050" cy="29400"/>
            </a:xfrm>
            <a:custGeom>
              <a:rect b="b" l="l" r="r" t="t"/>
              <a:pathLst>
                <a:path extrusionOk="0" h="1176" w="1442">
                  <a:moveTo>
                    <a:pt x="721" y="0"/>
                  </a:moveTo>
                  <a:cubicBezTo>
                    <a:pt x="1" y="76"/>
                    <a:pt x="1" y="1100"/>
                    <a:pt x="721" y="1176"/>
                  </a:cubicBezTo>
                  <a:cubicBezTo>
                    <a:pt x="1442" y="1100"/>
                    <a:pt x="1442"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38"/>
            <p:cNvSpPr/>
            <p:nvPr/>
          </p:nvSpPr>
          <p:spPr>
            <a:xfrm>
              <a:off x="13906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38"/>
            <p:cNvSpPr/>
            <p:nvPr/>
          </p:nvSpPr>
          <p:spPr>
            <a:xfrm>
              <a:off x="13906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38"/>
            <p:cNvSpPr/>
            <p:nvPr/>
          </p:nvSpPr>
          <p:spPr>
            <a:xfrm>
              <a:off x="1390600" y="1457050"/>
              <a:ext cx="35100" cy="29125"/>
            </a:xfrm>
            <a:custGeom>
              <a:rect b="b" l="l" r="r" t="t"/>
              <a:pathLst>
                <a:path extrusionOk="0" h="1165" w="1404">
                  <a:moveTo>
                    <a:pt x="607" y="0"/>
                  </a:moveTo>
                  <a:cubicBezTo>
                    <a:pt x="266" y="0"/>
                    <a:pt x="1" y="228"/>
                    <a:pt x="1" y="569"/>
                  </a:cubicBezTo>
                  <a:cubicBezTo>
                    <a:pt x="1" y="927"/>
                    <a:pt x="294" y="1164"/>
                    <a:pt x="601" y="1164"/>
                  </a:cubicBezTo>
                  <a:cubicBezTo>
                    <a:pt x="750" y="1164"/>
                    <a:pt x="901" y="1109"/>
                    <a:pt x="1024" y="986"/>
                  </a:cubicBezTo>
                  <a:cubicBezTo>
                    <a:pt x="1403" y="607"/>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38"/>
            <p:cNvSpPr/>
            <p:nvPr/>
          </p:nvSpPr>
          <p:spPr>
            <a:xfrm>
              <a:off x="13906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38"/>
            <p:cNvSpPr/>
            <p:nvPr/>
          </p:nvSpPr>
          <p:spPr>
            <a:xfrm>
              <a:off x="13906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38"/>
            <p:cNvSpPr/>
            <p:nvPr/>
          </p:nvSpPr>
          <p:spPr>
            <a:xfrm>
              <a:off x="1477800" y="16219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38"/>
            <p:cNvSpPr/>
            <p:nvPr/>
          </p:nvSpPr>
          <p:spPr>
            <a:xfrm>
              <a:off x="1477800" y="1539500"/>
              <a:ext cx="35100" cy="29125"/>
            </a:xfrm>
            <a:custGeom>
              <a:rect b="b" l="l" r="r" t="t"/>
              <a:pathLst>
                <a:path extrusionOk="0" h="1165" w="1404">
                  <a:moveTo>
                    <a:pt x="607" y="1"/>
                  </a:moveTo>
                  <a:cubicBezTo>
                    <a:pt x="266" y="1"/>
                    <a:pt x="1" y="266"/>
                    <a:pt x="39" y="569"/>
                  </a:cubicBezTo>
                  <a:cubicBezTo>
                    <a:pt x="39" y="928"/>
                    <a:pt x="315" y="1165"/>
                    <a:pt x="611" y="1165"/>
                  </a:cubicBezTo>
                  <a:cubicBezTo>
                    <a:pt x="754"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38"/>
            <p:cNvSpPr/>
            <p:nvPr/>
          </p:nvSpPr>
          <p:spPr>
            <a:xfrm>
              <a:off x="1477800" y="1457000"/>
              <a:ext cx="34825" cy="29175"/>
            </a:xfrm>
            <a:custGeom>
              <a:rect b="b" l="l" r="r" t="t"/>
              <a:pathLst>
                <a:path extrusionOk="0" h="1167" w="1393">
                  <a:moveTo>
                    <a:pt x="652" y="1"/>
                  </a:moveTo>
                  <a:cubicBezTo>
                    <a:pt x="637" y="1"/>
                    <a:pt x="622" y="1"/>
                    <a:pt x="607" y="2"/>
                  </a:cubicBezTo>
                  <a:cubicBezTo>
                    <a:pt x="266" y="2"/>
                    <a:pt x="1" y="268"/>
                    <a:pt x="39" y="571"/>
                  </a:cubicBezTo>
                  <a:cubicBezTo>
                    <a:pt x="39" y="929"/>
                    <a:pt x="315" y="1166"/>
                    <a:pt x="611" y="1166"/>
                  </a:cubicBezTo>
                  <a:cubicBezTo>
                    <a:pt x="754" y="1166"/>
                    <a:pt x="901" y="1111"/>
                    <a:pt x="1024"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38"/>
            <p:cNvSpPr/>
            <p:nvPr/>
          </p:nvSpPr>
          <p:spPr>
            <a:xfrm>
              <a:off x="1477800" y="1373625"/>
              <a:ext cx="35100" cy="30075"/>
            </a:xfrm>
            <a:custGeom>
              <a:rect b="b" l="l" r="r" t="t"/>
              <a:pathLst>
                <a:path extrusionOk="0" h="1203" w="1404">
                  <a:moveTo>
                    <a:pt x="607" y="1"/>
                  </a:moveTo>
                  <a:cubicBezTo>
                    <a:pt x="266" y="1"/>
                    <a:pt x="1" y="266"/>
                    <a:pt x="39" y="607"/>
                  </a:cubicBezTo>
                  <a:cubicBezTo>
                    <a:pt x="39" y="966"/>
                    <a:pt x="315" y="1203"/>
                    <a:pt x="611" y="1203"/>
                  </a:cubicBezTo>
                  <a:cubicBezTo>
                    <a:pt x="754"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38"/>
            <p:cNvSpPr/>
            <p:nvPr/>
          </p:nvSpPr>
          <p:spPr>
            <a:xfrm>
              <a:off x="1477800" y="1291175"/>
              <a:ext cx="35100" cy="30075"/>
            </a:xfrm>
            <a:custGeom>
              <a:rect b="b" l="l" r="r" t="t"/>
              <a:pathLst>
                <a:path extrusionOk="0" h="1203" w="1404">
                  <a:moveTo>
                    <a:pt x="607" y="0"/>
                  </a:moveTo>
                  <a:cubicBezTo>
                    <a:pt x="266" y="0"/>
                    <a:pt x="1" y="266"/>
                    <a:pt x="39" y="607"/>
                  </a:cubicBezTo>
                  <a:cubicBezTo>
                    <a:pt x="39" y="965"/>
                    <a:pt x="315" y="1202"/>
                    <a:pt x="611" y="1202"/>
                  </a:cubicBezTo>
                  <a:cubicBezTo>
                    <a:pt x="754"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38"/>
            <p:cNvSpPr/>
            <p:nvPr/>
          </p:nvSpPr>
          <p:spPr>
            <a:xfrm>
              <a:off x="1565950" y="16219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38"/>
            <p:cNvSpPr/>
            <p:nvPr/>
          </p:nvSpPr>
          <p:spPr>
            <a:xfrm>
              <a:off x="1565950" y="1539500"/>
              <a:ext cx="34150" cy="29125"/>
            </a:xfrm>
            <a:custGeom>
              <a:rect b="b" l="l" r="r" t="t"/>
              <a:pathLst>
                <a:path extrusionOk="0" h="1165" w="1366">
                  <a:moveTo>
                    <a:pt x="569" y="1"/>
                  </a:moveTo>
                  <a:cubicBezTo>
                    <a:pt x="266" y="1"/>
                    <a:pt x="1" y="266"/>
                    <a:pt x="1" y="569"/>
                  </a:cubicBezTo>
                  <a:cubicBezTo>
                    <a:pt x="1" y="928"/>
                    <a:pt x="294" y="1165"/>
                    <a:pt x="590" y="1165"/>
                  </a:cubicBezTo>
                  <a:cubicBezTo>
                    <a:pt x="732" y="1165"/>
                    <a:pt x="875" y="1110"/>
                    <a:pt x="986" y="987"/>
                  </a:cubicBezTo>
                  <a:cubicBezTo>
                    <a:pt x="1366" y="607"/>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38"/>
            <p:cNvSpPr/>
            <p:nvPr/>
          </p:nvSpPr>
          <p:spPr>
            <a:xfrm>
              <a:off x="1565950" y="1457000"/>
              <a:ext cx="33875" cy="29175"/>
            </a:xfrm>
            <a:custGeom>
              <a:rect b="b" l="l" r="r" t="t"/>
              <a:pathLst>
                <a:path extrusionOk="0" h="1167" w="1355">
                  <a:moveTo>
                    <a:pt x="614" y="1"/>
                  </a:moveTo>
                  <a:cubicBezTo>
                    <a:pt x="599" y="1"/>
                    <a:pt x="584" y="1"/>
                    <a:pt x="569" y="2"/>
                  </a:cubicBezTo>
                  <a:cubicBezTo>
                    <a:pt x="266" y="2"/>
                    <a:pt x="1" y="268"/>
                    <a:pt x="1" y="571"/>
                  </a:cubicBezTo>
                  <a:cubicBezTo>
                    <a:pt x="1" y="929"/>
                    <a:pt x="294" y="1166"/>
                    <a:pt x="590" y="1166"/>
                  </a:cubicBezTo>
                  <a:cubicBezTo>
                    <a:pt x="732" y="1166"/>
                    <a:pt x="875" y="1111"/>
                    <a:pt x="986" y="988"/>
                  </a:cubicBezTo>
                  <a:cubicBezTo>
                    <a:pt x="1355" y="620"/>
                    <a:pt x="1115"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38"/>
            <p:cNvSpPr/>
            <p:nvPr/>
          </p:nvSpPr>
          <p:spPr>
            <a:xfrm>
              <a:off x="1565950" y="1373625"/>
              <a:ext cx="34150" cy="30075"/>
            </a:xfrm>
            <a:custGeom>
              <a:rect b="b" l="l" r="r" t="t"/>
              <a:pathLst>
                <a:path extrusionOk="0" h="1203" w="1366">
                  <a:moveTo>
                    <a:pt x="569" y="1"/>
                  </a:moveTo>
                  <a:cubicBezTo>
                    <a:pt x="266" y="1"/>
                    <a:pt x="1" y="266"/>
                    <a:pt x="1" y="607"/>
                  </a:cubicBezTo>
                  <a:cubicBezTo>
                    <a:pt x="1" y="966"/>
                    <a:pt x="294" y="1203"/>
                    <a:pt x="590" y="1203"/>
                  </a:cubicBezTo>
                  <a:cubicBezTo>
                    <a:pt x="732" y="1203"/>
                    <a:pt x="875" y="1148"/>
                    <a:pt x="986" y="1025"/>
                  </a:cubicBezTo>
                  <a:cubicBezTo>
                    <a:pt x="1366" y="645"/>
                    <a:pt x="1100" y="1"/>
                    <a:pt x="5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38"/>
            <p:cNvSpPr/>
            <p:nvPr/>
          </p:nvSpPr>
          <p:spPr>
            <a:xfrm>
              <a:off x="1565950" y="1291175"/>
              <a:ext cx="34150" cy="30075"/>
            </a:xfrm>
            <a:custGeom>
              <a:rect b="b" l="l" r="r" t="t"/>
              <a:pathLst>
                <a:path extrusionOk="0" h="1203" w="1366">
                  <a:moveTo>
                    <a:pt x="569" y="0"/>
                  </a:moveTo>
                  <a:cubicBezTo>
                    <a:pt x="266" y="0"/>
                    <a:pt x="1" y="266"/>
                    <a:pt x="1" y="607"/>
                  </a:cubicBezTo>
                  <a:cubicBezTo>
                    <a:pt x="1" y="965"/>
                    <a:pt x="294" y="1202"/>
                    <a:pt x="590" y="1202"/>
                  </a:cubicBezTo>
                  <a:cubicBezTo>
                    <a:pt x="732" y="1202"/>
                    <a:pt x="875" y="1147"/>
                    <a:pt x="986" y="1024"/>
                  </a:cubicBezTo>
                  <a:cubicBezTo>
                    <a:pt x="1366" y="645"/>
                    <a:pt x="1100" y="0"/>
                    <a:pt x="5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38"/>
            <p:cNvSpPr/>
            <p:nvPr/>
          </p:nvSpPr>
          <p:spPr>
            <a:xfrm>
              <a:off x="1648425" y="16219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38"/>
            <p:cNvSpPr/>
            <p:nvPr/>
          </p:nvSpPr>
          <p:spPr>
            <a:xfrm>
              <a:off x="1648425" y="1539500"/>
              <a:ext cx="35075" cy="29125"/>
            </a:xfrm>
            <a:custGeom>
              <a:rect b="b" l="l" r="r" t="t"/>
              <a:pathLst>
                <a:path extrusionOk="0" h="1165" w="1403">
                  <a:moveTo>
                    <a:pt x="607" y="1"/>
                  </a:moveTo>
                  <a:cubicBezTo>
                    <a:pt x="266" y="1"/>
                    <a:pt x="0" y="266"/>
                    <a:pt x="0" y="569"/>
                  </a:cubicBezTo>
                  <a:cubicBezTo>
                    <a:pt x="0" y="928"/>
                    <a:pt x="294" y="1165"/>
                    <a:pt x="601" y="1165"/>
                  </a:cubicBezTo>
                  <a:cubicBezTo>
                    <a:pt x="749"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38"/>
            <p:cNvSpPr/>
            <p:nvPr/>
          </p:nvSpPr>
          <p:spPr>
            <a:xfrm>
              <a:off x="1648425" y="1456100"/>
              <a:ext cx="29400" cy="30350"/>
            </a:xfrm>
            <a:custGeom>
              <a:rect b="b" l="l" r="r" t="t"/>
              <a:pathLst>
                <a:path extrusionOk="0" h="1214" w="1176">
                  <a:moveTo>
                    <a:pt x="607" y="0"/>
                  </a:moveTo>
                  <a:cubicBezTo>
                    <a:pt x="266" y="0"/>
                    <a:pt x="0" y="266"/>
                    <a:pt x="0" y="607"/>
                  </a:cubicBezTo>
                  <a:cubicBezTo>
                    <a:pt x="0" y="948"/>
                    <a:pt x="266" y="1214"/>
                    <a:pt x="607" y="1214"/>
                  </a:cubicBezTo>
                  <a:cubicBezTo>
                    <a:pt x="910" y="1214"/>
                    <a:pt x="1175" y="948"/>
                    <a:pt x="1175" y="607"/>
                  </a:cubicBezTo>
                  <a:cubicBezTo>
                    <a:pt x="1175"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38"/>
            <p:cNvSpPr/>
            <p:nvPr/>
          </p:nvSpPr>
          <p:spPr>
            <a:xfrm>
              <a:off x="1648425" y="1373625"/>
              <a:ext cx="35075" cy="30075"/>
            </a:xfrm>
            <a:custGeom>
              <a:rect b="b" l="l" r="r" t="t"/>
              <a:pathLst>
                <a:path extrusionOk="0" h="1203" w="1403">
                  <a:moveTo>
                    <a:pt x="607" y="1"/>
                  </a:moveTo>
                  <a:cubicBezTo>
                    <a:pt x="266" y="1"/>
                    <a:pt x="0" y="266"/>
                    <a:pt x="0" y="607"/>
                  </a:cubicBezTo>
                  <a:cubicBezTo>
                    <a:pt x="0" y="966"/>
                    <a:pt x="294" y="1203"/>
                    <a:pt x="601" y="1203"/>
                  </a:cubicBezTo>
                  <a:cubicBezTo>
                    <a:pt x="749"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38"/>
            <p:cNvSpPr/>
            <p:nvPr/>
          </p:nvSpPr>
          <p:spPr>
            <a:xfrm>
              <a:off x="1648425" y="1291175"/>
              <a:ext cx="35075" cy="30075"/>
            </a:xfrm>
            <a:custGeom>
              <a:rect b="b" l="l" r="r" t="t"/>
              <a:pathLst>
                <a:path extrusionOk="0" h="1203" w="1403">
                  <a:moveTo>
                    <a:pt x="607" y="0"/>
                  </a:moveTo>
                  <a:cubicBezTo>
                    <a:pt x="266" y="0"/>
                    <a:pt x="0" y="266"/>
                    <a:pt x="0" y="607"/>
                  </a:cubicBezTo>
                  <a:cubicBezTo>
                    <a:pt x="0" y="965"/>
                    <a:pt x="294" y="1202"/>
                    <a:pt x="601" y="1202"/>
                  </a:cubicBezTo>
                  <a:cubicBezTo>
                    <a:pt x="749"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38"/>
            <p:cNvSpPr/>
            <p:nvPr/>
          </p:nvSpPr>
          <p:spPr>
            <a:xfrm>
              <a:off x="1735625" y="1621975"/>
              <a:ext cx="35100" cy="30075"/>
            </a:xfrm>
            <a:custGeom>
              <a:rect b="b" l="l" r="r" t="t"/>
              <a:pathLst>
                <a:path extrusionOk="0" h="1203" w="1404">
                  <a:moveTo>
                    <a:pt x="607" y="0"/>
                  </a:moveTo>
                  <a:cubicBezTo>
                    <a:pt x="266" y="0"/>
                    <a:pt x="0" y="266"/>
                    <a:pt x="38" y="607"/>
                  </a:cubicBezTo>
                  <a:cubicBezTo>
                    <a:pt x="38" y="965"/>
                    <a:pt x="314" y="1202"/>
                    <a:pt x="610" y="1202"/>
                  </a:cubicBezTo>
                  <a:cubicBezTo>
                    <a:pt x="753"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38"/>
            <p:cNvSpPr/>
            <p:nvPr/>
          </p:nvSpPr>
          <p:spPr>
            <a:xfrm>
              <a:off x="1735625" y="1539500"/>
              <a:ext cx="35100" cy="29125"/>
            </a:xfrm>
            <a:custGeom>
              <a:rect b="b" l="l" r="r" t="t"/>
              <a:pathLst>
                <a:path extrusionOk="0" h="1165" w="1404">
                  <a:moveTo>
                    <a:pt x="607" y="1"/>
                  </a:moveTo>
                  <a:cubicBezTo>
                    <a:pt x="266" y="1"/>
                    <a:pt x="0" y="266"/>
                    <a:pt x="38" y="569"/>
                  </a:cubicBezTo>
                  <a:cubicBezTo>
                    <a:pt x="38" y="928"/>
                    <a:pt x="314" y="1165"/>
                    <a:pt x="610" y="1165"/>
                  </a:cubicBezTo>
                  <a:cubicBezTo>
                    <a:pt x="753" y="1165"/>
                    <a:pt x="901"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38"/>
            <p:cNvSpPr/>
            <p:nvPr/>
          </p:nvSpPr>
          <p:spPr>
            <a:xfrm>
              <a:off x="1735625" y="1457000"/>
              <a:ext cx="34825" cy="29175"/>
            </a:xfrm>
            <a:custGeom>
              <a:rect b="b" l="l" r="r" t="t"/>
              <a:pathLst>
                <a:path extrusionOk="0" h="1167" w="1393">
                  <a:moveTo>
                    <a:pt x="651" y="1"/>
                  </a:moveTo>
                  <a:cubicBezTo>
                    <a:pt x="637" y="1"/>
                    <a:pt x="622" y="1"/>
                    <a:pt x="607" y="2"/>
                  </a:cubicBezTo>
                  <a:cubicBezTo>
                    <a:pt x="266" y="2"/>
                    <a:pt x="0" y="268"/>
                    <a:pt x="38" y="571"/>
                  </a:cubicBezTo>
                  <a:cubicBezTo>
                    <a:pt x="38" y="929"/>
                    <a:pt x="314" y="1166"/>
                    <a:pt x="610" y="1166"/>
                  </a:cubicBezTo>
                  <a:cubicBezTo>
                    <a:pt x="753" y="1166"/>
                    <a:pt x="901"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38"/>
            <p:cNvSpPr/>
            <p:nvPr/>
          </p:nvSpPr>
          <p:spPr>
            <a:xfrm>
              <a:off x="1735625" y="1373625"/>
              <a:ext cx="35100" cy="30075"/>
            </a:xfrm>
            <a:custGeom>
              <a:rect b="b" l="l" r="r" t="t"/>
              <a:pathLst>
                <a:path extrusionOk="0" h="1203" w="1404">
                  <a:moveTo>
                    <a:pt x="607" y="1"/>
                  </a:moveTo>
                  <a:cubicBezTo>
                    <a:pt x="266" y="1"/>
                    <a:pt x="0" y="266"/>
                    <a:pt x="38" y="607"/>
                  </a:cubicBezTo>
                  <a:cubicBezTo>
                    <a:pt x="38" y="966"/>
                    <a:pt x="314" y="1203"/>
                    <a:pt x="610" y="1203"/>
                  </a:cubicBezTo>
                  <a:cubicBezTo>
                    <a:pt x="753"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38"/>
            <p:cNvSpPr/>
            <p:nvPr/>
          </p:nvSpPr>
          <p:spPr>
            <a:xfrm>
              <a:off x="1732775" y="1291175"/>
              <a:ext cx="36050" cy="29400"/>
            </a:xfrm>
            <a:custGeom>
              <a:rect b="b" l="l" r="r" t="t"/>
              <a:pathLst>
                <a:path extrusionOk="0" h="1176" w="1442">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38"/>
            <p:cNvSpPr/>
            <p:nvPr/>
          </p:nvSpPr>
          <p:spPr>
            <a:xfrm>
              <a:off x="607675" y="1621975"/>
              <a:ext cx="35100" cy="30075"/>
            </a:xfrm>
            <a:custGeom>
              <a:rect b="b" l="l" r="r" t="t"/>
              <a:pathLst>
                <a:path extrusionOk="0" h="1203" w="1404">
                  <a:moveTo>
                    <a:pt x="607" y="0"/>
                  </a:moveTo>
                  <a:cubicBezTo>
                    <a:pt x="266" y="0"/>
                    <a:pt x="1" y="266"/>
                    <a:pt x="1" y="607"/>
                  </a:cubicBezTo>
                  <a:cubicBezTo>
                    <a:pt x="1" y="965"/>
                    <a:pt x="294" y="1202"/>
                    <a:pt x="602" y="1202"/>
                  </a:cubicBezTo>
                  <a:cubicBezTo>
                    <a:pt x="750" y="1202"/>
                    <a:pt x="901" y="1147"/>
                    <a:pt x="1025" y="1024"/>
                  </a:cubicBezTo>
                  <a:cubicBezTo>
                    <a:pt x="1404"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38"/>
            <p:cNvSpPr/>
            <p:nvPr/>
          </p:nvSpPr>
          <p:spPr>
            <a:xfrm>
              <a:off x="607675" y="1539500"/>
              <a:ext cx="35100" cy="29125"/>
            </a:xfrm>
            <a:custGeom>
              <a:rect b="b" l="l" r="r" t="t"/>
              <a:pathLst>
                <a:path extrusionOk="0" h="1165" w="1404">
                  <a:moveTo>
                    <a:pt x="607" y="1"/>
                  </a:moveTo>
                  <a:cubicBezTo>
                    <a:pt x="266" y="1"/>
                    <a:pt x="1" y="266"/>
                    <a:pt x="1" y="569"/>
                  </a:cubicBezTo>
                  <a:cubicBezTo>
                    <a:pt x="1" y="928"/>
                    <a:pt x="294" y="1165"/>
                    <a:pt x="602" y="1165"/>
                  </a:cubicBezTo>
                  <a:cubicBezTo>
                    <a:pt x="750" y="1165"/>
                    <a:pt x="901" y="1110"/>
                    <a:pt x="1025" y="987"/>
                  </a:cubicBezTo>
                  <a:cubicBezTo>
                    <a:pt x="1404"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38"/>
            <p:cNvSpPr/>
            <p:nvPr/>
          </p:nvSpPr>
          <p:spPr>
            <a:xfrm>
              <a:off x="607675" y="1456100"/>
              <a:ext cx="29425" cy="30350"/>
            </a:xfrm>
            <a:custGeom>
              <a:rect b="b" l="l" r="r" t="t"/>
              <a:pathLst>
                <a:path extrusionOk="0" h="1214" w="1177">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38"/>
            <p:cNvSpPr/>
            <p:nvPr/>
          </p:nvSpPr>
          <p:spPr>
            <a:xfrm>
              <a:off x="607675" y="1373625"/>
              <a:ext cx="35100" cy="30075"/>
            </a:xfrm>
            <a:custGeom>
              <a:rect b="b" l="l" r="r" t="t"/>
              <a:pathLst>
                <a:path extrusionOk="0" h="1203" w="1404">
                  <a:moveTo>
                    <a:pt x="607" y="1"/>
                  </a:moveTo>
                  <a:cubicBezTo>
                    <a:pt x="266" y="1"/>
                    <a:pt x="1" y="266"/>
                    <a:pt x="1" y="607"/>
                  </a:cubicBezTo>
                  <a:cubicBezTo>
                    <a:pt x="1" y="966"/>
                    <a:pt x="294" y="1203"/>
                    <a:pt x="602" y="1203"/>
                  </a:cubicBezTo>
                  <a:cubicBezTo>
                    <a:pt x="750" y="1203"/>
                    <a:pt x="901" y="1148"/>
                    <a:pt x="1025" y="1025"/>
                  </a:cubicBezTo>
                  <a:cubicBezTo>
                    <a:pt x="1404"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38"/>
            <p:cNvSpPr/>
            <p:nvPr/>
          </p:nvSpPr>
          <p:spPr>
            <a:xfrm>
              <a:off x="604850" y="1291175"/>
              <a:ext cx="36025" cy="29400"/>
            </a:xfrm>
            <a:custGeom>
              <a:rect b="b" l="l" r="r" t="t"/>
              <a:pathLst>
                <a:path extrusionOk="0" h="1176" w="1441">
                  <a:moveTo>
                    <a:pt x="720" y="0"/>
                  </a:moveTo>
                  <a:cubicBezTo>
                    <a:pt x="0" y="76"/>
                    <a:pt x="0" y="1100"/>
                    <a:pt x="720" y="1176"/>
                  </a:cubicBezTo>
                  <a:cubicBezTo>
                    <a:pt x="1441" y="1100"/>
                    <a:pt x="1441" y="76"/>
                    <a:pt x="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38"/>
            <p:cNvSpPr/>
            <p:nvPr/>
          </p:nvSpPr>
          <p:spPr>
            <a:xfrm>
              <a:off x="694875" y="1621975"/>
              <a:ext cx="35100" cy="30075"/>
            </a:xfrm>
            <a:custGeom>
              <a:rect b="b" l="l" r="r" t="t"/>
              <a:pathLst>
                <a:path extrusionOk="0" h="1203" w="1404">
                  <a:moveTo>
                    <a:pt x="608" y="0"/>
                  </a:moveTo>
                  <a:cubicBezTo>
                    <a:pt x="266" y="0"/>
                    <a:pt x="1" y="266"/>
                    <a:pt x="1" y="607"/>
                  </a:cubicBezTo>
                  <a:cubicBezTo>
                    <a:pt x="1" y="965"/>
                    <a:pt x="294" y="1202"/>
                    <a:pt x="602" y="1202"/>
                  </a:cubicBezTo>
                  <a:cubicBezTo>
                    <a:pt x="750" y="1202"/>
                    <a:pt x="901" y="1147"/>
                    <a:pt x="1025" y="1024"/>
                  </a:cubicBezTo>
                  <a:cubicBezTo>
                    <a:pt x="1404"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38"/>
            <p:cNvSpPr/>
            <p:nvPr/>
          </p:nvSpPr>
          <p:spPr>
            <a:xfrm>
              <a:off x="694875" y="1539500"/>
              <a:ext cx="35100" cy="29125"/>
            </a:xfrm>
            <a:custGeom>
              <a:rect b="b" l="l" r="r" t="t"/>
              <a:pathLst>
                <a:path extrusionOk="0" h="1165" w="1404">
                  <a:moveTo>
                    <a:pt x="608" y="1"/>
                  </a:moveTo>
                  <a:cubicBezTo>
                    <a:pt x="266" y="1"/>
                    <a:pt x="1" y="266"/>
                    <a:pt x="1" y="569"/>
                  </a:cubicBezTo>
                  <a:cubicBezTo>
                    <a:pt x="1" y="928"/>
                    <a:pt x="294" y="1165"/>
                    <a:pt x="602" y="1165"/>
                  </a:cubicBezTo>
                  <a:cubicBezTo>
                    <a:pt x="750" y="1165"/>
                    <a:pt x="901" y="1110"/>
                    <a:pt x="1025" y="987"/>
                  </a:cubicBezTo>
                  <a:cubicBezTo>
                    <a:pt x="1404" y="607"/>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38"/>
            <p:cNvSpPr/>
            <p:nvPr/>
          </p:nvSpPr>
          <p:spPr>
            <a:xfrm>
              <a:off x="694875" y="1457000"/>
              <a:ext cx="34825" cy="29175"/>
            </a:xfrm>
            <a:custGeom>
              <a:rect b="b" l="l" r="r" t="t"/>
              <a:pathLst>
                <a:path extrusionOk="0" h="1167" w="1393">
                  <a:moveTo>
                    <a:pt x="652" y="1"/>
                  </a:moveTo>
                  <a:cubicBezTo>
                    <a:pt x="637" y="1"/>
                    <a:pt x="623" y="1"/>
                    <a:pt x="608" y="2"/>
                  </a:cubicBezTo>
                  <a:cubicBezTo>
                    <a:pt x="266" y="2"/>
                    <a:pt x="1" y="268"/>
                    <a:pt x="1" y="571"/>
                  </a:cubicBezTo>
                  <a:cubicBezTo>
                    <a:pt x="1" y="929"/>
                    <a:pt x="294" y="1166"/>
                    <a:pt x="602" y="1166"/>
                  </a:cubicBezTo>
                  <a:cubicBezTo>
                    <a:pt x="750" y="1166"/>
                    <a:pt x="901" y="1111"/>
                    <a:pt x="1025" y="988"/>
                  </a:cubicBezTo>
                  <a:cubicBezTo>
                    <a:pt x="1393" y="620"/>
                    <a:pt x="1153"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38"/>
            <p:cNvSpPr/>
            <p:nvPr/>
          </p:nvSpPr>
          <p:spPr>
            <a:xfrm>
              <a:off x="694875" y="1373625"/>
              <a:ext cx="35100" cy="30075"/>
            </a:xfrm>
            <a:custGeom>
              <a:rect b="b" l="l" r="r" t="t"/>
              <a:pathLst>
                <a:path extrusionOk="0" h="1203" w="1404">
                  <a:moveTo>
                    <a:pt x="608" y="1"/>
                  </a:moveTo>
                  <a:cubicBezTo>
                    <a:pt x="266" y="1"/>
                    <a:pt x="1" y="266"/>
                    <a:pt x="1" y="607"/>
                  </a:cubicBezTo>
                  <a:cubicBezTo>
                    <a:pt x="1" y="966"/>
                    <a:pt x="294" y="1203"/>
                    <a:pt x="602" y="1203"/>
                  </a:cubicBezTo>
                  <a:cubicBezTo>
                    <a:pt x="750" y="1203"/>
                    <a:pt x="901" y="1148"/>
                    <a:pt x="1025" y="1025"/>
                  </a:cubicBezTo>
                  <a:cubicBezTo>
                    <a:pt x="1404"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38"/>
            <p:cNvSpPr/>
            <p:nvPr/>
          </p:nvSpPr>
          <p:spPr>
            <a:xfrm>
              <a:off x="692050" y="1291175"/>
              <a:ext cx="36025" cy="29400"/>
            </a:xfrm>
            <a:custGeom>
              <a:rect b="b" l="l" r="r" t="t"/>
              <a:pathLst>
                <a:path extrusionOk="0" h="1176" w="1441">
                  <a:moveTo>
                    <a:pt x="721" y="0"/>
                  </a:moveTo>
                  <a:cubicBezTo>
                    <a:pt x="0" y="76"/>
                    <a:pt x="0" y="1100"/>
                    <a:pt x="721" y="1176"/>
                  </a:cubicBezTo>
                  <a:cubicBezTo>
                    <a:pt x="1441" y="1100"/>
                    <a:pt x="1441"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38"/>
            <p:cNvSpPr/>
            <p:nvPr/>
          </p:nvSpPr>
          <p:spPr>
            <a:xfrm>
              <a:off x="782075" y="16219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38"/>
            <p:cNvSpPr/>
            <p:nvPr/>
          </p:nvSpPr>
          <p:spPr>
            <a:xfrm>
              <a:off x="782075" y="1539500"/>
              <a:ext cx="34150" cy="29450"/>
            </a:xfrm>
            <a:custGeom>
              <a:rect b="b" l="l" r="r" t="t"/>
              <a:pathLst>
                <a:path extrusionOk="0" h="1178" w="1366">
                  <a:moveTo>
                    <a:pt x="608" y="1"/>
                  </a:moveTo>
                  <a:cubicBezTo>
                    <a:pt x="266" y="1"/>
                    <a:pt x="1" y="266"/>
                    <a:pt x="1" y="569"/>
                  </a:cubicBezTo>
                  <a:cubicBezTo>
                    <a:pt x="1" y="937"/>
                    <a:pt x="310" y="1177"/>
                    <a:pt x="625" y="1177"/>
                  </a:cubicBezTo>
                  <a:cubicBezTo>
                    <a:pt x="766" y="1177"/>
                    <a:pt x="908" y="1129"/>
                    <a:pt x="1025" y="1024"/>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38"/>
            <p:cNvSpPr/>
            <p:nvPr/>
          </p:nvSpPr>
          <p:spPr>
            <a:xfrm>
              <a:off x="782075" y="1456950"/>
              <a:ext cx="34150" cy="29225"/>
            </a:xfrm>
            <a:custGeom>
              <a:rect b="b" l="l" r="r" t="t"/>
              <a:pathLst>
                <a:path extrusionOk="0" h="1169" w="1366">
                  <a:moveTo>
                    <a:pt x="543" y="1"/>
                  </a:moveTo>
                  <a:cubicBezTo>
                    <a:pt x="233" y="1"/>
                    <a:pt x="1" y="254"/>
                    <a:pt x="1" y="573"/>
                  </a:cubicBezTo>
                  <a:cubicBezTo>
                    <a:pt x="1" y="931"/>
                    <a:pt x="294" y="1168"/>
                    <a:pt x="602" y="1168"/>
                  </a:cubicBezTo>
                  <a:cubicBezTo>
                    <a:pt x="750" y="1168"/>
                    <a:pt x="901" y="1113"/>
                    <a:pt x="1025" y="990"/>
                  </a:cubicBezTo>
                  <a:cubicBezTo>
                    <a:pt x="1366" y="649"/>
                    <a:pt x="1138" y="4"/>
                    <a:pt x="608" y="4"/>
                  </a:cubicBezTo>
                  <a:cubicBezTo>
                    <a:pt x="586" y="2"/>
                    <a:pt x="564"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38"/>
            <p:cNvSpPr/>
            <p:nvPr/>
          </p:nvSpPr>
          <p:spPr>
            <a:xfrm>
              <a:off x="782075" y="1373625"/>
              <a:ext cx="34150" cy="30075"/>
            </a:xfrm>
            <a:custGeom>
              <a:rect b="b" l="l" r="r" t="t"/>
              <a:pathLst>
                <a:path extrusionOk="0" h="1203" w="1366">
                  <a:moveTo>
                    <a:pt x="608" y="1"/>
                  </a:moveTo>
                  <a:cubicBezTo>
                    <a:pt x="266" y="1"/>
                    <a:pt x="1" y="266"/>
                    <a:pt x="1" y="607"/>
                  </a:cubicBezTo>
                  <a:cubicBezTo>
                    <a:pt x="1" y="966"/>
                    <a:pt x="294" y="1203"/>
                    <a:pt x="602" y="1203"/>
                  </a:cubicBezTo>
                  <a:cubicBezTo>
                    <a:pt x="750" y="1203"/>
                    <a:pt x="901" y="1148"/>
                    <a:pt x="1025" y="1025"/>
                  </a:cubicBezTo>
                  <a:cubicBezTo>
                    <a:pt x="1366" y="645"/>
                    <a:pt x="1138"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38"/>
            <p:cNvSpPr/>
            <p:nvPr/>
          </p:nvSpPr>
          <p:spPr>
            <a:xfrm>
              <a:off x="782075" y="1291175"/>
              <a:ext cx="34150" cy="29450"/>
            </a:xfrm>
            <a:custGeom>
              <a:rect b="b" l="l" r="r" t="t"/>
              <a:pathLst>
                <a:path extrusionOk="0" h="1178" w="1366">
                  <a:moveTo>
                    <a:pt x="608" y="0"/>
                  </a:moveTo>
                  <a:cubicBezTo>
                    <a:pt x="266" y="0"/>
                    <a:pt x="1" y="266"/>
                    <a:pt x="1" y="607"/>
                  </a:cubicBezTo>
                  <a:cubicBezTo>
                    <a:pt x="1" y="946"/>
                    <a:pt x="306" y="1178"/>
                    <a:pt x="620" y="1178"/>
                  </a:cubicBezTo>
                  <a:cubicBezTo>
                    <a:pt x="763" y="1178"/>
                    <a:pt x="907" y="1130"/>
                    <a:pt x="1025" y="1024"/>
                  </a:cubicBezTo>
                  <a:cubicBezTo>
                    <a:pt x="1366" y="645"/>
                    <a:pt x="1138"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38"/>
            <p:cNvSpPr/>
            <p:nvPr/>
          </p:nvSpPr>
          <p:spPr>
            <a:xfrm>
              <a:off x="869300" y="16219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38"/>
            <p:cNvSpPr/>
            <p:nvPr/>
          </p:nvSpPr>
          <p:spPr>
            <a:xfrm>
              <a:off x="869300" y="1539500"/>
              <a:ext cx="35075" cy="29125"/>
            </a:xfrm>
            <a:custGeom>
              <a:rect b="b" l="l" r="r" t="t"/>
              <a:pathLst>
                <a:path extrusionOk="0" h="1165" w="1403">
                  <a:moveTo>
                    <a:pt x="607" y="1"/>
                  </a:moveTo>
                  <a:cubicBezTo>
                    <a:pt x="265" y="1"/>
                    <a:pt x="0" y="266"/>
                    <a:pt x="0" y="569"/>
                  </a:cubicBezTo>
                  <a:cubicBezTo>
                    <a:pt x="0" y="928"/>
                    <a:pt x="294" y="1165"/>
                    <a:pt x="601" y="1165"/>
                  </a:cubicBezTo>
                  <a:cubicBezTo>
                    <a:pt x="749" y="1165"/>
                    <a:pt x="900" y="1110"/>
                    <a:pt x="1024" y="987"/>
                  </a:cubicBezTo>
                  <a:cubicBezTo>
                    <a:pt x="1403" y="607"/>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38"/>
            <p:cNvSpPr/>
            <p:nvPr/>
          </p:nvSpPr>
          <p:spPr>
            <a:xfrm>
              <a:off x="869300" y="1457000"/>
              <a:ext cx="34825" cy="29175"/>
            </a:xfrm>
            <a:custGeom>
              <a:rect b="b" l="l" r="r" t="t"/>
              <a:pathLst>
                <a:path extrusionOk="0" h="1167" w="1393">
                  <a:moveTo>
                    <a:pt x="651" y="1"/>
                  </a:moveTo>
                  <a:cubicBezTo>
                    <a:pt x="637" y="1"/>
                    <a:pt x="622" y="1"/>
                    <a:pt x="607" y="2"/>
                  </a:cubicBezTo>
                  <a:cubicBezTo>
                    <a:pt x="265" y="2"/>
                    <a:pt x="0" y="268"/>
                    <a:pt x="0" y="571"/>
                  </a:cubicBezTo>
                  <a:cubicBezTo>
                    <a:pt x="0" y="929"/>
                    <a:pt x="294" y="1166"/>
                    <a:pt x="601" y="1166"/>
                  </a:cubicBezTo>
                  <a:cubicBezTo>
                    <a:pt x="749" y="1166"/>
                    <a:pt x="900" y="1111"/>
                    <a:pt x="1024" y="988"/>
                  </a:cubicBezTo>
                  <a:cubicBezTo>
                    <a:pt x="1392" y="620"/>
                    <a:pt x="1152"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38"/>
            <p:cNvSpPr/>
            <p:nvPr/>
          </p:nvSpPr>
          <p:spPr>
            <a:xfrm>
              <a:off x="869300" y="1373625"/>
              <a:ext cx="35075" cy="30075"/>
            </a:xfrm>
            <a:custGeom>
              <a:rect b="b" l="l" r="r" t="t"/>
              <a:pathLst>
                <a:path extrusionOk="0" h="1203" w="1403">
                  <a:moveTo>
                    <a:pt x="607" y="1"/>
                  </a:moveTo>
                  <a:cubicBezTo>
                    <a:pt x="265" y="1"/>
                    <a:pt x="0" y="266"/>
                    <a:pt x="0" y="607"/>
                  </a:cubicBezTo>
                  <a:cubicBezTo>
                    <a:pt x="0" y="966"/>
                    <a:pt x="294" y="1203"/>
                    <a:pt x="601" y="1203"/>
                  </a:cubicBezTo>
                  <a:cubicBezTo>
                    <a:pt x="749" y="1203"/>
                    <a:pt x="900" y="1148"/>
                    <a:pt x="1024" y="1025"/>
                  </a:cubicBezTo>
                  <a:cubicBezTo>
                    <a:pt x="1403" y="645"/>
                    <a:pt x="113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38"/>
            <p:cNvSpPr/>
            <p:nvPr/>
          </p:nvSpPr>
          <p:spPr>
            <a:xfrm>
              <a:off x="869300" y="1291175"/>
              <a:ext cx="35075" cy="30075"/>
            </a:xfrm>
            <a:custGeom>
              <a:rect b="b" l="l" r="r" t="t"/>
              <a:pathLst>
                <a:path extrusionOk="0" h="1203" w="1403">
                  <a:moveTo>
                    <a:pt x="607" y="0"/>
                  </a:moveTo>
                  <a:cubicBezTo>
                    <a:pt x="265" y="0"/>
                    <a:pt x="0" y="266"/>
                    <a:pt x="0" y="607"/>
                  </a:cubicBezTo>
                  <a:cubicBezTo>
                    <a:pt x="0" y="965"/>
                    <a:pt x="294" y="1202"/>
                    <a:pt x="601" y="1202"/>
                  </a:cubicBezTo>
                  <a:cubicBezTo>
                    <a:pt x="749" y="1202"/>
                    <a:pt x="900" y="1147"/>
                    <a:pt x="1024" y="1024"/>
                  </a:cubicBezTo>
                  <a:cubicBezTo>
                    <a:pt x="1403" y="645"/>
                    <a:pt x="1137"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38"/>
            <p:cNvSpPr/>
            <p:nvPr/>
          </p:nvSpPr>
          <p:spPr>
            <a:xfrm>
              <a:off x="956500" y="16219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38"/>
            <p:cNvSpPr/>
            <p:nvPr/>
          </p:nvSpPr>
          <p:spPr>
            <a:xfrm>
              <a:off x="956500" y="1539500"/>
              <a:ext cx="35075" cy="29125"/>
            </a:xfrm>
            <a:custGeom>
              <a:rect b="b" l="l" r="r" t="t"/>
              <a:pathLst>
                <a:path extrusionOk="0" h="1165" w="1403">
                  <a:moveTo>
                    <a:pt x="607" y="1"/>
                  </a:moveTo>
                  <a:cubicBezTo>
                    <a:pt x="266" y="1"/>
                    <a:pt x="0" y="266"/>
                    <a:pt x="38" y="569"/>
                  </a:cubicBezTo>
                  <a:cubicBezTo>
                    <a:pt x="38" y="928"/>
                    <a:pt x="314" y="1165"/>
                    <a:pt x="610" y="1165"/>
                  </a:cubicBezTo>
                  <a:cubicBezTo>
                    <a:pt x="753" y="1165"/>
                    <a:pt x="900" y="1110"/>
                    <a:pt x="1024" y="987"/>
                  </a:cubicBezTo>
                  <a:cubicBezTo>
                    <a:pt x="1403" y="607"/>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38"/>
            <p:cNvSpPr/>
            <p:nvPr/>
          </p:nvSpPr>
          <p:spPr>
            <a:xfrm>
              <a:off x="956550" y="1456975"/>
              <a:ext cx="34775" cy="29200"/>
            </a:xfrm>
            <a:custGeom>
              <a:rect b="b" l="l" r="r" t="t"/>
              <a:pathLst>
                <a:path extrusionOk="0" h="1168" w="1391">
                  <a:moveTo>
                    <a:pt x="547" y="0"/>
                  </a:moveTo>
                  <a:cubicBezTo>
                    <a:pt x="234" y="0"/>
                    <a:pt x="0" y="286"/>
                    <a:pt x="36" y="572"/>
                  </a:cubicBezTo>
                  <a:cubicBezTo>
                    <a:pt x="36" y="930"/>
                    <a:pt x="312" y="1167"/>
                    <a:pt x="608" y="1167"/>
                  </a:cubicBezTo>
                  <a:cubicBezTo>
                    <a:pt x="751" y="1167"/>
                    <a:pt x="898" y="1112"/>
                    <a:pt x="1022" y="989"/>
                  </a:cubicBezTo>
                  <a:cubicBezTo>
                    <a:pt x="1390" y="621"/>
                    <a:pt x="1150" y="2"/>
                    <a:pt x="649" y="2"/>
                  </a:cubicBezTo>
                  <a:cubicBezTo>
                    <a:pt x="635" y="2"/>
                    <a:pt x="620" y="2"/>
                    <a:pt x="605" y="3"/>
                  </a:cubicBezTo>
                  <a:cubicBezTo>
                    <a:pt x="585" y="1"/>
                    <a:pt x="566" y="0"/>
                    <a:pt x="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38"/>
            <p:cNvSpPr/>
            <p:nvPr/>
          </p:nvSpPr>
          <p:spPr>
            <a:xfrm>
              <a:off x="956500" y="1373625"/>
              <a:ext cx="35075" cy="30075"/>
            </a:xfrm>
            <a:custGeom>
              <a:rect b="b" l="l" r="r" t="t"/>
              <a:pathLst>
                <a:path extrusionOk="0" h="1203" w="1403">
                  <a:moveTo>
                    <a:pt x="607" y="1"/>
                  </a:moveTo>
                  <a:cubicBezTo>
                    <a:pt x="266" y="1"/>
                    <a:pt x="0" y="266"/>
                    <a:pt x="38" y="607"/>
                  </a:cubicBezTo>
                  <a:cubicBezTo>
                    <a:pt x="38" y="966"/>
                    <a:pt x="314" y="1203"/>
                    <a:pt x="610" y="1203"/>
                  </a:cubicBezTo>
                  <a:cubicBezTo>
                    <a:pt x="753" y="1203"/>
                    <a:pt x="900"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38"/>
            <p:cNvSpPr/>
            <p:nvPr/>
          </p:nvSpPr>
          <p:spPr>
            <a:xfrm>
              <a:off x="956500" y="1291175"/>
              <a:ext cx="35075" cy="30075"/>
            </a:xfrm>
            <a:custGeom>
              <a:rect b="b" l="l" r="r" t="t"/>
              <a:pathLst>
                <a:path extrusionOk="0" h="1203" w="1403">
                  <a:moveTo>
                    <a:pt x="607" y="0"/>
                  </a:moveTo>
                  <a:cubicBezTo>
                    <a:pt x="266" y="0"/>
                    <a:pt x="0" y="266"/>
                    <a:pt x="38" y="607"/>
                  </a:cubicBezTo>
                  <a:cubicBezTo>
                    <a:pt x="38" y="965"/>
                    <a:pt x="314" y="1202"/>
                    <a:pt x="610" y="1202"/>
                  </a:cubicBezTo>
                  <a:cubicBezTo>
                    <a:pt x="753" y="1202"/>
                    <a:pt x="900"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38"/>
            <p:cNvSpPr/>
            <p:nvPr/>
          </p:nvSpPr>
          <p:spPr>
            <a:xfrm>
              <a:off x="10399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0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38"/>
            <p:cNvSpPr/>
            <p:nvPr/>
          </p:nvSpPr>
          <p:spPr>
            <a:xfrm>
              <a:off x="10399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07"/>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38"/>
            <p:cNvSpPr/>
            <p:nvPr/>
          </p:nvSpPr>
          <p:spPr>
            <a:xfrm>
              <a:off x="10399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0" y="1214"/>
                    <a:pt x="1176" y="948"/>
                    <a:pt x="1176" y="607"/>
                  </a:cubicBezTo>
                  <a:cubicBezTo>
                    <a:pt x="1176" y="266"/>
                    <a:pt x="910"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38"/>
            <p:cNvSpPr/>
            <p:nvPr/>
          </p:nvSpPr>
          <p:spPr>
            <a:xfrm>
              <a:off x="10399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00"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38"/>
            <p:cNvSpPr/>
            <p:nvPr/>
          </p:nvSpPr>
          <p:spPr>
            <a:xfrm>
              <a:off x="1037050" y="1291175"/>
              <a:ext cx="35100" cy="29400"/>
            </a:xfrm>
            <a:custGeom>
              <a:rect b="b" l="l" r="r" t="t"/>
              <a:pathLst>
                <a:path extrusionOk="0" h="1176" w="1404">
                  <a:moveTo>
                    <a:pt x="721" y="0"/>
                  </a:moveTo>
                  <a:cubicBezTo>
                    <a:pt x="1" y="76"/>
                    <a:pt x="1" y="1100"/>
                    <a:pt x="721" y="1176"/>
                  </a:cubicBezTo>
                  <a:cubicBezTo>
                    <a:pt x="1404" y="1100"/>
                    <a:pt x="1404" y="76"/>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38"/>
            <p:cNvSpPr/>
            <p:nvPr/>
          </p:nvSpPr>
          <p:spPr>
            <a:xfrm>
              <a:off x="1127100" y="16219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38"/>
            <p:cNvSpPr/>
            <p:nvPr/>
          </p:nvSpPr>
          <p:spPr>
            <a:xfrm>
              <a:off x="1127100" y="1539500"/>
              <a:ext cx="35100" cy="29125"/>
            </a:xfrm>
            <a:custGeom>
              <a:rect b="b" l="l" r="r" t="t"/>
              <a:pathLst>
                <a:path extrusionOk="0" h="1165" w="1404">
                  <a:moveTo>
                    <a:pt x="607" y="1"/>
                  </a:moveTo>
                  <a:cubicBezTo>
                    <a:pt x="266" y="1"/>
                    <a:pt x="1" y="266"/>
                    <a:pt x="1" y="569"/>
                  </a:cubicBezTo>
                  <a:cubicBezTo>
                    <a:pt x="1" y="928"/>
                    <a:pt x="294" y="1165"/>
                    <a:pt x="601" y="1165"/>
                  </a:cubicBezTo>
                  <a:cubicBezTo>
                    <a:pt x="750" y="1165"/>
                    <a:pt x="901" y="1110"/>
                    <a:pt x="1024" y="987"/>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38"/>
            <p:cNvSpPr/>
            <p:nvPr/>
          </p:nvSpPr>
          <p:spPr>
            <a:xfrm>
              <a:off x="1127100" y="1456100"/>
              <a:ext cx="29400" cy="30350"/>
            </a:xfrm>
            <a:custGeom>
              <a:rect b="b" l="l" r="r" t="t"/>
              <a:pathLst>
                <a:path extrusionOk="0" h="1214" w="1176">
                  <a:moveTo>
                    <a:pt x="607" y="0"/>
                  </a:moveTo>
                  <a:cubicBezTo>
                    <a:pt x="266" y="0"/>
                    <a:pt x="1" y="266"/>
                    <a:pt x="1" y="607"/>
                  </a:cubicBezTo>
                  <a:cubicBezTo>
                    <a:pt x="1" y="948"/>
                    <a:pt x="266" y="1214"/>
                    <a:pt x="607" y="1214"/>
                  </a:cubicBezTo>
                  <a:cubicBezTo>
                    <a:pt x="911" y="1214"/>
                    <a:pt x="1176" y="948"/>
                    <a:pt x="1176" y="607"/>
                  </a:cubicBezTo>
                  <a:cubicBezTo>
                    <a:pt x="1176" y="266"/>
                    <a:pt x="911"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38"/>
            <p:cNvSpPr/>
            <p:nvPr/>
          </p:nvSpPr>
          <p:spPr>
            <a:xfrm>
              <a:off x="1127100" y="1373625"/>
              <a:ext cx="35100" cy="30075"/>
            </a:xfrm>
            <a:custGeom>
              <a:rect b="b" l="l" r="r" t="t"/>
              <a:pathLst>
                <a:path extrusionOk="0" h="1203" w="1404">
                  <a:moveTo>
                    <a:pt x="607" y="1"/>
                  </a:moveTo>
                  <a:cubicBezTo>
                    <a:pt x="266" y="1"/>
                    <a:pt x="1" y="266"/>
                    <a:pt x="1" y="607"/>
                  </a:cubicBezTo>
                  <a:cubicBezTo>
                    <a:pt x="1" y="966"/>
                    <a:pt x="294" y="1203"/>
                    <a:pt x="601" y="1203"/>
                  </a:cubicBezTo>
                  <a:cubicBezTo>
                    <a:pt x="750" y="1203"/>
                    <a:pt x="901" y="1148"/>
                    <a:pt x="1024" y="1025"/>
                  </a:cubicBezTo>
                  <a:cubicBezTo>
                    <a:pt x="1403" y="645"/>
                    <a:pt x="1138"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38"/>
            <p:cNvSpPr/>
            <p:nvPr/>
          </p:nvSpPr>
          <p:spPr>
            <a:xfrm>
              <a:off x="1127100" y="1291175"/>
              <a:ext cx="35100" cy="30075"/>
            </a:xfrm>
            <a:custGeom>
              <a:rect b="b" l="l" r="r" t="t"/>
              <a:pathLst>
                <a:path extrusionOk="0" h="1203" w="1404">
                  <a:moveTo>
                    <a:pt x="607" y="0"/>
                  </a:moveTo>
                  <a:cubicBezTo>
                    <a:pt x="266" y="0"/>
                    <a:pt x="1" y="266"/>
                    <a:pt x="1" y="607"/>
                  </a:cubicBezTo>
                  <a:cubicBezTo>
                    <a:pt x="1" y="965"/>
                    <a:pt x="294" y="1202"/>
                    <a:pt x="601" y="1202"/>
                  </a:cubicBezTo>
                  <a:cubicBezTo>
                    <a:pt x="750" y="1202"/>
                    <a:pt x="901" y="1147"/>
                    <a:pt x="1024" y="1024"/>
                  </a:cubicBezTo>
                  <a:cubicBezTo>
                    <a:pt x="1403" y="645"/>
                    <a:pt x="1138"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4" name="Shape 11644"/>
        <p:cNvGrpSpPr/>
        <p:nvPr/>
      </p:nvGrpSpPr>
      <p:grpSpPr>
        <a:xfrm>
          <a:off x="0" y="0"/>
          <a:ext cx="0" cy="0"/>
          <a:chOff x="0" y="0"/>
          <a:chExt cx="0" cy="0"/>
        </a:xfrm>
      </p:grpSpPr>
      <p:sp>
        <p:nvSpPr>
          <p:cNvPr id="11645" name="Google Shape;11645;p39"/>
          <p:cNvSpPr txBox="1"/>
          <p:nvPr>
            <p:ph type="title"/>
          </p:nvPr>
        </p:nvSpPr>
        <p:spPr>
          <a:xfrm>
            <a:off x="720000" y="369173"/>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philosophy</a:t>
            </a:r>
            <a:endParaRPr/>
          </a:p>
        </p:txBody>
      </p:sp>
      <p:sp>
        <p:nvSpPr>
          <p:cNvPr id="11646" name="Google Shape;11646;p39"/>
          <p:cNvSpPr/>
          <p:nvPr/>
        </p:nvSpPr>
        <p:spPr>
          <a:xfrm>
            <a:off x="719998" y="1574101"/>
            <a:ext cx="2075400" cy="2905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47" name="Google Shape;11647;p39"/>
          <p:cNvPicPr preferRelativeResize="0"/>
          <p:nvPr/>
        </p:nvPicPr>
        <p:blipFill rotWithShape="1">
          <a:blip r:embed="rId3">
            <a:alphaModFix/>
          </a:blip>
          <a:srcRect b="0" l="29919" r="29919" t="0"/>
          <a:stretch/>
        </p:blipFill>
        <p:spPr>
          <a:xfrm>
            <a:off x="852579" y="1695574"/>
            <a:ext cx="2075221" cy="2905426"/>
          </a:xfrm>
          <a:prstGeom prst="rect">
            <a:avLst/>
          </a:prstGeom>
          <a:noFill/>
          <a:ln>
            <a:noFill/>
          </a:ln>
        </p:spPr>
      </p:pic>
      <p:sp>
        <p:nvSpPr>
          <p:cNvPr id="11648" name="Google Shape;11648;p39"/>
          <p:cNvSpPr/>
          <p:nvPr/>
        </p:nvSpPr>
        <p:spPr>
          <a:xfrm>
            <a:off x="6216205" y="1143355"/>
            <a:ext cx="2075400" cy="2905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49" name="Google Shape;11649;p39"/>
          <p:cNvPicPr preferRelativeResize="0"/>
          <p:nvPr/>
        </p:nvPicPr>
        <p:blipFill rotWithShape="1">
          <a:blip r:embed="rId4">
            <a:alphaModFix/>
          </a:blip>
          <a:srcRect b="0" l="29906" r="29906" t="0"/>
          <a:stretch/>
        </p:blipFill>
        <p:spPr>
          <a:xfrm>
            <a:off x="6348786" y="1264828"/>
            <a:ext cx="2075221" cy="2905425"/>
          </a:xfrm>
          <a:prstGeom prst="rect">
            <a:avLst/>
          </a:prstGeom>
          <a:noFill/>
          <a:ln>
            <a:noFill/>
          </a:ln>
        </p:spPr>
      </p:pic>
      <p:sp>
        <p:nvSpPr>
          <p:cNvPr id="11650" name="Google Shape;11650;p39"/>
          <p:cNvSpPr txBox="1"/>
          <p:nvPr>
            <p:ph idx="2" type="title"/>
          </p:nvPr>
        </p:nvSpPr>
        <p:spPr>
          <a:xfrm>
            <a:off x="3560578" y="2049186"/>
            <a:ext cx="2353500" cy="339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11651" name="Google Shape;11651;p39"/>
          <p:cNvSpPr txBox="1"/>
          <p:nvPr>
            <p:ph idx="1" type="subTitle"/>
          </p:nvPr>
        </p:nvSpPr>
        <p:spPr>
          <a:xfrm>
            <a:off x="3560574" y="2356329"/>
            <a:ext cx="2353500" cy="778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smallest and innermost planet in the entire Solar System</a:t>
            </a:r>
            <a:endParaRPr/>
          </a:p>
        </p:txBody>
      </p:sp>
      <p:sp>
        <p:nvSpPr>
          <p:cNvPr id="11652" name="Google Shape;11652;p39"/>
          <p:cNvSpPr txBox="1"/>
          <p:nvPr>
            <p:ph idx="3" type="title"/>
          </p:nvPr>
        </p:nvSpPr>
        <p:spPr>
          <a:xfrm>
            <a:off x="3231103" y="3515364"/>
            <a:ext cx="2353500" cy="33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1653" name="Google Shape;11653;p39"/>
          <p:cNvSpPr txBox="1"/>
          <p:nvPr>
            <p:ph idx="4" type="subTitle"/>
          </p:nvPr>
        </p:nvSpPr>
        <p:spPr>
          <a:xfrm>
            <a:off x="3231100" y="3822495"/>
            <a:ext cx="2353500" cy="77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fifth planet from the Sun and the largest in the Solar System</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1657" name="Shape 11657"/>
        <p:cNvGrpSpPr/>
        <p:nvPr/>
      </p:nvGrpSpPr>
      <p:grpSpPr>
        <a:xfrm>
          <a:off x="0" y="0"/>
          <a:ext cx="0" cy="0"/>
          <a:chOff x="0" y="0"/>
          <a:chExt cx="0" cy="0"/>
        </a:xfrm>
      </p:grpSpPr>
      <p:sp>
        <p:nvSpPr>
          <p:cNvPr id="11658" name="Google Shape;11658;p40"/>
          <p:cNvSpPr txBox="1"/>
          <p:nvPr>
            <p:ph type="title"/>
          </p:nvPr>
        </p:nvSpPr>
        <p:spPr>
          <a:xfrm>
            <a:off x="2391888" y="3375300"/>
            <a:ext cx="43602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1659" name="Google Shape;11659;p40"/>
          <p:cNvSpPr txBox="1"/>
          <p:nvPr>
            <p:ph idx="1" type="subTitle"/>
          </p:nvPr>
        </p:nvSpPr>
        <p:spPr>
          <a:xfrm>
            <a:off x="1936625" y="2024850"/>
            <a:ext cx="5270700" cy="97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Animal Protection Company Profile by Slidesgo">
  <a:themeElements>
    <a:clrScheme name="Simple Light">
      <a:dk1>
        <a:srgbClr val="191919"/>
      </a:dk1>
      <a:lt1>
        <a:srgbClr val="FFFFFF"/>
      </a:lt1>
      <a:dk2>
        <a:srgbClr val="595959"/>
      </a:dk2>
      <a:lt2>
        <a:srgbClr val="EEEEEE"/>
      </a:lt2>
      <a:accent1>
        <a:srgbClr val="FECD1A"/>
      </a:accent1>
      <a:accent2>
        <a:srgbClr val="0264B4"/>
      </a:accent2>
      <a:accent3>
        <a:srgbClr val="EEEEEE"/>
      </a:accent3>
      <a:accent4>
        <a:srgbClr val="FECD1A"/>
      </a:accent4>
      <a:accent5>
        <a:srgbClr val="0264B4"/>
      </a:accent5>
      <a:accent6>
        <a:srgbClr val="EEEEEE"/>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